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梓瀚 陈" initials="梓瀚" lastIdx="1" clrIdx="0">
    <p:extLst>
      <p:ext uri="{19B8F6BF-5375-455C-9EA6-DF929625EA0E}">
        <p15:presenceInfo xmlns:p15="http://schemas.microsoft.com/office/powerpoint/2012/main" userId="6959515aaa23bc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BF"/>
    <a:srgbClr val="FDBBA9"/>
    <a:srgbClr val="8D2103"/>
    <a:srgbClr val="FEC790"/>
    <a:srgbClr val="8F4801"/>
    <a:srgbClr val="FDC7F9"/>
    <a:srgbClr val="870975"/>
    <a:srgbClr val="EDB3FF"/>
    <a:srgbClr val="E9A3FF"/>
    <a:srgbClr val="530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9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2399-1B46-4466-B0E6-B733C2FDB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927B7-505F-4766-A7D0-27CABA27D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AADF-6533-4D80-900C-B9145019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929D-340B-4C6E-9261-0495797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1591-4F53-41FC-9E94-7568469A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7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8CEC-4C88-450E-84E5-181394E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BF29E-41F5-463C-9EF2-E5E2F83EE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0BE9B-604B-4DB8-BDEE-EA624B7E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3C181-E179-46FB-B96A-147F2C0A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69E7F-EF92-4E45-8E50-5897A39E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402B5-D62F-4860-97F6-384DF2CBA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1FA6F-4A2C-4C42-B2AA-5C6D83D21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C80D-1AA5-4790-9824-4744873E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C89EC-0FC9-43DB-82FF-2F7BA3A8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F040F-32EA-4E32-B2C7-C61CEDAE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1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AC74-3297-463B-B159-A4B77543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9FA3-AA7C-4DA9-9E45-9FA85BF1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5F769-A793-446B-A684-7DAEC5AA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90256-4772-4CC6-B511-A98481C2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2B40C-10D0-4F5E-9B0A-F76DF561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6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F453-E10A-4D11-AA00-B829AE91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63D0B-ABAE-4A59-942C-5C862130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101C3-002A-4A48-8D07-74E24E23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C66B1-3C2F-47BE-9A5E-6F8B6D3C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C53D-8295-4149-9992-E0E19A96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3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21F4-16F5-42CE-9242-5BE1F955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C5AC-8469-4432-B1B8-F19DB25DF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57ECC-4EC2-4AFF-A567-C67B2B17F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3280D-BE47-41E9-A5C3-BE98FEE7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C9B4D-BFE0-4C21-BAE2-7D3027EB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9D3C8-B1D0-4533-8EE6-F864F782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3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897F-6A27-43D6-A6BE-5BD09C7B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41FBF-A29E-4E28-A6D2-A8BD72CEA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CD7C2-B91D-4DE8-BCB4-74D0E013E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05361-3DEE-43E6-B645-4B2A89F79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607D8-1534-48CF-AF1C-1DA47D9D4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DE879-1EDA-4178-A18B-46989132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CC285-FE72-4612-9C18-AEE151E3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03BFD-D356-4391-B7BC-8859C274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2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CA49-A78B-4ABE-8E72-F43F6FA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77770-FCC2-4B34-8090-24EC514B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AC88F-AD96-4B57-BFE9-2C8CF16D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B55C5-29C6-49DF-A33E-39EBF994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65AD4-F794-4686-B235-F5E994D9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DE291-B38C-45A7-8DB3-2EC94967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F5FA0-C55B-4F44-8096-65B298B7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3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BB64-343F-46CA-819F-40FA175B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C3D11-9C5C-49AC-B90E-E60EAF44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060F0-04DE-499B-B649-78CCC31E7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F20DA-243C-4CA4-BD37-00A6F170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3C96A-291D-4002-8ECE-F786B35F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5AEBC-CD50-4695-A153-999EC812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F031-BDA5-4177-9ACD-D0A699E6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4AA68-508A-4222-96EE-8E702A529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1DCC7-3356-44F7-93C0-FC22BEEA5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EB78A-2AB2-43FD-95F6-D77404F7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9A70B-6C6D-4DC2-A0B1-B5A544E1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95D7B-E6A5-4B36-B86E-82F09046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2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AB143-9E5B-437B-A4B8-50FBDF98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3372F-CA7D-4F39-879C-1148B532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8D41-D8EE-41AA-87F0-4D278116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F36A-6419-41CF-AB7C-E587BA650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8F9D-B8BF-4698-BDBD-602E2D31F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6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908EFC77-C0BC-47FA-AC35-AFBCE405B08C}"/>
              </a:ext>
            </a:extLst>
          </p:cNvPr>
          <p:cNvSpPr/>
          <p:nvPr/>
        </p:nvSpPr>
        <p:spPr>
          <a:xfrm>
            <a:off x="93306" y="143072"/>
            <a:ext cx="12030270" cy="45132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8FE665-F36C-4C4C-B9E3-31CA19DE202E}"/>
              </a:ext>
            </a:extLst>
          </p:cNvPr>
          <p:cNvSpPr/>
          <p:nvPr/>
        </p:nvSpPr>
        <p:spPr>
          <a:xfrm>
            <a:off x="1735496" y="659363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86519-F218-4E35-8AE9-98A7D480B0C2}"/>
              </a:ext>
            </a:extLst>
          </p:cNvPr>
          <p:cNvSpPr/>
          <p:nvPr/>
        </p:nvSpPr>
        <p:spPr>
          <a:xfrm>
            <a:off x="205275" y="1511557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VlppOS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E4390-720E-42FD-97C5-9315F60F1421}"/>
              </a:ext>
            </a:extLst>
          </p:cNvPr>
          <p:cNvSpPr/>
          <p:nvPr/>
        </p:nvSpPr>
        <p:spPr>
          <a:xfrm>
            <a:off x="3309259" y="1511556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VlppRegex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9D3F6-15B5-4D96-A3DB-0C51AAA5AC25}"/>
              </a:ext>
            </a:extLst>
          </p:cNvPr>
          <p:cNvSpPr/>
          <p:nvPr/>
        </p:nvSpPr>
        <p:spPr>
          <a:xfrm>
            <a:off x="1735496" y="2369963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VlppReflection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565CD5-513E-4751-A136-AD1E695EFBAB}"/>
              </a:ext>
            </a:extLst>
          </p:cNvPr>
          <p:cNvSpPr/>
          <p:nvPr/>
        </p:nvSpPr>
        <p:spPr>
          <a:xfrm>
            <a:off x="1735495" y="3234581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VlppParser</a:t>
            </a:r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CF949B-8A35-4303-B289-01021852198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1471129" y="1088572"/>
            <a:ext cx="1530221" cy="422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A17418-F43A-45FF-8A4B-79F440EBD48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3001350" y="1088572"/>
            <a:ext cx="1573763" cy="42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F4E584-A799-4865-967B-77BDC1AA2294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1471129" y="1940766"/>
            <a:ext cx="1530221" cy="429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D42E3E-4532-4905-A27A-F03E58AB460A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3001350" y="1940765"/>
            <a:ext cx="1573763" cy="429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844A89-1A43-4EC3-93E1-89B8D8C04BE5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3001349" y="2799172"/>
            <a:ext cx="1" cy="43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22AC9BE-A1E9-4FF7-9499-02483E180E09}"/>
              </a:ext>
            </a:extLst>
          </p:cNvPr>
          <p:cNvSpPr/>
          <p:nvPr/>
        </p:nvSpPr>
        <p:spPr>
          <a:xfrm>
            <a:off x="205274" y="4951392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VlppWorkflowRuntime</a:t>
            </a:r>
            <a:endParaRPr lang="zh-CN" alt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0A8EF3-5473-4AB5-B143-531B225D5D03}"/>
              </a:ext>
            </a:extLst>
          </p:cNvPr>
          <p:cNvCxnSpPr>
            <a:cxnSpLocks/>
            <a:stCxn id="30" idx="0"/>
            <a:endCxn id="8" idx="2"/>
          </p:cNvCxnSpPr>
          <p:nvPr/>
        </p:nvCxnSpPr>
        <p:spPr>
          <a:xfrm flipV="1">
            <a:off x="1471128" y="3663790"/>
            <a:ext cx="1530221" cy="1287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74A0B3F-607C-40BB-B0B5-E675105AE347}"/>
              </a:ext>
            </a:extLst>
          </p:cNvPr>
          <p:cNvSpPr/>
          <p:nvPr/>
        </p:nvSpPr>
        <p:spPr>
          <a:xfrm>
            <a:off x="3309255" y="4086775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VlppWorkflowLibrary</a:t>
            </a:r>
            <a:endParaRPr lang="zh-CN" alt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B9D6AD-E56A-4EF3-81F2-818F923E7E59}"/>
              </a:ext>
            </a:extLst>
          </p:cNvPr>
          <p:cNvSpPr/>
          <p:nvPr/>
        </p:nvSpPr>
        <p:spPr>
          <a:xfrm>
            <a:off x="3309255" y="4951393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VlppWorkflowCompiler</a:t>
            </a:r>
            <a:endParaRPr lang="zh-CN" alt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F37875-0F1D-4FEA-84FF-64DF51D2690D}"/>
              </a:ext>
            </a:extLst>
          </p:cNvPr>
          <p:cNvCxnSpPr>
            <a:cxnSpLocks/>
            <a:stCxn id="44" idx="1"/>
            <a:endCxn id="30" idx="3"/>
          </p:cNvCxnSpPr>
          <p:nvPr/>
        </p:nvCxnSpPr>
        <p:spPr>
          <a:xfrm flipH="1" flipV="1">
            <a:off x="2736981" y="5165997"/>
            <a:ext cx="57227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9510B63-900E-4690-8CC4-B1399968BA3D}"/>
              </a:ext>
            </a:extLst>
          </p:cNvPr>
          <p:cNvSpPr/>
          <p:nvPr/>
        </p:nvSpPr>
        <p:spPr>
          <a:xfrm>
            <a:off x="6413241" y="322836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</a:t>
            </a:r>
            <a:endParaRPr lang="zh-CN" alt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E2B2D8-C851-4A19-A957-EE8F3FFA1727}"/>
              </a:ext>
            </a:extLst>
          </p:cNvPr>
          <p:cNvCxnSpPr>
            <a:cxnSpLocks/>
            <a:stCxn id="55" idx="1"/>
            <a:endCxn id="39" idx="3"/>
          </p:cNvCxnSpPr>
          <p:nvPr/>
        </p:nvCxnSpPr>
        <p:spPr>
          <a:xfrm flipH="1">
            <a:off x="5840962" y="3442973"/>
            <a:ext cx="572279" cy="858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352010C-8E1A-40F0-9B73-27DAA322E3AE}"/>
              </a:ext>
            </a:extLst>
          </p:cNvPr>
          <p:cNvCxnSpPr>
            <a:cxnSpLocks/>
            <a:stCxn id="44" idx="0"/>
            <a:endCxn id="39" idx="2"/>
          </p:cNvCxnSpPr>
          <p:nvPr/>
        </p:nvCxnSpPr>
        <p:spPr>
          <a:xfrm flipV="1">
            <a:off x="4575109" y="4515984"/>
            <a:ext cx="0" cy="43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0218AB5-F375-483E-A062-EEF3A7DB7C75}"/>
              </a:ext>
            </a:extLst>
          </p:cNvPr>
          <p:cNvSpPr/>
          <p:nvPr/>
        </p:nvSpPr>
        <p:spPr>
          <a:xfrm>
            <a:off x="6413240" y="2376161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GacUIWindows</a:t>
            </a:r>
            <a:endParaRPr lang="zh-CN" alt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32D92E4-7A52-45AC-A463-D08B98EAA18E}"/>
              </a:ext>
            </a:extLst>
          </p:cNvPr>
          <p:cNvCxnSpPr>
            <a:cxnSpLocks/>
            <a:stCxn id="63" idx="2"/>
            <a:endCxn id="55" idx="0"/>
          </p:cNvCxnSpPr>
          <p:nvPr/>
        </p:nvCxnSpPr>
        <p:spPr>
          <a:xfrm>
            <a:off x="7679094" y="2805370"/>
            <a:ext cx="1" cy="422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F44D9FA-2B28-4F07-8FCE-6FBFA160C7F5}"/>
              </a:ext>
            </a:extLst>
          </p:cNvPr>
          <p:cNvSpPr/>
          <p:nvPr/>
        </p:nvSpPr>
        <p:spPr>
          <a:xfrm>
            <a:off x="6413241" y="495757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GacUIReflection</a:t>
            </a:r>
            <a:endParaRPr lang="zh-CN" alt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033DCB6-AE1B-47EC-A68B-439405BA7841}"/>
              </a:ext>
            </a:extLst>
          </p:cNvPr>
          <p:cNvCxnSpPr>
            <a:cxnSpLocks/>
            <a:stCxn id="69" idx="1"/>
            <a:endCxn id="44" idx="3"/>
          </p:cNvCxnSpPr>
          <p:nvPr/>
        </p:nvCxnSpPr>
        <p:spPr>
          <a:xfrm flipH="1" flipV="1">
            <a:off x="5840962" y="5165998"/>
            <a:ext cx="572279" cy="6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6082A68-AADD-4302-8963-63FF7D23AA4E}"/>
              </a:ext>
            </a:extLst>
          </p:cNvPr>
          <p:cNvCxnSpPr>
            <a:cxnSpLocks/>
            <a:stCxn id="69" idx="0"/>
            <a:endCxn id="55" idx="2"/>
          </p:cNvCxnSpPr>
          <p:nvPr/>
        </p:nvCxnSpPr>
        <p:spPr>
          <a:xfrm flipV="1">
            <a:off x="7679095" y="3657577"/>
            <a:ext cx="0" cy="1300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235FF2E-1D5D-450A-9837-CC1FFB111A68}"/>
              </a:ext>
            </a:extLst>
          </p:cNvPr>
          <p:cNvSpPr/>
          <p:nvPr/>
        </p:nvSpPr>
        <p:spPr>
          <a:xfrm>
            <a:off x="6413239" y="5822196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GacUICompiler</a:t>
            </a:r>
            <a:endParaRPr lang="zh-CN" alt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2D0F3BE-6469-4771-8688-7E6617DE15D6}"/>
              </a:ext>
            </a:extLst>
          </p:cNvPr>
          <p:cNvCxnSpPr>
            <a:cxnSpLocks/>
            <a:stCxn id="78" idx="0"/>
            <a:endCxn id="69" idx="2"/>
          </p:cNvCxnSpPr>
          <p:nvPr/>
        </p:nvCxnSpPr>
        <p:spPr>
          <a:xfrm flipV="1">
            <a:off x="7679093" y="5386787"/>
            <a:ext cx="2" cy="43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362E6D7-68E4-490E-A8DE-C8BBC7394B8C}"/>
              </a:ext>
            </a:extLst>
          </p:cNvPr>
          <p:cNvSpPr/>
          <p:nvPr/>
        </p:nvSpPr>
        <p:spPr>
          <a:xfrm>
            <a:off x="9467462" y="322836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DarkSkin</a:t>
            </a:r>
            <a:endParaRPr lang="zh-CN" alt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B840DC-6F08-4121-9045-9F191B42D4D2}"/>
              </a:ext>
            </a:extLst>
          </p:cNvPr>
          <p:cNvSpPr/>
          <p:nvPr/>
        </p:nvSpPr>
        <p:spPr>
          <a:xfrm>
            <a:off x="9467462" y="4951392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DarkSkinReflection</a:t>
            </a:r>
            <a:endParaRPr lang="zh-CN" alt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CF9BE3C-10A8-466C-85FA-909C50CFAA72}"/>
              </a:ext>
            </a:extLst>
          </p:cNvPr>
          <p:cNvCxnSpPr>
            <a:cxnSpLocks/>
            <a:stCxn id="85" idx="1"/>
            <a:endCxn id="55" idx="3"/>
          </p:cNvCxnSpPr>
          <p:nvPr/>
        </p:nvCxnSpPr>
        <p:spPr>
          <a:xfrm flipH="1">
            <a:off x="8944948" y="3442973"/>
            <a:ext cx="5225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D971AF7-4EFE-4E9C-8983-AD7B63F0987F}"/>
              </a:ext>
            </a:extLst>
          </p:cNvPr>
          <p:cNvCxnSpPr>
            <a:cxnSpLocks/>
            <a:stCxn id="86" idx="0"/>
            <a:endCxn id="85" idx="2"/>
          </p:cNvCxnSpPr>
          <p:nvPr/>
        </p:nvCxnSpPr>
        <p:spPr>
          <a:xfrm flipV="1">
            <a:off x="10733316" y="3657577"/>
            <a:ext cx="0" cy="129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756ECF0-F1BF-4EAC-9421-19542E31C9D0}"/>
              </a:ext>
            </a:extLst>
          </p:cNvPr>
          <p:cNvCxnSpPr>
            <a:cxnSpLocks/>
            <a:stCxn id="86" idx="1"/>
            <a:endCxn id="69" idx="3"/>
          </p:cNvCxnSpPr>
          <p:nvPr/>
        </p:nvCxnSpPr>
        <p:spPr>
          <a:xfrm flipH="1">
            <a:off x="8944948" y="5165997"/>
            <a:ext cx="522514" cy="6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70E4AC5C-403A-4935-B564-B379626B758D}"/>
              </a:ext>
            </a:extLst>
          </p:cNvPr>
          <p:cNvCxnSpPr>
            <a:stCxn id="39" idx="0"/>
            <a:endCxn id="7" idx="3"/>
          </p:cNvCxnSpPr>
          <p:nvPr/>
        </p:nvCxnSpPr>
        <p:spPr>
          <a:xfrm rot="16200000" flipV="1">
            <a:off x="3670053" y="3181719"/>
            <a:ext cx="1502207" cy="30790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0130B8-D807-4BE4-ADBF-8D1334CE21E9}"/>
              </a:ext>
            </a:extLst>
          </p:cNvPr>
          <p:cNvCxnSpPr>
            <a:stCxn id="55" idx="1"/>
            <a:endCxn id="8" idx="3"/>
          </p:cNvCxnSpPr>
          <p:nvPr/>
        </p:nvCxnSpPr>
        <p:spPr>
          <a:xfrm flipH="1">
            <a:off x="4267202" y="3442973"/>
            <a:ext cx="2146039" cy="6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E82AF14-D04D-41F6-BCEE-6D9BAA6A08F2}"/>
              </a:ext>
            </a:extLst>
          </p:cNvPr>
          <p:cNvSpPr txBox="1"/>
          <p:nvPr/>
        </p:nvSpPr>
        <p:spPr>
          <a:xfrm>
            <a:off x="5016306" y="190221"/>
            <a:ext cx="7082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Files you need for a typical </a:t>
            </a:r>
            <a:r>
              <a:rPr lang="en-US" altLang="zh-CN" sz="2800" dirty="0" err="1"/>
              <a:t>GacUI</a:t>
            </a:r>
            <a:r>
              <a:rPr lang="en-US" altLang="zh-CN" sz="2800" dirty="0"/>
              <a:t> application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8964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379449-1349-4AB6-BFF3-61F5FE207FA8}"/>
              </a:ext>
            </a:extLst>
          </p:cNvPr>
          <p:cNvSpPr txBox="1"/>
          <p:nvPr/>
        </p:nvSpPr>
        <p:spPr>
          <a:xfrm>
            <a:off x="709127" y="590939"/>
            <a:ext cx="7371183" cy="133882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</a:rPr>
              <a:t>Instance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ref.CodeBehind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"false"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ref.Class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helloworld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::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MainWindow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&lt;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Window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Text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"Hello, world!"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ClientSize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480 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320"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&lt;</a:t>
            </a:r>
            <a:r>
              <a:rPr lang="en-US" altLang="zh-CN" sz="900" dirty="0" err="1">
                <a:solidFill>
                  <a:schemeClr val="accent5">
                    <a:lumMod val="75000"/>
                  </a:schemeClr>
                </a:solidFill>
              </a:rPr>
              <a:t>att.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BoundsComposition</a:t>
            </a:r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</a:rPr>
              <a:t>-set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PreferredMinSize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480 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320"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/&gt;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&lt;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Label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Text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"Welcome to 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GacUI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Library!"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    &lt;</a:t>
            </a:r>
            <a:r>
              <a:rPr lang="en-US" altLang="zh-CN" sz="900" dirty="0" err="1">
                <a:solidFill>
                  <a:schemeClr val="accent5">
                    <a:lumMod val="75000"/>
                  </a:schemeClr>
                </a:solidFill>
              </a:rPr>
              <a:t>att.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fontFamily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"Segoe UI"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size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antialias</a:t>
            </a:r>
            <a:r>
              <a:rPr lang="en-US" altLang="zh-CN" sz="900" dirty="0" err="1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true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en-US" altLang="zh-CN" sz="900" dirty="0" err="1">
                <a:solidFill>
                  <a:schemeClr val="accent5">
                    <a:lumMod val="75000"/>
                  </a:schemeClr>
                </a:solidFill>
              </a:rPr>
              <a:t>att.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&lt;/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Label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&lt;/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Window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</a:rPr>
              <a:t>Instance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7169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CBF45B-0CD8-4EA2-B4EF-6AEE98824202}"/>
              </a:ext>
            </a:extLst>
          </p:cNvPr>
          <p:cNvSpPr/>
          <p:nvPr/>
        </p:nvSpPr>
        <p:spPr>
          <a:xfrm>
            <a:off x="234182" y="1674588"/>
            <a:ext cx="1915885" cy="12503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B22DF9-03D7-4665-A428-303F7AB8AF7D}"/>
              </a:ext>
            </a:extLst>
          </p:cNvPr>
          <p:cNvSpPr/>
          <p:nvPr/>
        </p:nvSpPr>
        <p:spPr>
          <a:xfrm>
            <a:off x="234181" y="3121840"/>
            <a:ext cx="1915885" cy="12503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8E8C7C-E7AC-488E-83FC-9422DA352C65}"/>
              </a:ext>
            </a:extLst>
          </p:cNvPr>
          <p:cNvSpPr/>
          <p:nvPr/>
        </p:nvSpPr>
        <p:spPr>
          <a:xfrm>
            <a:off x="234180" y="4569092"/>
            <a:ext cx="1915885" cy="12503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9C8E52-982F-47B3-8B8F-DD593005CC28}"/>
              </a:ext>
            </a:extLst>
          </p:cNvPr>
          <p:cNvSpPr/>
          <p:nvPr/>
        </p:nvSpPr>
        <p:spPr>
          <a:xfrm>
            <a:off x="2482083" y="227336"/>
            <a:ext cx="1915885" cy="12503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6C9D97-1AD4-4CF5-8692-4585F0D89503}"/>
              </a:ext>
            </a:extLst>
          </p:cNvPr>
          <p:cNvSpPr/>
          <p:nvPr/>
        </p:nvSpPr>
        <p:spPr>
          <a:xfrm>
            <a:off x="2482082" y="1674588"/>
            <a:ext cx="1915885" cy="12503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5A8513-4A25-4F36-A2F9-D67EA4F012D8}"/>
              </a:ext>
            </a:extLst>
          </p:cNvPr>
          <p:cNvSpPr/>
          <p:nvPr/>
        </p:nvSpPr>
        <p:spPr>
          <a:xfrm>
            <a:off x="2482081" y="3121840"/>
            <a:ext cx="1915885" cy="12503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019D6C-284C-47ED-AF45-03DFE152FBC2}"/>
              </a:ext>
            </a:extLst>
          </p:cNvPr>
          <p:cNvSpPr/>
          <p:nvPr/>
        </p:nvSpPr>
        <p:spPr>
          <a:xfrm>
            <a:off x="2482080" y="4569092"/>
            <a:ext cx="1915885" cy="12503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E7F6EE-1E63-4DD3-8FB9-26E57B88981A}"/>
              </a:ext>
            </a:extLst>
          </p:cNvPr>
          <p:cNvSpPr/>
          <p:nvPr/>
        </p:nvSpPr>
        <p:spPr>
          <a:xfrm>
            <a:off x="4729983" y="227336"/>
            <a:ext cx="1915885" cy="12503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8CC05C-2DFF-407E-B02D-77A4540D828A}"/>
              </a:ext>
            </a:extLst>
          </p:cNvPr>
          <p:cNvSpPr/>
          <p:nvPr/>
        </p:nvSpPr>
        <p:spPr>
          <a:xfrm>
            <a:off x="4729981" y="1674588"/>
            <a:ext cx="1915885" cy="1250302"/>
          </a:xfrm>
          <a:prstGeom prst="rect">
            <a:avLst/>
          </a:prstGeom>
          <a:solidFill>
            <a:srgbClr val="FDCCBF"/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11B3EE-D829-4D13-8C9B-C9C39B656DDC}"/>
              </a:ext>
            </a:extLst>
          </p:cNvPr>
          <p:cNvSpPr/>
          <p:nvPr/>
        </p:nvSpPr>
        <p:spPr>
          <a:xfrm>
            <a:off x="4729980" y="3121840"/>
            <a:ext cx="1915885" cy="1250302"/>
          </a:xfrm>
          <a:prstGeom prst="rect">
            <a:avLst/>
          </a:prstGeom>
          <a:solidFill>
            <a:srgbClr val="FDCCBF"/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FDF858-F5A8-41E3-B4E7-29D896FE4CD6}"/>
              </a:ext>
            </a:extLst>
          </p:cNvPr>
          <p:cNvSpPr/>
          <p:nvPr/>
        </p:nvSpPr>
        <p:spPr>
          <a:xfrm>
            <a:off x="6977879" y="227336"/>
            <a:ext cx="1915885" cy="1250302"/>
          </a:xfrm>
          <a:prstGeom prst="rect">
            <a:avLst/>
          </a:prstGeom>
          <a:solidFill>
            <a:srgbClr val="EDB3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AFB8DD-7B14-4995-9FE2-DDDC45721163}"/>
              </a:ext>
            </a:extLst>
          </p:cNvPr>
          <p:cNvSpPr/>
          <p:nvPr/>
        </p:nvSpPr>
        <p:spPr>
          <a:xfrm>
            <a:off x="6977878" y="1674588"/>
            <a:ext cx="1915885" cy="1250302"/>
          </a:xfrm>
          <a:prstGeom prst="rect">
            <a:avLst/>
          </a:prstGeom>
          <a:solidFill>
            <a:srgbClr val="EDB3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8FC27A-93E8-4D03-A0A1-BC81F7973E29}"/>
              </a:ext>
            </a:extLst>
          </p:cNvPr>
          <p:cNvSpPr/>
          <p:nvPr/>
        </p:nvSpPr>
        <p:spPr>
          <a:xfrm>
            <a:off x="6977877" y="3121840"/>
            <a:ext cx="1915885" cy="1250302"/>
          </a:xfrm>
          <a:prstGeom prst="rect">
            <a:avLst/>
          </a:prstGeom>
          <a:solidFill>
            <a:srgbClr val="EDB3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F24A06-F19D-4C28-9CF6-F41D55F9FF72}"/>
              </a:ext>
            </a:extLst>
          </p:cNvPr>
          <p:cNvSpPr/>
          <p:nvPr/>
        </p:nvSpPr>
        <p:spPr>
          <a:xfrm>
            <a:off x="6977876" y="4569092"/>
            <a:ext cx="1915885" cy="1250302"/>
          </a:xfrm>
          <a:prstGeom prst="rect">
            <a:avLst/>
          </a:prstGeom>
          <a:solidFill>
            <a:srgbClr val="EDB3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429588-B867-41F5-A360-27F980220A55}"/>
              </a:ext>
            </a:extLst>
          </p:cNvPr>
          <p:cNvSpPr/>
          <p:nvPr/>
        </p:nvSpPr>
        <p:spPr>
          <a:xfrm>
            <a:off x="4729976" y="4558261"/>
            <a:ext cx="1915885" cy="1250302"/>
          </a:xfrm>
          <a:prstGeom prst="rect">
            <a:avLst/>
          </a:prstGeom>
          <a:solidFill>
            <a:srgbClr val="EDB3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84AA87-5267-46DE-8A91-6515E763DD34}"/>
              </a:ext>
            </a:extLst>
          </p:cNvPr>
          <p:cNvGrpSpPr/>
          <p:nvPr/>
        </p:nvGrpSpPr>
        <p:grpSpPr>
          <a:xfrm>
            <a:off x="234180" y="227336"/>
            <a:ext cx="1915888" cy="1250302"/>
            <a:chOff x="234180" y="227336"/>
            <a:chExt cx="1915888" cy="12503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9DCBCC-1DB1-4608-AEA6-247F82ADE4A7}"/>
                </a:ext>
              </a:extLst>
            </p:cNvPr>
            <p:cNvSpPr/>
            <p:nvPr/>
          </p:nvSpPr>
          <p:spPr>
            <a:xfrm>
              <a:off x="234183" y="227336"/>
              <a:ext cx="1915885" cy="125030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68CB5FD-FC0E-4B8A-B16D-5D6CB94FD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180" y="227336"/>
              <a:ext cx="1408883" cy="106880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EF48FB2-39D6-4600-BD28-8C0576E5A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389" y="480060"/>
              <a:ext cx="1280675" cy="997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157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151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梓瀚 陈</dc:creator>
  <cp:lastModifiedBy>梓瀚 陈</cp:lastModifiedBy>
  <cp:revision>21</cp:revision>
  <dcterms:created xsi:type="dcterms:W3CDTF">2019-10-04T09:54:13Z</dcterms:created>
  <dcterms:modified xsi:type="dcterms:W3CDTF">2020-07-10T17:45:02Z</dcterms:modified>
</cp:coreProperties>
</file>