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梓瀚 陈" initials="梓瀚" lastIdx="1" clrIdx="0">
    <p:extLst>
      <p:ext uri="{19B8F6BF-5375-455C-9EA6-DF929625EA0E}">
        <p15:presenceInfo xmlns:p15="http://schemas.microsoft.com/office/powerpoint/2012/main" userId="6959515aaa23bc7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8800"/>
    <a:srgbClr val="8006FA"/>
    <a:srgbClr val="FF6600"/>
    <a:srgbClr val="CC3399"/>
    <a:srgbClr val="F5D5FF"/>
    <a:srgbClr val="CCFFFF"/>
    <a:srgbClr val="FFFFCC"/>
    <a:srgbClr val="CCFF99"/>
    <a:srgbClr val="CCFF66"/>
    <a:srgbClr val="CC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94" y="7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40853FF-5CA2-47BF-90F9-03A64E8C0E95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F1618AAE-6D23-49BB-81C8-55CC1651BC61}">
      <dgm:prSet phldrT="[Text]" custT="1"/>
      <dgm:spPr>
        <a:noFill/>
        <a:ln>
          <a:noFill/>
        </a:ln>
      </dgm:spPr>
      <dgm:t>
        <a:bodyPr/>
        <a:lstStyle/>
        <a:p>
          <a:r>
            <a:rPr lang="zh-CN" altLang="en-US" sz="2800" dirty="0">
              <a:solidFill>
                <a:srgbClr val="FF0000"/>
              </a:solidFill>
            </a:rPr>
            <a:t>文</a:t>
          </a:r>
        </a:p>
      </dgm:t>
    </dgm:pt>
    <dgm:pt modelId="{2108401F-2A57-4CE0-A8D9-892EFA2497AC}" type="par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CB2627BE-79FB-4667-B264-AAFC1565D192}" type="sibTrans" cxnId="{C353C3A4-6F18-48A4-BE57-33328F9F8EC7}">
      <dgm:prSet/>
      <dgm:spPr/>
      <dgm:t>
        <a:bodyPr/>
        <a:lstStyle/>
        <a:p>
          <a:endParaRPr lang="zh-CN" altLang="en-US"/>
        </a:p>
      </dgm:t>
    </dgm:pt>
    <dgm:pt modelId="{F2600CD8-62DA-4BF6-A2DD-A11139EC5094}">
      <dgm:prSet phldrT="[Text]" custT="1"/>
      <dgm:spPr>
        <a:noFill/>
        <a:ln>
          <a:noFill/>
        </a:ln>
      </dgm:spPr>
      <dgm:t>
        <a:bodyPr/>
        <a:lstStyle/>
        <a:p>
          <a:r>
            <a:rPr lang="en-US" altLang="zh-CN" sz="2800" dirty="0">
              <a:solidFill>
                <a:srgbClr val="FF6600"/>
              </a:solidFill>
            </a:rPr>
            <a:t>A</a:t>
          </a:r>
          <a:endParaRPr lang="zh-CN" altLang="en-US" sz="2800" dirty="0">
            <a:solidFill>
              <a:srgbClr val="FF6600"/>
            </a:solidFill>
          </a:endParaRPr>
        </a:p>
      </dgm:t>
    </dgm:pt>
    <dgm:pt modelId="{7356A1A5-2DB7-4974-81A8-D401950FF5D5}" type="par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D86FE25B-6B1F-413F-9DEA-2E70B695EBA5}" type="sibTrans" cxnId="{6E5DE396-6092-4030-9AF9-4C4EEFC40697}">
      <dgm:prSet/>
      <dgm:spPr/>
      <dgm:t>
        <a:bodyPr/>
        <a:lstStyle/>
        <a:p>
          <a:endParaRPr lang="zh-CN" altLang="en-US"/>
        </a:p>
      </dgm:t>
    </dgm:pt>
    <dgm:pt modelId="{89717394-2E72-41EE-B633-3D0621F666A4}">
      <dgm:prSet phldrT="[Text]" custT="1"/>
      <dgm:spPr>
        <a:noFill/>
        <a:ln>
          <a:noFill/>
        </a:ln>
      </dgm:spPr>
      <dgm:t>
        <a:bodyPr/>
        <a:lstStyle/>
        <a:p>
          <a:r>
            <a:rPr lang="el-GR" sz="2800" b="0" i="0" dirty="0">
              <a:solidFill>
                <a:srgbClr val="00B0F0"/>
              </a:solidFill>
            </a:rPr>
            <a:t>α</a:t>
          </a:r>
          <a:endParaRPr lang="zh-CN" altLang="en-US" sz="2800" dirty="0">
            <a:solidFill>
              <a:srgbClr val="00B0F0"/>
            </a:solidFill>
          </a:endParaRPr>
        </a:p>
      </dgm:t>
    </dgm:pt>
    <dgm:pt modelId="{9F490E10-304B-4732-ADF3-A231DA45B723}" type="par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654B003A-614A-43E4-8C0A-8896236DE21F}" type="sibTrans" cxnId="{BDC717DE-037A-4857-8058-E5510C4BB4D8}">
      <dgm:prSet/>
      <dgm:spPr/>
      <dgm:t>
        <a:bodyPr/>
        <a:lstStyle/>
        <a:p>
          <a:endParaRPr lang="zh-CN" altLang="en-US"/>
        </a:p>
      </dgm:t>
    </dgm:pt>
    <dgm:pt modelId="{CC574253-BC09-433E-AEFF-5F3480E0F071}">
      <dgm:prSet phldrT="[Text]" custT="1"/>
      <dgm:spPr>
        <a:noFill/>
        <a:ln>
          <a:noFill/>
        </a:ln>
      </dgm:spPr>
      <dgm:t>
        <a:bodyPr/>
        <a:lstStyle/>
        <a:p>
          <a:r>
            <a:rPr lang="ja-JP" altLang="en-US" sz="2800" dirty="0">
              <a:solidFill>
                <a:srgbClr val="CC3399"/>
              </a:solidFill>
            </a:rPr>
            <a:t>あ</a:t>
          </a:r>
          <a:endParaRPr lang="zh-CN" altLang="en-US" sz="2800" dirty="0">
            <a:solidFill>
              <a:srgbClr val="CC3399"/>
            </a:solidFill>
          </a:endParaRPr>
        </a:p>
      </dgm:t>
    </dgm:pt>
    <dgm:pt modelId="{EA8CE9ED-A1FE-44CA-8971-B91A228D9F3C}" type="par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F9DD3BB4-CC19-455A-B9C2-AE4B0B1453E6}" type="sibTrans" cxnId="{D5C3D0BB-E28A-4D01-AD8A-A427D55300B3}">
      <dgm:prSet/>
      <dgm:spPr/>
      <dgm:t>
        <a:bodyPr/>
        <a:lstStyle/>
        <a:p>
          <a:endParaRPr lang="zh-CN" altLang="en-US"/>
        </a:p>
      </dgm:t>
    </dgm:pt>
    <dgm:pt modelId="{270ED57B-7FE3-41CC-B42A-2507F700F9B3}">
      <dgm:prSet phldrT="[Text]" custT="1"/>
      <dgm:spPr>
        <a:noFill/>
        <a:ln>
          <a:noFill/>
        </a:ln>
      </dgm:spPr>
      <dgm:t>
        <a:bodyPr/>
        <a:lstStyle/>
        <a:p>
          <a:r>
            <a:rPr lang="ii-CN" altLang="en-US" sz="2800" b="0" i="0" dirty="0">
              <a:solidFill>
                <a:srgbClr val="00B050"/>
              </a:solidFill>
            </a:rPr>
            <a:t>ꀉ</a:t>
          </a:r>
          <a:endParaRPr lang="zh-CN" altLang="en-US" sz="2800" dirty="0">
            <a:solidFill>
              <a:srgbClr val="00B050"/>
            </a:solidFill>
          </a:endParaRPr>
        </a:p>
      </dgm:t>
    </dgm:pt>
    <dgm:pt modelId="{3CEF702F-F9E8-48B7-9173-916AC94D7A9F}" type="par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53885CE3-5A23-494B-81F4-B9DC0C36DDA2}" type="sibTrans" cxnId="{B82C2318-0036-4628-B96D-5C325B9641AD}">
      <dgm:prSet/>
      <dgm:spPr/>
      <dgm:t>
        <a:bodyPr/>
        <a:lstStyle/>
        <a:p>
          <a:endParaRPr lang="zh-CN" altLang="en-US"/>
        </a:p>
      </dgm:t>
    </dgm:pt>
    <dgm:pt modelId="{6F99B535-99B8-4C35-B495-0670B0EA6B3C}" type="pres">
      <dgm:prSet presAssocID="{D40853FF-5CA2-47BF-90F9-03A64E8C0E95}" presName="cycle" presStyleCnt="0">
        <dgm:presLayoutVars>
          <dgm:dir/>
          <dgm:resizeHandles val="exact"/>
        </dgm:presLayoutVars>
      </dgm:prSet>
      <dgm:spPr/>
    </dgm:pt>
    <dgm:pt modelId="{7E115E98-6AFB-4697-9A10-256F4DB7B02A}" type="pres">
      <dgm:prSet presAssocID="{F1618AAE-6D23-49BB-81C8-55CC1651BC61}" presName="node" presStyleLbl="node1" presStyleIdx="0" presStyleCnt="5">
        <dgm:presLayoutVars>
          <dgm:bulletEnabled val="1"/>
        </dgm:presLayoutVars>
      </dgm:prSet>
      <dgm:spPr/>
    </dgm:pt>
    <dgm:pt modelId="{79BEE6A7-CA93-4FF6-843D-43F56C73F283}" type="pres">
      <dgm:prSet presAssocID="{CB2627BE-79FB-4667-B264-AAFC1565D192}" presName="sibTrans" presStyleLbl="sibTrans2D1" presStyleIdx="0" presStyleCnt="5"/>
      <dgm:spPr/>
    </dgm:pt>
    <dgm:pt modelId="{5E8EE78E-E46D-4720-BD12-B9538C727B49}" type="pres">
      <dgm:prSet presAssocID="{CB2627BE-79FB-4667-B264-AAFC1565D192}" presName="connectorText" presStyleLbl="sibTrans2D1" presStyleIdx="0" presStyleCnt="5"/>
      <dgm:spPr/>
    </dgm:pt>
    <dgm:pt modelId="{3823EB67-BFDB-4E98-BFF7-E7E0D9F6B008}" type="pres">
      <dgm:prSet presAssocID="{F2600CD8-62DA-4BF6-A2DD-A11139EC5094}" presName="node" presStyleLbl="node1" presStyleIdx="1" presStyleCnt="5">
        <dgm:presLayoutVars>
          <dgm:bulletEnabled val="1"/>
        </dgm:presLayoutVars>
      </dgm:prSet>
      <dgm:spPr/>
    </dgm:pt>
    <dgm:pt modelId="{4C897E06-AF39-447A-8F5E-C2BFC9C6E9C9}" type="pres">
      <dgm:prSet presAssocID="{D86FE25B-6B1F-413F-9DEA-2E70B695EBA5}" presName="sibTrans" presStyleLbl="sibTrans2D1" presStyleIdx="1" presStyleCnt="5"/>
      <dgm:spPr/>
    </dgm:pt>
    <dgm:pt modelId="{19237BB7-E823-4095-AF15-FEEB2A9F40CA}" type="pres">
      <dgm:prSet presAssocID="{D86FE25B-6B1F-413F-9DEA-2E70B695EBA5}" presName="connectorText" presStyleLbl="sibTrans2D1" presStyleIdx="1" presStyleCnt="5"/>
      <dgm:spPr/>
    </dgm:pt>
    <dgm:pt modelId="{4DAF54C5-BE49-4222-85DF-B47DB1271C2C}" type="pres">
      <dgm:prSet presAssocID="{CC574253-BC09-433E-AEFF-5F3480E0F071}" presName="node" presStyleLbl="node1" presStyleIdx="2" presStyleCnt="5">
        <dgm:presLayoutVars>
          <dgm:bulletEnabled val="1"/>
        </dgm:presLayoutVars>
      </dgm:prSet>
      <dgm:spPr/>
    </dgm:pt>
    <dgm:pt modelId="{364AC411-A5C5-4A86-8DF5-76C7CFB45A4A}" type="pres">
      <dgm:prSet presAssocID="{F9DD3BB4-CC19-455A-B9C2-AE4B0B1453E6}" presName="sibTrans" presStyleLbl="sibTrans2D1" presStyleIdx="2" presStyleCnt="5"/>
      <dgm:spPr/>
    </dgm:pt>
    <dgm:pt modelId="{02312709-CAB4-4070-BF65-99E1CBD020A5}" type="pres">
      <dgm:prSet presAssocID="{F9DD3BB4-CC19-455A-B9C2-AE4B0B1453E6}" presName="connectorText" presStyleLbl="sibTrans2D1" presStyleIdx="2" presStyleCnt="5"/>
      <dgm:spPr/>
    </dgm:pt>
    <dgm:pt modelId="{0725A5AE-1C7C-4244-B913-E85EE964DE10}" type="pres">
      <dgm:prSet presAssocID="{270ED57B-7FE3-41CC-B42A-2507F700F9B3}" presName="node" presStyleLbl="node1" presStyleIdx="3" presStyleCnt="5">
        <dgm:presLayoutVars>
          <dgm:bulletEnabled val="1"/>
        </dgm:presLayoutVars>
      </dgm:prSet>
      <dgm:spPr/>
    </dgm:pt>
    <dgm:pt modelId="{55B81007-CF84-41BD-A05C-D7AEBBFE7FB4}" type="pres">
      <dgm:prSet presAssocID="{53885CE3-5A23-494B-81F4-B9DC0C36DDA2}" presName="sibTrans" presStyleLbl="sibTrans2D1" presStyleIdx="3" presStyleCnt="5"/>
      <dgm:spPr/>
    </dgm:pt>
    <dgm:pt modelId="{3D7CF6A6-A0A7-4AD4-8BA2-B65743B0A6D9}" type="pres">
      <dgm:prSet presAssocID="{53885CE3-5A23-494B-81F4-B9DC0C36DDA2}" presName="connectorText" presStyleLbl="sibTrans2D1" presStyleIdx="3" presStyleCnt="5"/>
      <dgm:spPr/>
    </dgm:pt>
    <dgm:pt modelId="{F40DE33F-46AE-4644-87E1-CDCAE40C5192}" type="pres">
      <dgm:prSet presAssocID="{89717394-2E72-41EE-B633-3D0621F666A4}" presName="node" presStyleLbl="node1" presStyleIdx="4" presStyleCnt="5">
        <dgm:presLayoutVars>
          <dgm:bulletEnabled val="1"/>
        </dgm:presLayoutVars>
      </dgm:prSet>
      <dgm:spPr/>
    </dgm:pt>
    <dgm:pt modelId="{C96E6C1B-F16B-492E-9B70-0865FAAED59D}" type="pres">
      <dgm:prSet presAssocID="{654B003A-614A-43E4-8C0A-8896236DE21F}" presName="sibTrans" presStyleLbl="sibTrans2D1" presStyleIdx="4" presStyleCnt="5"/>
      <dgm:spPr/>
    </dgm:pt>
    <dgm:pt modelId="{B1C62ABA-1D76-4E85-A1DE-4CEDDF03B652}" type="pres">
      <dgm:prSet presAssocID="{654B003A-614A-43E4-8C0A-8896236DE21F}" presName="connectorText" presStyleLbl="sibTrans2D1" presStyleIdx="4" presStyleCnt="5"/>
      <dgm:spPr/>
    </dgm:pt>
  </dgm:ptLst>
  <dgm:cxnLst>
    <dgm:cxn modelId="{B1112017-0344-4848-817B-51452403C03E}" type="presOf" srcId="{CB2627BE-79FB-4667-B264-AAFC1565D192}" destId="{5E8EE78E-E46D-4720-BD12-B9538C727B49}" srcOrd="1" destOrd="0" presId="urn:microsoft.com/office/officeart/2005/8/layout/cycle2"/>
    <dgm:cxn modelId="{B82C2318-0036-4628-B96D-5C325B9641AD}" srcId="{D40853FF-5CA2-47BF-90F9-03A64E8C0E95}" destId="{270ED57B-7FE3-41CC-B42A-2507F700F9B3}" srcOrd="3" destOrd="0" parTransId="{3CEF702F-F9E8-48B7-9173-916AC94D7A9F}" sibTransId="{53885CE3-5A23-494B-81F4-B9DC0C36DDA2}"/>
    <dgm:cxn modelId="{181E7B18-440C-4DAE-A7B9-0E71F9F26E39}" type="presOf" srcId="{89717394-2E72-41EE-B633-3D0621F666A4}" destId="{F40DE33F-46AE-4644-87E1-CDCAE40C5192}" srcOrd="0" destOrd="0" presId="urn:microsoft.com/office/officeart/2005/8/layout/cycle2"/>
    <dgm:cxn modelId="{70B07036-AEDB-45B4-8C01-0E22D4358173}" type="presOf" srcId="{F9DD3BB4-CC19-455A-B9C2-AE4B0B1453E6}" destId="{364AC411-A5C5-4A86-8DF5-76C7CFB45A4A}" srcOrd="0" destOrd="0" presId="urn:microsoft.com/office/officeart/2005/8/layout/cycle2"/>
    <dgm:cxn modelId="{61F2725B-8FA8-46B1-AE94-23771B944B11}" type="presOf" srcId="{D40853FF-5CA2-47BF-90F9-03A64E8C0E95}" destId="{6F99B535-99B8-4C35-B495-0670B0EA6B3C}" srcOrd="0" destOrd="0" presId="urn:microsoft.com/office/officeart/2005/8/layout/cycle2"/>
    <dgm:cxn modelId="{22DB155F-306E-40CA-906A-A4F89D135286}" type="presOf" srcId="{654B003A-614A-43E4-8C0A-8896236DE21F}" destId="{B1C62ABA-1D76-4E85-A1DE-4CEDDF03B652}" srcOrd="1" destOrd="0" presId="urn:microsoft.com/office/officeart/2005/8/layout/cycle2"/>
    <dgm:cxn modelId="{05572541-74BD-4381-B541-EF88DC4EBD28}" type="presOf" srcId="{D86FE25B-6B1F-413F-9DEA-2E70B695EBA5}" destId="{4C897E06-AF39-447A-8F5E-C2BFC9C6E9C9}" srcOrd="0" destOrd="0" presId="urn:microsoft.com/office/officeart/2005/8/layout/cycle2"/>
    <dgm:cxn modelId="{E4460042-4670-45C3-976C-0DA031BF5C36}" type="presOf" srcId="{F1618AAE-6D23-49BB-81C8-55CC1651BC61}" destId="{7E115E98-6AFB-4697-9A10-256F4DB7B02A}" srcOrd="0" destOrd="0" presId="urn:microsoft.com/office/officeart/2005/8/layout/cycle2"/>
    <dgm:cxn modelId="{E69F424A-632A-488A-88F7-789877EBA444}" type="presOf" srcId="{53885CE3-5A23-494B-81F4-B9DC0C36DDA2}" destId="{3D7CF6A6-A0A7-4AD4-8BA2-B65743B0A6D9}" srcOrd="1" destOrd="0" presId="urn:microsoft.com/office/officeart/2005/8/layout/cycle2"/>
    <dgm:cxn modelId="{B4808D74-C1D6-4853-94B0-4E4331EE235D}" type="presOf" srcId="{CB2627BE-79FB-4667-B264-AAFC1565D192}" destId="{79BEE6A7-CA93-4FF6-843D-43F56C73F283}" srcOrd="0" destOrd="0" presId="urn:microsoft.com/office/officeart/2005/8/layout/cycle2"/>
    <dgm:cxn modelId="{F6417557-8D1D-445F-BB29-1E1AC0A18F60}" type="presOf" srcId="{654B003A-614A-43E4-8C0A-8896236DE21F}" destId="{C96E6C1B-F16B-492E-9B70-0865FAAED59D}" srcOrd="0" destOrd="0" presId="urn:microsoft.com/office/officeart/2005/8/layout/cycle2"/>
    <dgm:cxn modelId="{6E5DE396-6092-4030-9AF9-4C4EEFC40697}" srcId="{D40853FF-5CA2-47BF-90F9-03A64E8C0E95}" destId="{F2600CD8-62DA-4BF6-A2DD-A11139EC5094}" srcOrd="1" destOrd="0" parTransId="{7356A1A5-2DB7-4974-81A8-D401950FF5D5}" sibTransId="{D86FE25B-6B1F-413F-9DEA-2E70B695EBA5}"/>
    <dgm:cxn modelId="{C353C3A4-6F18-48A4-BE57-33328F9F8EC7}" srcId="{D40853FF-5CA2-47BF-90F9-03A64E8C0E95}" destId="{F1618AAE-6D23-49BB-81C8-55CC1651BC61}" srcOrd="0" destOrd="0" parTransId="{2108401F-2A57-4CE0-A8D9-892EFA2497AC}" sibTransId="{CB2627BE-79FB-4667-B264-AAFC1565D192}"/>
    <dgm:cxn modelId="{2EEDD5AB-0FF4-4E28-9191-E4FDD80CC21A}" type="presOf" srcId="{270ED57B-7FE3-41CC-B42A-2507F700F9B3}" destId="{0725A5AE-1C7C-4244-B913-E85EE964DE10}" srcOrd="0" destOrd="0" presId="urn:microsoft.com/office/officeart/2005/8/layout/cycle2"/>
    <dgm:cxn modelId="{A71E81AE-2D05-4EEE-9E44-2EEFAAFC3838}" type="presOf" srcId="{53885CE3-5A23-494B-81F4-B9DC0C36DDA2}" destId="{55B81007-CF84-41BD-A05C-D7AEBBFE7FB4}" srcOrd="0" destOrd="0" presId="urn:microsoft.com/office/officeart/2005/8/layout/cycle2"/>
    <dgm:cxn modelId="{D5C3D0BB-E28A-4D01-AD8A-A427D55300B3}" srcId="{D40853FF-5CA2-47BF-90F9-03A64E8C0E95}" destId="{CC574253-BC09-433E-AEFF-5F3480E0F071}" srcOrd="2" destOrd="0" parTransId="{EA8CE9ED-A1FE-44CA-8971-B91A228D9F3C}" sibTransId="{F9DD3BB4-CC19-455A-B9C2-AE4B0B1453E6}"/>
    <dgm:cxn modelId="{69221EBC-CA49-4AA1-9D56-1A4C32C56D20}" type="presOf" srcId="{F9DD3BB4-CC19-455A-B9C2-AE4B0B1453E6}" destId="{02312709-CAB4-4070-BF65-99E1CBD020A5}" srcOrd="1" destOrd="0" presId="urn:microsoft.com/office/officeart/2005/8/layout/cycle2"/>
    <dgm:cxn modelId="{934DF5D0-64DE-4E4C-938B-E0D92CDB2B1D}" type="presOf" srcId="{F2600CD8-62DA-4BF6-A2DD-A11139EC5094}" destId="{3823EB67-BFDB-4E98-BFF7-E7E0D9F6B008}" srcOrd="0" destOrd="0" presId="urn:microsoft.com/office/officeart/2005/8/layout/cycle2"/>
    <dgm:cxn modelId="{C019EADD-FBFB-4EF0-99FB-8013F7453CCD}" type="presOf" srcId="{D86FE25B-6B1F-413F-9DEA-2E70B695EBA5}" destId="{19237BB7-E823-4095-AF15-FEEB2A9F40CA}" srcOrd="1" destOrd="0" presId="urn:microsoft.com/office/officeart/2005/8/layout/cycle2"/>
    <dgm:cxn modelId="{BDC717DE-037A-4857-8058-E5510C4BB4D8}" srcId="{D40853FF-5CA2-47BF-90F9-03A64E8C0E95}" destId="{89717394-2E72-41EE-B633-3D0621F666A4}" srcOrd="4" destOrd="0" parTransId="{9F490E10-304B-4732-ADF3-A231DA45B723}" sibTransId="{654B003A-614A-43E4-8C0A-8896236DE21F}"/>
    <dgm:cxn modelId="{78D04EE4-08FA-4966-8B92-E878ED92BD98}" type="presOf" srcId="{CC574253-BC09-433E-AEFF-5F3480E0F071}" destId="{4DAF54C5-BE49-4222-85DF-B47DB1271C2C}" srcOrd="0" destOrd="0" presId="urn:microsoft.com/office/officeart/2005/8/layout/cycle2"/>
    <dgm:cxn modelId="{BF7F9412-DF99-4A9F-9220-1892B1292D41}" type="presParOf" srcId="{6F99B535-99B8-4C35-B495-0670B0EA6B3C}" destId="{7E115E98-6AFB-4697-9A10-256F4DB7B02A}" srcOrd="0" destOrd="0" presId="urn:microsoft.com/office/officeart/2005/8/layout/cycle2"/>
    <dgm:cxn modelId="{E896F173-1D99-4350-83FE-6F1A1DB1178D}" type="presParOf" srcId="{6F99B535-99B8-4C35-B495-0670B0EA6B3C}" destId="{79BEE6A7-CA93-4FF6-843D-43F56C73F283}" srcOrd="1" destOrd="0" presId="urn:microsoft.com/office/officeart/2005/8/layout/cycle2"/>
    <dgm:cxn modelId="{710FF33D-30BB-4483-B2CD-3E2B2B3F3E16}" type="presParOf" srcId="{79BEE6A7-CA93-4FF6-843D-43F56C73F283}" destId="{5E8EE78E-E46D-4720-BD12-B9538C727B49}" srcOrd="0" destOrd="0" presId="urn:microsoft.com/office/officeart/2005/8/layout/cycle2"/>
    <dgm:cxn modelId="{42123F59-8374-4C66-AB27-F065E958A5E2}" type="presParOf" srcId="{6F99B535-99B8-4C35-B495-0670B0EA6B3C}" destId="{3823EB67-BFDB-4E98-BFF7-E7E0D9F6B008}" srcOrd="2" destOrd="0" presId="urn:microsoft.com/office/officeart/2005/8/layout/cycle2"/>
    <dgm:cxn modelId="{5794A64E-6E1E-48BA-B4CF-7ACE6C403AA8}" type="presParOf" srcId="{6F99B535-99B8-4C35-B495-0670B0EA6B3C}" destId="{4C897E06-AF39-447A-8F5E-C2BFC9C6E9C9}" srcOrd="3" destOrd="0" presId="urn:microsoft.com/office/officeart/2005/8/layout/cycle2"/>
    <dgm:cxn modelId="{6FD8AD15-1650-452D-949B-1E8E42FFDD6A}" type="presParOf" srcId="{4C897E06-AF39-447A-8F5E-C2BFC9C6E9C9}" destId="{19237BB7-E823-4095-AF15-FEEB2A9F40CA}" srcOrd="0" destOrd="0" presId="urn:microsoft.com/office/officeart/2005/8/layout/cycle2"/>
    <dgm:cxn modelId="{5B4E16EB-31A0-417E-81B5-405F5EA66B4F}" type="presParOf" srcId="{6F99B535-99B8-4C35-B495-0670B0EA6B3C}" destId="{4DAF54C5-BE49-4222-85DF-B47DB1271C2C}" srcOrd="4" destOrd="0" presId="urn:microsoft.com/office/officeart/2005/8/layout/cycle2"/>
    <dgm:cxn modelId="{14E9E1A1-3459-4E3F-AD62-505B71F44746}" type="presParOf" srcId="{6F99B535-99B8-4C35-B495-0670B0EA6B3C}" destId="{364AC411-A5C5-4A86-8DF5-76C7CFB45A4A}" srcOrd="5" destOrd="0" presId="urn:microsoft.com/office/officeart/2005/8/layout/cycle2"/>
    <dgm:cxn modelId="{0D2B304E-8251-4480-966A-9ABDC1A81E26}" type="presParOf" srcId="{364AC411-A5C5-4A86-8DF5-76C7CFB45A4A}" destId="{02312709-CAB4-4070-BF65-99E1CBD020A5}" srcOrd="0" destOrd="0" presId="urn:microsoft.com/office/officeart/2005/8/layout/cycle2"/>
    <dgm:cxn modelId="{40E4DAB9-B43B-4A8C-9CB3-BA50E1CA1D07}" type="presParOf" srcId="{6F99B535-99B8-4C35-B495-0670B0EA6B3C}" destId="{0725A5AE-1C7C-4244-B913-E85EE964DE10}" srcOrd="6" destOrd="0" presId="urn:microsoft.com/office/officeart/2005/8/layout/cycle2"/>
    <dgm:cxn modelId="{A6C99567-14CE-40C2-9719-7B0B2CD2CF8A}" type="presParOf" srcId="{6F99B535-99B8-4C35-B495-0670B0EA6B3C}" destId="{55B81007-CF84-41BD-A05C-D7AEBBFE7FB4}" srcOrd="7" destOrd="0" presId="urn:microsoft.com/office/officeart/2005/8/layout/cycle2"/>
    <dgm:cxn modelId="{FC7F5DA7-42C5-4554-B3B4-63A7D5E7DEEA}" type="presParOf" srcId="{55B81007-CF84-41BD-A05C-D7AEBBFE7FB4}" destId="{3D7CF6A6-A0A7-4AD4-8BA2-B65743B0A6D9}" srcOrd="0" destOrd="0" presId="urn:microsoft.com/office/officeart/2005/8/layout/cycle2"/>
    <dgm:cxn modelId="{45D6BAD7-0581-4B19-B975-D48B3DB3BB0A}" type="presParOf" srcId="{6F99B535-99B8-4C35-B495-0670B0EA6B3C}" destId="{F40DE33F-46AE-4644-87E1-CDCAE40C5192}" srcOrd="8" destOrd="0" presId="urn:microsoft.com/office/officeart/2005/8/layout/cycle2"/>
    <dgm:cxn modelId="{ED810C0B-613B-41FE-B025-E1EFE6C3966B}" type="presParOf" srcId="{6F99B535-99B8-4C35-B495-0670B0EA6B3C}" destId="{C96E6C1B-F16B-492E-9B70-0865FAAED59D}" srcOrd="9" destOrd="0" presId="urn:microsoft.com/office/officeart/2005/8/layout/cycle2"/>
    <dgm:cxn modelId="{A3AA88E2-7FB0-4030-97A1-27008DA16857}" type="presParOf" srcId="{C96E6C1B-F16B-492E-9B70-0865FAAED59D}" destId="{B1C62ABA-1D76-4E85-A1DE-4CEDDF03B652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115E98-6AFB-4697-9A10-256F4DB7B02A}">
      <dsp:nvSpPr>
        <dsp:cNvPr id="0" name=""/>
        <dsp:cNvSpPr/>
      </dsp:nvSpPr>
      <dsp:spPr>
        <a:xfrm>
          <a:off x="414968" y="20218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 sz="2800" kern="1200" dirty="0">
              <a:solidFill>
                <a:srgbClr val="FF0000"/>
              </a:solidFill>
            </a:rPr>
            <a:t>文</a:t>
          </a:r>
        </a:p>
      </dsp:txBody>
      <dsp:txXfrm>
        <a:off x="464975" y="70225"/>
        <a:ext cx="241455" cy="241455"/>
      </dsp:txXfrm>
    </dsp:sp>
    <dsp:sp modelId="{79BEE6A7-CA93-4FF6-843D-43F56C73F283}">
      <dsp:nvSpPr>
        <dsp:cNvPr id="0" name=""/>
        <dsp:cNvSpPr/>
      </dsp:nvSpPr>
      <dsp:spPr>
        <a:xfrm rot="2160000">
          <a:off x="745620" y="282453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748217" y="297508"/>
        <a:ext cx="63467" cy="69147"/>
      </dsp:txXfrm>
    </dsp:sp>
    <dsp:sp modelId="{3823EB67-BFDB-4E98-BFF7-E7E0D9F6B008}">
      <dsp:nvSpPr>
        <dsp:cNvPr id="0" name=""/>
        <dsp:cNvSpPr/>
      </dsp:nvSpPr>
      <dsp:spPr>
        <a:xfrm>
          <a:off x="829621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800" kern="1200" dirty="0">
              <a:solidFill>
                <a:srgbClr val="FF6600"/>
              </a:solidFill>
            </a:rPr>
            <a:t>A</a:t>
          </a:r>
          <a:endParaRPr lang="zh-CN" altLang="en-US" sz="2800" kern="1200" dirty="0">
            <a:solidFill>
              <a:srgbClr val="FF6600"/>
            </a:solidFill>
          </a:endParaRPr>
        </a:p>
      </dsp:txBody>
      <dsp:txXfrm>
        <a:off x="879628" y="371488"/>
        <a:ext cx="241455" cy="241455"/>
      </dsp:txXfrm>
    </dsp:sp>
    <dsp:sp modelId="{4C897E06-AF39-447A-8F5E-C2BFC9C6E9C9}">
      <dsp:nvSpPr>
        <dsp:cNvPr id="0" name=""/>
        <dsp:cNvSpPr/>
      </dsp:nvSpPr>
      <dsp:spPr>
        <a:xfrm rot="6480000">
          <a:off x="876623" y="67588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894426" y="685995"/>
        <a:ext cx="63467" cy="69147"/>
      </dsp:txXfrm>
    </dsp:sp>
    <dsp:sp modelId="{4DAF54C5-BE49-4222-85DF-B47DB1271C2C}">
      <dsp:nvSpPr>
        <dsp:cNvPr id="0" name=""/>
        <dsp:cNvSpPr/>
      </dsp:nvSpPr>
      <dsp:spPr>
        <a:xfrm>
          <a:off x="67123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800" kern="1200" dirty="0">
              <a:solidFill>
                <a:srgbClr val="CC3399"/>
              </a:solidFill>
            </a:rPr>
            <a:t>あ</a:t>
          </a:r>
          <a:endParaRPr lang="zh-CN" altLang="en-US" sz="2800" kern="1200" dirty="0">
            <a:solidFill>
              <a:srgbClr val="CC3399"/>
            </a:solidFill>
          </a:endParaRPr>
        </a:p>
      </dsp:txBody>
      <dsp:txXfrm>
        <a:off x="721245" y="858943"/>
        <a:ext cx="241455" cy="241455"/>
      </dsp:txXfrm>
    </dsp:sp>
    <dsp:sp modelId="{364AC411-A5C5-4A86-8DF5-76C7CFB45A4A}">
      <dsp:nvSpPr>
        <dsp:cNvPr id="0" name=""/>
        <dsp:cNvSpPr/>
      </dsp:nvSpPr>
      <dsp:spPr>
        <a:xfrm rot="10800000">
          <a:off x="542935" y="922047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570135" y="945096"/>
        <a:ext cx="63467" cy="69147"/>
      </dsp:txXfrm>
    </dsp:sp>
    <dsp:sp modelId="{0725A5AE-1C7C-4244-B913-E85EE964DE10}">
      <dsp:nvSpPr>
        <dsp:cNvPr id="0" name=""/>
        <dsp:cNvSpPr/>
      </dsp:nvSpPr>
      <dsp:spPr>
        <a:xfrm>
          <a:off x="158698" y="808936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i-CN" altLang="en-US" sz="2800" b="0" i="0" kern="1200" dirty="0">
              <a:solidFill>
                <a:srgbClr val="00B050"/>
              </a:solidFill>
            </a:rPr>
            <a:t>ꀉ</a:t>
          </a:r>
          <a:endParaRPr lang="zh-CN" altLang="en-US" sz="2800" kern="1200" dirty="0">
            <a:solidFill>
              <a:srgbClr val="00B050"/>
            </a:solidFill>
          </a:endParaRPr>
        </a:p>
      </dsp:txBody>
      <dsp:txXfrm>
        <a:off x="208705" y="858943"/>
        <a:ext cx="241455" cy="241455"/>
      </dsp:txXfrm>
    </dsp:sp>
    <dsp:sp modelId="{55B81007-CF84-41BD-A05C-D7AEBBFE7FB4}">
      <dsp:nvSpPr>
        <dsp:cNvPr id="0" name=""/>
        <dsp:cNvSpPr/>
      </dsp:nvSpPr>
      <dsp:spPr>
        <a:xfrm rot="15120000">
          <a:off x="205700" y="680761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 rot="10800000">
        <a:off x="223503" y="716744"/>
        <a:ext cx="63467" cy="69147"/>
      </dsp:txXfrm>
    </dsp:sp>
    <dsp:sp modelId="{F40DE33F-46AE-4644-87E1-CDCAE40C5192}">
      <dsp:nvSpPr>
        <dsp:cNvPr id="0" name=""/>
        <dsp:cNvSpPr/>
      </dsp:nvSpPr>
      <dsp:spPr>
        <a:xfrm>
          <a:off x="314" y="321481"/>
          <a:ext cx="341469" cy="341469"/>
        </a:xfrm>
        <a:prstGeom prst="ellipse">
          <a:avLst/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5560" tIns="35560" rIns="3556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l-GR" sz="2800" b="0" i="0" kern="1200" dirty="0">
              <a:solidFill>
                <a:srgbClr val="00B0F0"/>
              </a:solidFill>
            </a:rPr>
            <a:t>α</a:t>
          </a:r>
          <a:endParaRPr lang="zh-CN" altLang="en-US" sz="2800" kern="1200" dirty="0">
            <a:solidFill>
              <a:srgbClr val="00B0F0"/>
            </a:solidFill>
          </a:endParaRPr>
        </a:p>
      </dsp:txBody>
      <dsp:txXfrm>
        <a:off x="50321" y="371488"/>
        <a:ext cx="241455" cy="241455"/>
      </dsp:txXfrm>
    </dsp:sp>
    <dsp:sp modelId="{C96E6C1B-F16B-492E-9B70-0865FAAED59D}">
      <dsp:nvSpPr>
        <dsp:cNvPr id="0" name=""/>
        <dsp:cNvSpPr/>
      </dsp:nvSpPr>
      <dsp:spPr>
        <a:xfrm rot="19440000">
          <a:off x="330966" y="285470"/>
          <a:ext cx="90667" cy="1152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500" kern="1200"/>
        </a:p>
      </dsp:txBody>
      <dsp:txXfrm>
        <a:off x="333563" y="316513"/>
        <a:ext cx="63467" cy="691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92399-1B46-4466-B0E6-B733C2FDBC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927B7-505F-4766-A7D0-27CABA27DB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7AADF-6533-4D80-900C-B91450190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2929D-340B-4C6E-9261-04957976A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FB1591-4F53-41FC-9E94-7568469AE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5791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98CEC-4C88-450E-84E5-181394EFE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1BF29E-41F5-463C-9EF2-E5E2F83EEF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0BE9B-604B-4DB8-BDEE-EA624B7E7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3C181-E179-46FB-B96A-147F2C0AE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69E7F-EF92-4E45-8E50-5897A39E3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05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A402B5-D62F-4860-97F6-384DF2CBA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41FA6F-4A2C-4C42-B2AA-5C6D83D211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1C80D-1AA5-4790-9824-4744873E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C89EC-0FC9-43DB-82FF-2F7BA3A84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F040F-32EA-4E32-B2C7-C61CEDAE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7613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AC74-3297-463B-B159-A4B77543A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59FA3-AA7C-4DA9-9E45-9FA85BF1AF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5F769-A793-446B-A684-7DAEC5AA7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590256-4772-4CC6-B511-A98481C21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2B40C-10D0-4F5E-9B0A-F76DF5616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766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5F453-E10A-4D11-AA00-B829AE918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63D0B-ABAE-4A59-942C-5C8621304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101C3-002A-4A48-8D07-74E24E234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C66B1-3C2F-47BE-9A5E-6F8B6D3C8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D4C53D-8295-4149-9992-E0E19A96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432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921F4-16F5-42CE-9242-5BE1F955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0C5AC-8469-4432-B1B8-F19DB25DF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57ECC-4EC2-4AFF-A567-C67B2B17F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13280D-BE47-41E9-A5C3-BE98FEE7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C9B4D-BFE0-4C21-BAE2-7D3027EB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9D3C8-B1D0-4533-8EE6-F864F782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334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9897F-6A27-43D6-A6BE-5BD09C7BAD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41FBF-A29E-4E28-A6D2-A8BD72CEA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BCD7C2-B91D-4DE8-BCB4-74D0E013E5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A05361-3DEE-43E6-B645-4B2A89F79F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3607D8-1534-48CF-AF1C-1DA47D9D4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4DE879-1EDA-4178-A18B-469891327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DCC285-FE72-4612-9C18-AEE151E3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A03BFD-D356-4391-B7BC-8859C2746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282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CCA49-A78B-4ABE-8E72-F43F6FA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077770-FCC2-4B34-8090-24EC514BE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AC88F-AD96-4B57-BFE9-2C8CF16D4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B55C5-29C6-49DF-A33E-39EBF9947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59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5AD4-F794-4686-B235-F5E994D9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7DE291-B38C-45A7-8DB3-2EC94967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F5FA0-C55B-4F44-8096-65B298B7A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338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BB64-343F-46CA-819F-40FA175B9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C3D11-9C5C-49AC-B90E-E60EAF44D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8060F0-04DE-499B-B649-78CCC31E7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EF20DA-243C-4CA4-BD37-00A6F170B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13C96A-291D-4002-8ECE-F786B35FC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E5AEBC-CD50-4695-A153-999EC812B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42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EF031-BDA5-4177-9ACD-D0A699E6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AA68-508A-4222-96EE-8E702A529A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91DCC7-3356-44F7-93C0-FC22BEEA5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EB78A-2AB2-43FD-95F6-D77404F77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9A70B-6C6D-4DC2-A0B1-B5A544E1E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95D7B-E6A5-4B36-B86E-82F090468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8727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5AB143-9E5B-437B-A4B8-50FBDF98C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73372F-CA7D-4F39-879C-1148B5326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B8D41-D8EE-41AA-87F0-4D278116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D3C254-EB1A-43A9-939A-0227EC6FC929}" type="datetimeFigureOut">
              <a:rPr lang="zh-CN" altLang="en-US" smtClean="0"/>
              <a:t>2020/7/10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36F36A-6419-41CF-AB7C-E587BA650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418F9D-B8BF-4698-BDBD-602E2D31F4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DAB0F-E07B-4787-B9BF-4675C330AF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269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98">
            <a:extLst>
              <a:ext uri="{FF2B5EF4-FFF2-40B4-BE49-F238E27FC236}">
                <a16:creationId xmlns:a16="http://schemas.microsoft.com/office/drawing/2014/main" id="{908EFC77-C0BC-47FA-AC35-AFBCE405B08C}"/>
              </a:ext>
            </a:extLst>
          </p:cNvPr>
          <p:cNvSpPr/>
          <p:nvPr/>
        </p:nvSpPr>
        <p:spPr>
          <a:xfrm>
            <a:off x="93306" y="143072"/>
            <a:ext cx="12030270" cy="451329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tx1"/>
            </a:solidFill>
            <a:prstDash val="sysDash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A8FE665-F36C-4C4C-B9E3-31CA19DE202E}"/>
              </a:ext>
            </a:extLst>
          </p:cNvPr>
          <p:cNvSpPr/>
          <p:nvPr/>
        </p:nvSpPr>
        <p:spPr>
          <a:xfrm>
            <a:off x="1735496" y="6593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</a:t>
            </a:r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486519-F218-4E35-8AE9-98A7D480B0C2}"/>
              </a:ext>
            </a:extLst>
          </p:cNvPr>
          <p:cNvSpPr/>
          <p:nvPr/>
        </p:nvSpPr>
        <p:spPr>
          <a:xfrm>
            <a:off x="205275" y="1511557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VlppOS</a:t>
            </a:r>
            <a:endParaRPr lang="zh-CN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D9E4390-720E-42FD-97C5-9315F60F1421}"/>
              </a:ext>
            </a:extLst>
          </p:cNvPr>
          <p:cNvSpPr/>
          <p:nvPr/>
        </p:nvSpPr>
        <p:spPr>
          <a:xfrm>
            <a:off x="3309259" y="1511556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VlppRegex</a:t>
            </a:r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89D3F6-15B5-4D96-A3DB-0C51AAA5AC25}"/>
              </a:ext>
            </a:extLst>
          </p:cNvPr>
          <p:cNvSpPr/>
          <p:nvPr/>
        </p:nvSpPr>
        <p:spPr>
          <a:xfrm>
            <a:off x="1735496" y="2369963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VlppReflection</a:t>
            </a:r>
            <a:endParaRPr lang="zh-CN" alt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D565CD5-513E-4751-A136-AD1E695EFBAB}"/>
              </a:ext>
            </a:extLst>
          </p:cNvPr>
          <p:cNvSpPr/>
          <p:nvPr/>
        </p:nvSpPr>
        <p:spPr>
          <a:xfrm>
            <a:off x="1735495" y="3234581"/>
            <a:ext cx="2531707" cy="4292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VlppParser</a:t>
            </a:r>
            <a:endParaRPr lang="zh-CN" alt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CF949B-8A35-4303-B289-010218521980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1471129" y="1088572"/>
            <a:ext cx="1530221" cy="4229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BA17418-F43A-45FF-8A4B-79F440EBD48D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3001350" y="1088572"/>
            <a:ext cx="1573763" cy="4229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7F4E584-A799-4865-967B-77BDC1AA2294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1471129" y="1940766"/>
            <a:ext cx="1530221" cy="42919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4D42E3E-4532-4905-A27A-F03E58AB460A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01350" y="1940765"/>
            <a:ext cx="1573763" cy="429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D844A89-1A43-4EC3-93E1-89B8D8C04BE5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001349" y="2799172"/>
            <a:ext cx="1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AC9BE-A1E9-4FF7-9499-02483E180E09}"/>
              </a:ext>
            </a:extLst>
          </p:cNvPr>
          <p:cNvSpPr/>
          <p:nvPr/>
        </p:nvSpPr>
        <p:spPr>
          <a:xfrm>
            <a:off x="205274" y="4951392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VlppWorkflowRuntime</a:t>
            </a:r>
            <a:endParaRPr lang="zh-CN" altLang="en-US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D0A8EF3-5473-4AB5-B143-531B225D5D03}"/>
              </a:ext>
            </a:extLst>
          </p:cNvPr>
          <p:cNvCxnSpPr>
            <a:cxnSpLocks/>
            <a:stCxn id="30" idx="0"/>
            <a:endCxn id="8" idx="2"/>
          </p:cNvCxnSpPr>
          <p:nvPr/>
        </p:nvCxnSpPr>
        <p:spPr>
          <a:xfrm flipV="1">
            <a:off x="1471128" y="3663790"/>
            <a:ext cx="1530221" cy="1287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274A0B3F-607C-40BB-B0B5-E675105AE347}"/>
              </a:ext>
            </a:extLst>
          </p:cNvPr>
          <p:cNvSpPr/>
          <p:nvPr/>
        </p:nvSpPr>
        <p:spPr>
          <a:xfrm>
            <a:off x="3309255" y="4086775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VlppWorkflowLibrary</a:t>
            </a:r>
            <a:endParaRPr lang="zh-CN" altLang="en-US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3B9D6AD-E56A-4EF3-81F2-818F923E7E59}"/>
              </a:ext>
            </a:extLst>
          </p:cNvPr>
          <p:cNvSpPr/>
          <p:nvPr/>
        </p:nvSpPr>
        <p:spPr>
          <a:xfrm>
            <a:off x="3309255" y="4951393"/>
            <a:ext cx="2531707" cy="42920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VlppWorkflowCompiler</a:t>
            </a:r>
            <a:endParaRPr lang="zh-CN" altLang="en-US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0F37875-0F1D-4FEA-84FF-64DF51D2690D}"/>
              </a:ext>
            </a:extLst>
          </p:cNvPr>
          <p:cNvCxnSpPr>
            <a:cxnSpLocks/>
            <a:stCxn id="44" idx="1"/>
            <a:endCxn id="30" idx="3"/>
          </p:cNvCxnSpPr>
          <p:nvPr/>
        </p:nvCxnSpPr>
        <p:spPr>
          <a:xfrm flipH="1" flipV="1">
            <a:off x="2736981" y="5165997"/>
            <a:ext cx="572274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A9510B63-900E-4690-8CC4-B1399968BA3D}"/>
              </a:ext>
            </a:extLst>
          </p:cNvPr>
          <p:cNvSpPr/>
          <p:nvPr/>
        </p:nvSpPr>
        <p:spPr>
          <a:xfrm>
            <a:off x="6413241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</a:t>
            </a:r>
            <a:endParaRPr lang="zh-CN" alt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9E2B2D8-C851-4A19-A957-EE8F3FFA1727}"/>
              </a:ext>
            </a:extLst>
          </p:cNvPr>
          <p:cNvCxnSpPr>
            <a:cxnSpLocks/>
            <a:stCxn id="55" idx="1"/>
            <a:endCxn id="39" idx="3"/>
          </p:cNvCxnSpPr>
          <p:nvPr/>
        </p:nvCxnSpPr>
        <p:spPr>
          <a:xfrm flipH="1">
            <a:off x="5840962" y="3442973"/>
            <a:ext cx="572279" cy="8584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352010C-8E1A-40F0-9B73-27DAA322E3AE}"/>
              </a:ext>
            </a:extLst>
          </p:cNvPr>
          <p:cNvCxnSpPr>
            <a:cxnSpLocks/>
            <a:stCxn id="44" idx="0"/>
            <a:endCxn id="39" idx="2"/>
          </p:cNvCxnSpPr>
          <p:nvPr/>
        </p:nvCxnSpPr>
        <p:spPr>
          <a:xfrm flipV="1">
            <a:off x="4575109" y="4515984"/>
            <a:ext cx="0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A0218AB5-F375-483E-A062-EEF3A7DB7C75}"/>
              </a:ext>
            </a:extLst>
          </p:cNvPr>
          <p:cNvSpPr/>
          <p:nvPr/>
        </p:nvSpPr>
        <p:spPr>
          <a:xfrm>
            <a:off x="6413240" y="2376161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GacUIWindows</a:t>
            </a:r>
            <a:endParaRPr lang="zh-CN" alt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32D92E4-7A52-45AC-A463-D08B98EAA18E}"/>
              </a:ext>
            </a:extLst>
          </p:cNvPr>
          <p:cNvCxnSpPr>
            <a:cxnSpLocks/>
            <a:stCxn id="63" idx="2"/>
            <a:endCxn id="55" idx="0"/>
          </p:cNvCxnSpPr>
          <p:nvPr/>
        </p:nvCxnSpPr>
        <p:spPr>
          <a:xfrm>
            <a:off x="7679094" y="2805370"/>
            <a:ext cx="1" cy="4229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9" name="Rectangle 68">
            <a:extLst>
              <a:ext uri="{FF2B5EF4-FFF2-40B4-BE49-F238E27FC236}">
                <a16:creationId xmlns:a16="http://schemas.microsoft.com/office/drawing/2014/main" id="{6F44D9FA-2B28-4F07-8FCE-6FBFA160C7F5}"/>
              </a:ext>
            </a:extLst>
          </p:cNvPr>
          <p:cNvSpPr/>
          <p:nvPr/>
        </p:nvSpPr>
        <p:spPr>
          <a:xfrm>
            <a:off x="6413241" y="495757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GacUIReflection</a:t>
            </a:r>
            <a:endParaRPr lang="zh-CN" altLang="en-US" dirty="0"/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033DCB6-AE1B-47EC-A68B-439405BA7841}"/>
              </a:ext>
            </a:extLst>
          </p:cNvPr>
          <p:cNvCxnSpPr>
            <a:cxnSpLocks/>
            <a:stCxn id="69" idx="1"/>
            <a:endCxn id="44" idx="3"/>
          </p:cNvCxnSpPr>
          <p:nvPr/>
        </p:nvCxnSpPr>
        <p:spPr>
          <a:xfrm flipH="1" flipV="1">
            <a:off x="5840962" y="5165998"/>
            <a:ext cx="572279" cy="61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6082A68-AADD-4302-8963-63FF7D23AA4E}"/>
              </a:ext>
            </a:extLst>
          </p:cNvPr>
          <p:cNvCxnSpPr>
            <a:cxnSpLocks/>
            <a:stCxn id="69" idx="0"/>
            <a:endCxn id="55" idx="2"/>
          </p:cNvCxnSpPr>
          <p:nvPr/>
        </p:nvCxnSpPr>
        <p:spPr>
          <a:xfrm flipV="1">
            <a:off x="7679095" y="3657577"/>
            <a:ext cx="0" cy="130000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9235FF2E-1D5D-450A-9837-CC1FFB111A68}"/>
              </a:ext>
            </a:extLst>
          </p:cNvPr>
          <p:cNvSpPr/>
          <p:nvPr/>
        </p:nvSpPr>
        <p:spPr>
          <a:xfrm>
            <a:off x="6413239" y="5822196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GacUICompiler</a:t>
            </a:r>
            <a:endParaRPr lang="zh-CN" altLang="en-US" dirty="0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2D0F3BE-6469-4771-8688-7E6617DE15D6}"/>
              </a:ext>
            </a:extLst>
          </p:cNvPr>
          <p:cNvCxnSpPr>
            <a:cxnSpLocks/>
            <a:stCxn id="78" idx="0"/>
            <a:endCxn id="69" idx="2"/>
          </p:cNvCxnSpPr>
          <p:nvPr/>
        </p:nvCxnSpPr>
        <p:spPr>
          <a:xfrm flipV="1">
            <a:off x="7679093" y="5386787"/>
            <a:ext cx="2" cy="4354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5362E6D7-68E4-490E-A8DE-C8BBC7394B8C}"/>
              </a:ext>
            </a:extLst>
          </p:cNvPr>
          <p:cNvSpPr/>
          <p:nvPr/>
        </p:nvSpPr>
        <p:spPr>
          <a:xfrm>
            <a:off x="9467462" y="3228368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</a:t>
            </a:r>
            <a:endParaRPr lang="zh-CN" altLang="en-US" dirty="0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3DB840DC-6F08-4121-9045-9F191B42D4D2}"/>
              </a:ext>
            </a:extLst>
          </p:cNvPr>
          <p:cNvSpPr/>
          <p:nvPr/>
        </p:nvSpPr>
        <p:spPr>
          <a:xfrm>
            <a:off x="9467462" y="4951392"/>
            <a:ext cx="2531707" cy="42920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DarkSkinReflection</a:t>
            </a:r>
            <a:endParaRPr lang="zh-CN" altLang="en-US" dirty="0"/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FCF9BE3C-10A8-466C-85FA-909C50CFAA72}"/>
              </a:ext>
            </a:extLst>
          </p:cNvPr>
          <p:cNvCxnSpPr>
            <a:cxnSpLocks/>
            <a:stCxn id="85" idx="1"/>
            <a:endCxn id="55" idx="3"/>
          </p:cNvCxnSpPr>
          <p:nvPr/>
        </p:nvCxnSpPr>
        <p:spPr>
          <a:xfrm flipH="1">
            <a:off x="8944948" y="3442973"/>
            <a:ext cx="522514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ED971AF7-4EFE-4E9C-8983-AD7B63F0987F}"/>
              </a:ext>
            </a:extLst>
          </p:cNvPr>
          <p:cNvCxnSpPr>
            <a:cxnSpLocks/>
            <a:stCxn id="86" idx="0"/>
            <a:endCxn id="85" idx="2"/>
          </p:cNvCxnSpPr>
          <p:nvPr/>
        </p:nvCxnSpPr>
        <p:spPr>
          <a:xfrm flipV="1">
            <a:off x="10733316" y="3657577"/>
            <a:ext cx="0" cy="129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C756ECF0-F1BF-4EAC-9421-19542E31C9D0}"/>
              </a:ext>
            </a:extLst>
          </p:cNvPr>
          <p:cNvCxnSpPr>
            <a:cxnSpLocks/>
            <a:stCxn id="86" idx="1"/>
            <a:endCxn id="69" idx="3"/>
          </p:cNvCxnSpPr>
          <p:nvPr/>
        </p:nvCxnSpPr>
        <p:spPr>
          <a:xfrm flipH="1">
            <a:off x="8944948" y="5165997"/>
            <a:ext cx="522514" cy="618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Connector: Curved 65">
            <a:extLst>
              <a:ext uri="{FF2B5EF4-FFF2-40B4-BE49-F238E27FC236}">
                <a16:creationId xmlns:a16="http://schemas.microsoft.com/office/drawing/2014/main" id="{70E4AC5C-403A-4935-B564-B379626B758D}"/>
              </a:ext>
            </a:extLst>
          </p:cNvPr>
          <p:cNvCxnSpPr>
            <a:stCxn id="39" idx="0"/>
            <a:endCxn id="7" idx="3"/>
          </p:cNvCxnSpPr>
          <p:nvPr/>
        </p:nvCxnSpPr>
        <p:spPr>
          <a:xfrm rot="16200000" flipV="1">
            <a:off x="3670053" y="3181719"/>
            <a:ext cx="1502207" cy="307906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100130B8-D807-4BE4-ADBF-8D1334CE21E9}"/>
              </a:ext>
            </a:extLst>
          </p:cNvPr>
          <p:cNvCxnSpPr>
            <a:stCxn id="55" idx="1"/>
            <a:endCxn id="8" idx="3"/>
          </p:cNvCxnSpPr>
          <p:nvPr/>
        </p:nvCxnSpPr>
        <p:spPr>
          <a:xfrm flipH="1">
            <a:off x="4267202" y="3442973"/>
            <a:ext cx="2146039" cy="621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3E82AF14-D04D-41F6-BCEE-6D9BAA6A08F2}"/>
              </a:ext>
            </a:extLst>
          </p:cNvPr>
          <p:cNvSpPr txBox="1"/>
          <p:nvPr/>
        </p:nvSpPr>
        <p:spPr>
          <a:xfrm>
            <a:off x="5016306" y="190221"/>
            <a:ext cx="70823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Files you need for a typical </a:t>
            </a:r>
            <a:r>
              <a:rPr lang="en-US" altLang="zh-CN" sz="2800" dirty="0" err="1"/>
              <a:t>GacUI</a:t>
            </a:r>
            <a:r>
              <a:rPr lang="en-US" altLang="zh-CN" sz="2800" dirty="0"/>
              <a:t> application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8964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2379449-1349-4AB6-BFF3-61F5FE207FA8}"/>
              </a:ext>
            </a:extLst>
          </p:cNvPr>
          <p:cNvSpPr txBox="1"/>
          <p:nvPr/>
        </p:nvSpPr>
        <p:spPr>
          <a:xfrm>
            <a:off x="709127" y="590939"/>
            <a:ext cx="7371183" cy="1338828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ref.CodeBehind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"false"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5">
                    <a:lumMod val="40000"/>
                    <a:lumOff val="60000"/>
                  </a:schemeClr>
                </a:solidFill>
              </a:rPr>
              <a:t>ref.Class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helloworld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MainWindow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"Hello, world!"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ClientSize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BoundsComposition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-set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PreferredMinSize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x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480 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320"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/&gt;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Text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=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"Welcome to 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GacUI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 Library!"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    &lt;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fontFamily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"Segoe UI"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size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32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antialias</a:t>
            </a:r>
            <a:r>
              <a:rPr lang="en-US" altLang="zh-CN" sz="900" dirty="0" err="1">
                <a:solidFill>
                  <a:schemeClr val="bg2">
                    <a:lumMod val="90000"/>
                  </a:schemeClr>
                </a:solidFill>
              </a:rPr>
              <a:t>:</a:t>
            </a:r>
            <a:r>
              <a:rPr lang="en-US" altLang="zh-CN" sz="900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true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 err="1">
                <a:solidFill>
                  <a:schemeClr val="accent5">
                    <a:lumMod val="75000"/>
                  </a:schemeClr>
                </a:solidFill>
              </a:rPr>
              <a:t>att.</a:t>
            </a:r>
            <a:r>
              <a:rPr lang="en-US" altLang="zh-CN" sz="9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Font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Label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    &lt;/</a:t>
            </a:r>
            <a:r>
              <a:rPr lang="en-US" altLang="zh-CN" sz="9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Window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&lt;/</a:t>
            </a:r>
            <a:r>
              <a:rPr lang="en-US" altLang="zh-CN" sz="900" dirty="0">
                <a:solidFill>
                  <a:schemeClr val="accent5">
                    <a:lumMod val="75000"/>
                  </a:schemeClr>
                </a:solidFill>
              </a:rPr>
              <a:t>Instance</a:t>
            </a:r>
            <a:r>
              <a:rPr lang="en-US" altLang="zh-CN" sz="900" dirty="0">
                <a:solidFill>
                  <a:schemeClr val="bg2">
                    <a:lumMod val="90000"/>
                  </a:schemeClr>
                </a:solidFill>
              </a:rPr>
              <a:t>&gt;</a:t>
            </a:r>
          </a:p>
          <a:p>
            <a:endParaRPr lang="zh-CN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71697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49C8E52-982F-47B3-8B8F-DD593005CC28}"/>
              </a:ext>
            </a:extLst>
          </p:cNvPr>
          <p:cNvSpPr/>
          <p:nvPr/>
        </p:nvSpPr>
        <p:spPr>
          <a:xfrm>
            <a:off x="2482083" y="227336"/>
            <a:ext cx="1915885" cy="125030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6C9D97-1AD4-4CF5-8692-4585F0D89503}"/>
              </a:ext>
            </a:extLst>
          </p:cNvPr>
          <p:cNvSpPr/>
          <p:nvPr/>
        </p:nvSpPr>
        <p:spPr>
          <a:xfrm>
            <a:off x="2482082" y="1674588"/>
            <a:ext cx="1915885" cy="125030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5A8513-4A25-4F36-A2F9-D67EA4F012D8}"/>
              </a:ext>
            </a:extLst>
          </p:cNvPr>
          <p:cNvSpPr/>
          <p:nvPr/>
        </p:nvSpPr>
        <p:spPr>
          <a:xfrm>
            <a:off x="2482081" y="3121840"/>
            <a:ext cx="1915885" cy="125030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019D6C-284C-47ED-AF45-03DFE152FBC2}"/>
              </a:ext>
            </a:extLst>
          </p:cNvPr>
          <p:cNvSpPr/>
          <p:nvPr/>
        </p:nvSpPr>
        <p:spPr>
          <a:xfrm>
            <a:off x="2482080" y="4569092"/>
            <a:ext cx="1915885" cy="125030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8E7F6EE-1E63-4DD3-8FB9-26E57B88981A}"/>
              </a:ext>
            </a:extLst>
          </p:cNvPr>
          <p:cNvSpPr/>
          <p:nvPr/>
        </p:nvSpPr>
        <p:spPr>
          <a:xfrm>
            <a:off x="4729983" y="227336"/>
            <a:ext cx="1915885" cy="1250302"/>
          </a:xfrm>
          <a:prstGeom prst="rect">
            <a:avLst/>
          </a:prstGeom>
          <a:solidFill>
            <a:srgbClr val="FFFFCC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48CC05C-2DFF-407E-B02D-77A4540D828A}"/>
              </a:ext>
            </a:extLst>
          </p:cNvPr>
          <p:cNvSpPr/>
          <p:nvPr/>
        </p:nvSpPr>
        <p:spPr>
          <a:xfrm>
            <a:off x="4729981" y="1674588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11B3EE-D829-4D13-8C9B-C9C39B656DDC}"/>
              </a:ext>
            </a:extLst>
          </p:cNvPr>
          <p:cNvSpPr/>
          <p:nvPr/>
        </p:nvSpPr>
        <p:spPr>
          <a:xfrm>
            <a:off x="4729980" y="3121840"/>
            <a:ext cx="1915885" cy="125030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rgbClr val="8D210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6FDF858-F5A8-41E3-B4E7-29D896FE4CD6}"/>
              </a:ext>
            </a:extLst>
          </p:cNvPr>
          <p:cNvSpPr/>
          <p:nvPr/>
        </p:nvSpPr>
        <p:spPr>
          <a:xfrm>
            <a:off x="6977879" y="227336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FB8DD-7B14-4995-9FE2-DDDC45721163}"/>
              </a:ext>
            </a:extLst>
          </p:cNvPr>
          <p:cNvSpPr/>
          <p:nvPr/>
        </p:nvSpPr>
        <p:spPr>
          <a:xfrm>
            <a:off x="6977878" y="1674588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8FC27A-93E8-4D03-A0A1-BC81F7973E29}"/>
              </a:ext>
            </a:extLst>
          </p:cNvPr>
          <p:cNvSpPr/>
          <p:nvPr/>
        </p:nvSpPr>
        <p:spPr>
          <a:xfrm>
            <a:off x="6977877" y="3121840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F24A06-F19D-4C28-9CF6-F41D55F9FF72}"/>
              </a:ext>
            </a:extLst>
          </p:cNvPr>
          <p:cNvSpPr/>
          <p:nvPr/>
        </p:nvSpPr>
        <p:spPr>
          <a:xfrm>
            <a:off x="6977876" y="4569092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429588-B867-41F5-A360-27F980220A55}"/>
              </a:ext>
            </a:extLst>
          </p:cNvPr>
          <p:cNvSpPr/>
          <p:nvPr/>
        </p:nvSpPr>
        <p:spPr>
          <a:xfrm>
            <a:off x="4729976" y="4558261"/>
            <a:ext cx="1915885" cy="1250302"/>
          </a:xfrm>
          <a:prstGeom prst="rect">
            <a:avLst/>
          </a:prstGeom>
          <a:solidFill>
            <a:srgbClr val="F5D5FF"/>
          </a:solidFill>
          <a:ln>
            <a:solidFill>
              <a:srgbClr val="53057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12BF023-8EF8-4DBA-89B0-EAB8B107C4CE}"/>
              </a:ext>
            </a:extLst>
          </p:cNvPr>
          <p:cNvGrpSpPr/>
          <p:nvPr/>
        </p:nvGrpSpPr>
        <p:grpSpPr>
          <a:xfrm>
            <a:off x="234180" y="227336"/>
            <a:ext cx="1915888" cy="1250302"/>
            <a:chOff x="234180" y="227336"/>
            <a:chExt cx="1915888" cy="125030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89DCBCC-1DB1-4608-AEA6-247F82ADE4A7}"/>
                </a:ext>
              </a:extLst>
            </p:cNvPr>
            <p:cNvSpPr/>
            <p:nvPr/>
          </p:nvSpPr>
          <p:spPr>
            <a:xfrm>
              <a:off x="234183" y="22733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268CB5FD-FC0E-4B8A-B16D-5D6CB94FD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4180" y="227336"/>
              <a:ext cx="1408883" cy="1068808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3EF48FB2-39D6-4600-BD28-8C0576E5A3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9389" y="480060"/>
              <a:ext cx="1280675" cy="997578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FDF8339-CEA5-4E9B-ABAC-8E7A16AA39AB}"/>
              </a:ext>
            </a:extLst>
          </p:cNvPr>
          <p:cNvGrpSpPr/>
          <p:nvPr/>
        </p:nvGrpSpPr>
        <p:grpSpPr>
          <a:xfrm>
            <a:off x="234180" y="1682316"/>
            <a:ext cx="1915885" cy="1250302"/>
            <a:chOff x="251866" y="1682316"/>
            <a:chExt cx="1915885" cy="1250302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DCBF45B-0CD8-4EA2-B4EF-6AEE98824202}"/>
                </a:ext>
              </a:extLst>
            </p:cNvPr>
            <p:cNvSpPr/>
            <p:nvPr/>
          </p:nvSpPr>
          <p:spPr>
            <a:xfrm>
              <a:off x="251866" y="1682316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aphicFrame>
          <p:nvGraphicFramePr>
            <p:cNvPr id="32" name="Diagram 31">
              <a:extLst>
                <a:ext uri="{FF2B5EF4-FFF2-40B4-BE49-F238E27FC236}">
                  <a16:creationId xmlns:a16="http://schemas.microsoft.com/office/drawing/2014/main" id="{29026A66-6D6C-497D-BB00-CDAC2E5803C7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3667542526"/>
                </p:ext>
              </p:extLst>
            </p:nvPr>
          </p:nvGraphicFramePr>
          <p:xfrm>
            <a:off x="576648" y="1761994"/>
            <a:ext cx="1171406" cy="11706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" r:lo="rId5" r:qs="rId6" r:cs="rId7"/>
            </a:graphicData>
          </a:graphic>
        </p:graphicFrame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4010C46-0D4E-4C06-AA49-E85A4C7C9A84}"/>
              </a:ext>
            </a:extLst>
          </p:cNvPr>
          <p:cNvGrpSpPr/>
          <p:nvPr/>
        </p:nvGrpSpPr>
        <p:grpSpPr>
          <a:xfrm>
            <a:off x="234181" y="3121840"/>
            <a:ext cx="1951884" cy="1250302"/>
            <a:chOff x="234181" y="3121840"/>
            <a:chExt cx="1951884" cy="125030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FB22DF9-03D7-4665-A428-303F7AB8AF7D}"/>
                </a:ext>
              </a:extLst>
            </p:cNvPr>
            <p:cNvSpPr/>
            <p:nvPr/>
          </p:nvSpPr>
          <p:spPr>
            <a:xfrm>
              <a:off x="234181" y="3121840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6FF0C7B6-4237-4317-8F92-D9CFC69ED032}"/>
                </a:ext>
              </a:extLst>
            </p:cNvPr>
            <p:cNvSpPr txBox="1"/>
            <p:nvPr/>
          </p:nvSpPr>
          <p:spPr>
            <a:xfrm>
              <a:off x="252495" y="3427689"/>
              <a:ext cx="19335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600" b="1" dirty="0"/>
                <a:t>#</a:t>
              </a:r>
              <a:r>
                <a:rPr lang="en-US" altLang="zh-CN" sz="3600" b="1" dirty="0">
                  <a:solidFill>
                    <a:srgbClr val="FF0000"/>
                  </a:solidFill>
                </a:rPr>
                <a:t>FF</a:t>
              </a:r>
              <a:r>
                <a:rPr lang="en-US" altLang="zh-CN" sz="3600" b="1" dirty="0">
                  <a:solidFill>
                    <a:srgbClr val="00B050"/>
                  </a:solidFill>
                </a:rPr>
                <a:t>FF</a:t>
              </a:r>
              <a:r>
                <a:rPr lang="en-US" altLang="zh-CN" sz="3600" b="1" dirty="0">
                  <a:solidFill>
                    <a:schemeClr val="accent1"/>
                  </a:solidFill>
                </a:rPr>
                <a:t>FF</a:t>
              </a:r>
              <a:endParaRPr lang="zh-CN" altLang="en-US" sz="3600" b="1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D460F1E-D1E5-4B6E-B7F8-DEB04E3F9031}"/>
              </a:ext>
            </a:extLst>
          </p:cNvPr>
          <p:cNvGrpSpPr/>
          <p:nvPr/>
        </p:nvGrpSpPr>
        <p:grpSpPr>
          <a:xfrm>
            <a:off x="203968" y="4569092"/>
            <a:ext cx="2011680" cy="1250302"/>
            <a:chOff x="203968" y="4569092"/>
            <a:chExt cx="2011680" cy="125030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E8E8C7C-E7AC-488E-83FC-9422DA352C65}"/>
                </a:ext>
              </a:extLst>
            </p:cNvPr>
            <p:cNvSpPr/>
            <p:nvPr/>
          </p:nvSpPr>
          <p:spPr>
            <a:xfrm>
              <a:off x="234180" y="4569092"/>
              <a:ext cx="1915885" cy="1250302"/>
            </a:xfrm>
            <a:prstGeom prst="rect">
              <a:avLst/>
            </a:prstGeom>
            <a:solidFill>
              <a:srgbClr val="CCFFFF"/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CD85F88-B2D2-4606-94AD-5176A4ABD888}"/>
                </a:ext>
              </a:extLst>
            </p:cNvPr>
            <p:cNvSpPr txBox="1"/>
            <p:nvPr/>
          </p:nvSpPr>
          <p:spPr>
            <a:xfrm>
              <a:off x="203968" y="4576820"/>
              <a:ext cx="2011680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400" b="1" dirty="0"/>
                <a:t>class VM {</a:t>
              </a:r>
            </a:p>
            <a:p>
              <a:r>
                <a:rPr lang="en-US" altLang="zh-CN" sz="1400" b="1" dirty="0"/>
                <a:t>    void Submit();</a:t>
              </a:r>
            </a:p>
            <a:p>
              <a:r>
                <a:rPr lang="en-US" altLang="zh-CN" sz="1400" b="1" dirty="0"/>
                <a:t>};</a:t>
              </a:r>
              <a:endParaRPr lang="zh-CN" altLang="en-US" sz="1400" b="1" dirty="0"/>
            </a:p>
          </p:txBody>
        </p: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227A1EB-C047-4F1C-A5A2-B0AF338AB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8893" y="5160444"/>
              <a:ext cx="1655931" cy="642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157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166</Words>
  <Application>Microsoft Office PowerPoint</Application>
  <PresentationFormat>Widescreen</PresentationFormat>
  <Paragraphs>32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梓瀚 陈</dc:creator>
  <cp:lastModifiedBy>梓瀚 陈</cp:lastModifiedBy>
  <cp:revision>32</cp:revision>
  <dcterms:created xsi:type="dcterms:W3CDTF">2019-10-04T09:54:13Z</dcterms:created>
  <dcterms:modified xsi:type="dcterms:W3CDTF">2020-07-10T18:48:15Z</dcterms:modified>
</cp:coreProperties>
</file>