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梓瀚 陈" initials="梓瀚" lastIdx="1" clrIdx="0">
    <p:extLst>
      <p:ext uri="{19B8F6BF-5375-455C-9EA6-DF929625EA0E}">
        <p15:presenceInfo xmlns:p15="http://schemas.microsoft.com/office/powerpoint/2012/main" userId="6959515aaa23bc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5FF"/>
    <a:srgbClr val="A50021"/>
    <a:srgbClr val="CC3399"/>
    <a:srgbClr val="006600"/>
    <a:srgbClr val="FF6600"/>
    <a:srgbClr val="CCFFFF"/>
    <a:srgbClr val="EE8800"/>
    <a:srgbClr val="8006FA"/>
    <a:srgbClr val="FF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853FF-5CA2-47BF-90F9-03A64E8C0E9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618AAE-6D23-49BB-81C8-55CC1651BC61}">
      <dgm:prSet phldrT="[Text]" custT="1"/>
      <dgm:spPr>
        <a:noFill/>
        <a:ln>
          <a:noFill/>
        </a:ln>
      </dgm:spPr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文</a:t>
          </a:r>
        </a:p>
      </dgm:t>
    </dgm:pt>
    <dgm:pt modelId="{2108401F-2A57-4CE0-A8D9-892EFA2497AC}" type="parTrans" cxnId="{C353C3A4-6F18-48A4-BE57-33328F9F8EC7}">
      <dgm:prSet/>
      <dgm:spPr/>
      <dgm:t>
        <a:bodyPr/>
        <a:lstStyle/>
        <a:p>
          <a:endParaRPr lang="zh-CN" altLang="en-US"/>
        </a:p>
      </dgm:t>
    </dgm:pt>
    <dgm:pt modelId="{CB2627BE-79FB-4667-B264-AAFC1565D192}" type="sibTrans" cxnId="{C353C3A4-6F18-48A4-BE57-33328F9F8EC7}">
      <dgm:prSet/>
      <dgm:spPr/>
      <dgm:t>
        <a:bodyPr/>
        <a:lstStyle/>
        <a:p>
          <a:endParaRPr lang="zh-CN" altLang="en-US"/>
        </a:p>
      </dgm:t>
    </dgm:pt>
    <dgm:pt modelId="{F2600CD8-62DA-4BF6-A2DD-A11139EC5094}">
      <dgm:prSet phldrT="[Text]" custT="1"/>
      <dgm:spPr>
        <a:noFill/>
        <a:ln>
          <a:noFill/>
        </a:ln>
      </dgm:spPr>
      <dgm:t>
        <a:bodyPr/>
        <a:lstStyle/>
        <a:p>
          <a:r>
            <a:rPr lang="en-US" altLang="zh-CN" sz="2800" dirty="0">
              <a:solidFill>
                <a:srgbClr val="FF6600"/>
              </a:solidFill>
            </a:rPr>
            <a:t>A</a:t>
          </a:r>
          <a:endParaRPr lang="zh-CN" altLang="en-US" sz="2800" dirty="0">
            <a:solidFill>
              <a:srgbClr val="FF6600"/>
            </a:solidFill>
          </a:endParaRPr>
        </a:p>
      </dgm:t>
    </dgm:pt>
    <dgm:pt modelId="{7356A1A5-2DB7-4974-81A8-D401950FF5D5}" type="parTrans" cxnId="{6E5DE396-6092-4030-9AF9-4C4EEFC40697}">
      <dgm:prSet/>
      <dgm:spPr/>
      <dgm:t>
        <a:bodyPr/>
        <a:lstStyle/>
        <a:p>
          <a:endParaRPr lang="zh-CN" altLang="en-US"/>
        </a:p>
      </dgm:t>
    </dgm:pt>
    <dgm:pt modelId="{D86FE25B-6B1F-413F-9DEA-2E70B695EBA5}" type="sibTrans" cxnId="{6E5DE396-6092-4030-9AF9-4C4EEFC40697}">
      <dgm:prSet/>
      <dgm:spPr/>
      <dgm:t>
        <a:bodyPr/>
        <a:lstStyle/>
        <a:p>
          <a:endParaRPr lang="zh-CN" altLang="en-US"/>
        </a:p>
      </dgm:t>
    </dgm:pt>
    <dgm:pt modelId="{89717394-2E72-41EE-B633-3D0621F666A4}">
      <dgm:prSet phldrT="[Text]" custT="1"/>
      <dgm:spPr>
        <a:noFill/>
        <a:ln>
          <a:noFill/>
        </a:ln>
      </dgm:spPr>
      <dgm:t>
        <a:bodyPr/>
        <a:lstStyle/>
        <a:p>
          <a:r>
            <a:rPr lang="el-GR" sz="2800" b="0" i="0" dirty="0">
              <a:solidFill>
                <a:srgbClr val="00B0F0"/>
              </a:solidFill>
            </a:rPr>
            <a:t>α</a:t>
          </a:r>
          <a:endParaRPr lang="zh-CN" altLang="en-US" sz="2800" dirty="0">
            <a:solidFill>
              <a:srgbClr val="00B0F0"/>
            </a:solidFill>
          </a:endParaRPr>
        </a:p>
      </dgm:t>
    </dgm:pt>
    <dgm:pt modelId="{9F490E10-304B-4732-ADF3-A231DA45B723}" type="parTrans" cxnId="{BDC717DE-037A-4857-8058-E5510C4BB4D8}">
      <dgm:prSet/>
      <dgm:spPr/>
      <dgm:t>
        <a:bodyPr/>
        <a:lstStyle/>
        <a:p>
          <a:endParaRPr lang="zh-CN" altLang="en-US"/>
        </a:p>
      </dgm:t>
    </dgm:pt>
    <dgm:pt modelId="{654B003A-614A-43E4-8C0A-8896236DE21F}" type="sibTrans" cxnId="{BDC717DE-037A-4857-8058-E5510C4BB4D8}">
      <dgm:prSet/>
      <dgm:spPr/>
      <dgm:t>
        <a:bodyPr/>
        <a:lstStyle/>
        <a:p>
          <a:endParaRPr lang="zh-CN" altLang="en-US"/>
        </a:p>
      </dgm:t>
    </dgm:pt>
    <dgm:pt modelId="{CC574253-BC09-433E-AEFF-5F3480E0F071}">
      <dgm:prSet phldrT="[Text]" custT="1"/>
      <dgm:spPr>
        <a:noFill/>
        <a:ln>
          <a:noFill/>
        </a:ln>
      </dgm:spPr>
      <dgm:t>
        <a:bodyPr/>
        <a:lstStyle/>
        <a:p>
          <a:r>
            <a:rPr lang="ja-JP" altLang="en-US" sz="2800" dirty="0">
              <a:solidFill>
                <a:srgbClr val="CC3399"/>
              </a:solidFill>
            </a:rPr>
            <a:t>あ</a:t>
          </a:r>
          <a:endParaRPr lang="zh-CN" altLang="en-US" sz="2800" dirty="0">
            <a:solidFill>
              <a:srgbClr val="CC3399"/>
            </a:solidFill>
          </a:endParaRPr>
        </a:p>
      </dgm:t>
    </dgm:pt>
    <dgm:pt modelId="{EA8CE9ED-A1FE-44CA-8971-B91A228D9F3C}" type="parTrans" cxnId="{D5C3D0BB-E28A-4D01-AD8A-A427D55300B3}">
      <dgm:prSet/>
      <dgm:spPr/>
      <dgm:t>
        <a:bodyPr/>
        <a:lstStyle/>
        <a:p>
          <a:endParaRPr lang="zh-CN" altLang="en-US"/>
        </a:p>
      </dgm:t>
    </dgm:pt>
    <dgm:pt modelId="{F9DD3BB4-CC19-455A-B9C2-AE4B0B1453E6}" type="sibTrans" cxnId="{D5C3D0BB-E28A-4D01-AD8A-A427D55300B3}">
      <dgm:prSet/>
      <dgm:spPr/>
      <dgm:t>
        <a:bodyPr/>
        <a:lstStyle/>
        <a:p>
          <a:endParaRPr lang="zh-CN" altLang="en-US"/>
        </a:p>
      </dgm:t>
    </dgm:pt>
    <dgm:pt modelId="{270ED57B-7FE3-41CC-B42A-2507F700F9B3}">
      <dgm:prSet phldrT="[Text]" custT="1"/>
      <dgm:spPr>
        <a:noFill/>
        <a:ln>
          <a:noFill/>
        </a:ln>
      </dgm:spPr>
      <dgm:t>
        <a:bodyPr/>
        <a:lstStyle/>
        <a:p>
          <a:r>
            <a:rPr lang="ii-CN" altLang="en-US" sz="2800" b="0" i="0" dirty="0">
              <a:solidFill>
                <a:srgbClr val="00B050"/>
              </a:solidFill>
            </a:rPr>
            <a:t>ꀉ</a:t>
          </a:r>
          <a:endParaRPr lang="zh-CN" altLang="en-US" sz="2800" dirty="0">
            <a:solidFill>
              <a:srgbClr val="00B050"/>
            </a:solidFill>
          </a:endParaRPr>
        </a:p>
      </dgm:t>
    </dgm:pt>
    <dgm:pt modelId="{3CEF702F-F9E8-48B7-9173-916AC94D7A9F}" type="parTrans" cxnId="{B82C2318-0036-4628-B96D-5C325B9641AD}">
      <dgm:prSet/>
      <dgm:spPr/>
      <dgm:t>
        <a:bodyPr/>
        <a:lstStyle/>
        <a:p>
          <a:endParaRPr lang="zh-CN" altLang="en-US"/>
        </a:p>
      </dgm:t>
    </dgm:pt>
    <dgm:pt modelId="{53885CE3-5A23-494B-81F4-B9DC0C36DDA2}" type="sibTrans" cxnId="{B82C2318-0036-4628-B96D-5C325B9641AD}">
      <dgm:prSet/>
      <dgm:spPr/>
      <dgm:t>
        <a:bodyPr/>
        <a:lstStyle/>
        <a:p>
          <a:endParaRPr lang="zh-CN" altLang="en-US"/>
        </a:p>
      </dgm:t>
    </dgm:pt>
    <dgm:pt modelId="{6F99B535-99B8-4C35-B495-0670B0EA6B3C}" type="pres">
      <dgm:prSet presAssocID="{D40853FF-5CA2-47BF-90F9-03A64E8C0E95}" presName="cycle" presStyleCnt="0">
        <dgm:presLayoutVars>
          <dgm:dir/>
          <dgm:resizeHandles val="exact"/>
        </dgm:presLayoutVars>
      </dgm:prSet>
      <dgm:spPr/>
    </dgm:pt>
    <dgm:pt modelId="{7E115E98-6AFB-4697-9A10-256F4DB7B02A}" type="pres">
      <dgm:prSet presAssocID="{F1618AAE-6D23-49BB-81C8-55CC1651BC61}" presName="node" presStyleLbl="node1" presStyleIdx="0" presStyleCnt="5">
        <dgm:presLayoutVars>
          <dgm:bulletEnabled val="1"/>
        </dgm:presLayoutVars>
      </dgm:prSet>
      <dgm:spPr/>
    </dgm:pt>
    <dgm:pt modelId="{79BEE6A7-CA93-4FF6-843D-43F56C73F283}" type="pres">
      <dgm:prSet presAssocID="{CB2627BE-79FB-4667-B264-AAFC1565D192}" presName="sibTrans" presStyleLbl="sibTrans2D1" presStyleIdx="0" presStyleCnt="5"/>
      <dgm:spPr/>
    </dgm:pt>
    <dgm:pt modelId="{5E8EE78E-E46D-4720-BD12-B9538C727B49}" type="pres">
      <dgm:prSet presAssocID="{CB2627BE-79FB-4667-B264-AAFC1565D192}" presName="connectorText" presStyleLbl="sibTrans2D1" presStyleIdx="0" presStyleCnt="5"/>
      <dgm:spPr/>
    </dgm:pt>
    <dgm:pt modelId="{3823EB67-BFDB-4E98-BFF7-E7E0D9F6B008}" type="pres">
      <dgm:prSet presAssocID="{F2600CD8-62DA-4BF6-A2DD-A11139EC5094}" presName="node" presStyleLbl="node1" presStyleIdx="1" presStyleCnt="5">
        <dgm:presLayoutVars>
          <dgm:bulletEnabled val="1"/>
        </dgm:presLayoutVars>
      </dgm:prSet>
      <dgm:spPr/>
    </dgm:pt>
    <dgm:pt modelId="{4C897E06-AF39-447A-8F5E-C2BFC9C6E9C9}" type="pres">
      <dgm:prSet presAssocID="{D86FE25B-6B1F-413F-9DEA-2E70B695EBA5}" presName="sibTrans" presStyleLbl="sibTrans2D1" presStyleIdx="1" presStyleCnt="5"/>
      <dgm:spPr/>
    </dgm:pt>
    <dgm:pt modelId="{19237BB7-E823-4095-AF15-FEEB2A9F40CA}" type="pres">
      <dgm:prSet presAssocID="{D86FE25B-6B1F-413F-9DEA-2E70B695EBA5}" presName="connectorText" presStyleLbl="sibTrans2D1" presStyleIdx="1" presStyleCnt="5"/>
      <dgm:spPr/>
    </dgm:pt>
    <dgm:pt modelId="{4DAF54C5-BE49-4222-85DF-B47DB1271C2C}" type="pres">
      <dgm:prSet presAssocID="{CC574253-BC09-433E-AEFF-5F3480E0F071}" presName="node" presStyleLbl="node1" presStyleIdx="2" presStyleCnt="5">
        <dgm:presLayoutVars>
          <dgm:bulletEnabled val="1"/>
        </dgm:presLayoutVars>
      </dgm:prSet>
      <dgm:spPr/>
    </dgm:pt>
    <dgm:pt modelId="{364AC411-A5C5-4A86-8DF5-76C7CFB45A4A}" type="pres">
      <dgm:prSet presAssocID="{F9DD3BB4-CC19-455A-B9C2-AE4B0B1453E6}" presName="sibTrans" presStyleLbl="sibTrans2D1" presStyleIdx="2" presStyleCnt="5"/>
      <dgm:spPr/>
    </dgm:pt>
    <dgm:pt modelId="{02312709-CAB4-4070-BF65-99E1CBD020A5}" type="pres">
      <dgm:prSet presAssocID="{F9DD3BB4-CC19-455A-B9C2-AE4B0B1453E6}" presName="connectorText" presStyleLbl="sibTrans2D1" presStyleIdx="2" presStyleCnt="5"/>
      <dgm:spPr/>
    </dgm:pt>
    <dgm:pt modelId="{0725A5AE-1C7C-4244-B913-E85EE964DE10}" type="pres">
      <dgm:prSet presAssocID="{270ED57B-7FE3-41CC-B42A-2507F700F9B3}" presName="node" presStyleLbl="node1" presStyleIdx="3" presStyleCnt="5">
        <dgm:presLayoutVars>
          <dgm:bulletEnabled val="1"/>
        </dgm:presLayoutVars>
      </dgm:prSet>
      <dgm:spPr/>
    </dgm:pt>
    <dgm:pt modelId="{55B81007-CF84-41BD-A05C-D7AEBBFE7FB4}" type="pres">
      <dgm:prSet presAssocID="{53885CE3-5A23-494B-81F4-B9DC0C36DDA2}" presName="sibTrans" presStyleLbl="sibTrans2D1" presStyleIdx="3" presStyleCnt="5"/>
      <dgm:spPr/>
    </dgm:pt>
    <dgm:pt modelId="{3D7CF6A6-A0A7-4AD4-8BA2-B65743B0A6D9}" type="pres">
      <dgm:prSet presAssocID="{53885CE3-5A23-494B-81F4-B9DC0C36DDA2}" presName="connectorText" presStyleLbl="sibTrans2D1" presStyleIdx="3" presStyleCnt="5"/>
      <dgm:spPr/>
    </dgm:pt>
    <dgm:pt modelId="{F40DE33F-46AE-4644-87E1-CDCAE40C5192}" type="pres">
      <dgm:prSet presAssocID="{89717394-2E72-41EE-B633-3D0621F666A4}" presName="node" presStyleLbl="node1" presStyleIdx="4" presStyleCnt="5">
        <dgm:presLayoutVars>
          <dgm:bulletEnabled val="1"/>
        </dgm:presLayoutVars>
      </dgm:prSet>
      <dgm:spPr/>
    </dgm:pt>
    <dgm:pt modelId="{C96E6C1B-F16B-492E-9B70-0865FAAED59D}" type="pres">
      <dgm:prSet presAssocID="{654B003A-614A-43E4-8C0A-8896236DE21F}" presName="sibTrans" presStyleLbl="sibTrans2D1" presStyleIdx="4" presStyleCnt="5"/>
      <dgm:spPr/>
    </dgm:pt>
    <dgm:pt modelId="{B1C62ABA-1D76-4E85-A1DE-4CEDDF03B652}" type="pres">
      <dgm:prSet presAssocID="{654B003A-614A-43E4-8C0A-8896236DE21F}" presName="connectorText" presStyleLbl="sibTrans2D1" presStyleIdx="4" presStyleCnt="5"/>
      <dgm:spPr/>
    </dgm:pt>
  </dgm:ptLst>
  <dgm:cxnLst>
    <dgm:cxn modelId="{B1112017-0344-4848-817B-51452403C03E}" type="presOf" srcId="{CB2627BE-79FB-4667-B264-AAFC1565D192}" destId="{5E8EE78E-E46D-4720-BD12-B9538C727B49}" srcOrd="1" destOrd="0" presId="urn:microsoft.com/office/officeart/2005/8/layout/cycle2"/>
    <dgm:cxn modelId="{B82C2318-0036-4628-B96D-5C325B9641AD}" srcId="{D40853FF-5CA2-47BF-90F9-03A64E8C0E95}" destId="{270ED57B-7FE3-41CC-B42A-2507F700F9B3}" srcOrd="3" destOrd="0" parTransId="{3CEF702F-F9E8-48B7-9173-916AC94D7A9F}" sibTransId="{53885CE3-5A23-494B-81F4-B9DC0C36DDA2}"/>
    <dgm:cxn modelId="{181E7B18-440C-4DAE-A7B9-0E71F9F26E39}" type="presOf" srcId="{89717394-2E72-41EE-B633-3D0621F666A4}" destId="{F40DE33F-46AE-4644-87E1-CDCAE40C5192}" srcOrd="0" destOrd="0" presId="urn:microsoft.com/office/officeart/2005/8/layout/cycle2"/>
    <dgm:cxn modelId="{70B07036-AEDB-45B4-8C01-0E22D4358173}" type="presOf" srcId="{F9DD3BB4-CC19-455A-B9C2-AE4B0B1453E6}" destId="{364AC411-A5C5-4A86-8DF5-76C7CFB45A4A}" srcOrd="0" destOrd="0" presId="urn:microsoft.com/office/officeart/2005/8/layout/cycle2"/>
    <dgm:cxn modelId="{61F2725B-8FA8-46B1-AE94-23771B944B11}" type="presOf" srcId="{D40853FF-5CA2-47BF-90F9-03A64E8C0E95}" destId="{6F99B535-99B8-4C35-B495-0670B0EA6B3C}" srcOrd="0" destOrd="0" presId="urn:microsoft.com/office/officeart/2005/8/layout/cycle2"/>
    <dgm:cxn modelId="{22DB155F-306E-40CA-906A-A4F89D135286}" type="presOf" srcId="{654B003A-614A-43E4-8C0A-8896236DE21F}" destId="{B1C62ABA-1D76-4E85-A1DE-4CEDDF03B652}" srcOrd="1" destOrd="0" presId="urn:microsoft.com/office/officeart/2005/8/layout/cycle2"/>
    <dgm:cxn modelId="{05572541-74BD-4381-B541-EF88DC4EBD28}" type="presOf" srcId="{D86FE25B-6B1F-413F-9DEA-2E70B695EBA5}" destId="{4C897E06-AF39-447A-8F5E-C2BFC9C6E9C9}" srcOrd="0" destOrd="0" presId="urn:microsoft.com/office/officeart/2005/8/layout/cycle2"/>
    <dgm:cxn modelId="{E4460042-4670-45C3-976C-0DA031BF5C36}" type="presOf" srcId="{F1618AAE-6D23-49BB-81C8-55CC1651BC61}" destId="{7E115E98-6AFB-4697-9A10-256F4DB7B02A}" srcOrd="0" destOrd="0" presId="urn:microsoft.com/office/officeart/2005/8/layout/cycle2"/>
    <dgm:cxn modelId="{E69F424A-632A-488A-88F7-789877EBA444}" type="presOf" srcId="{53885CE3-5A23-494B-81F4-B9DC0C36DDA2}" destId="{3D7CF6A6-A0A7-4AD4-8BA2-B65743B0A6D9}" srcOrd="1" destOrd="0" presId="urn:microsoft.com/office/officeart/2005/8/layout/cycle2"/>
    <dgm:cxn modelId="{B4808D74-C1D6-4853-94B0-4E4331EE235D}" type="presOf" srcId="{CB2627BE-79FB-4667-B264-AAFC1565D192}" destId="{79BEE6A7-CA93-4FF6-843D-43F56C73F283}" srcOrd="0" destOrd="0" presId="urn:microsoft.com/office/officeart/2005/8/layout/cycle2"/>
    <dgm:cxn modelId="{F6417557-8D1D-445F-BB29-1E1AC0A18F60}" type="presOf" srcId="{654B003A-614A-43E4-8C0A-8896236DE21F}" destId="{C96E6C1B-F16B-492E-9B70-0865FAAED59D}" srcOrd="0" destOrd="0" presId="urn:microsoft.com/office/officeart/2005/8/layout/cycle2"/>
    <dgm:cxn modelId="{6E5DE396-6092-4030-9AF9-4C4EEFC40697}" srcId="{D40853FF-5CA2-47BF-90F9-03A64E8C0E95}" destId="{F2600CD8-62DA-4BF6-A2DD-A11139EC5094}" srcOrd="1" destOrd="0" parTransId="{7356A1A5-2DB7-4974-81A8-D401950FF5D5}" sibTransId="{D86FE25B-6B1F-413F-9DEA-2E70B695EBA5}"/>
    <dgm:cxn modelId="{C353C3A4-6F18-48A4-BE57-33328F9F8EC7}" srcId="{D40853FF-5CA2-47BF-90F9-03A64E8C0E95}" destId="{F1618AAE-6D23-49BB-81C8-55CC1651BC61}" srcOrd="0" destOrd="0" parTransId="{2108401F-2A57-4CE0-A8D9-892EFA2497AC}" sibTransId="{CB2627BE-79FB-4667-B264-AAFC1565D192}"/>
    <dgm:cxn modelId="{2EEDD5AB-0FF4-4E28-9191-E4FDD80CC21A}" type="presOf" srcId="{270ED57B-7FE3-41CC-B42A-2507F700F9B3}" destId="{0725A5AE-1C7C-4244-B913-E85EE964DE10}" srcOrd="0" destOrd="0" presId="urn:microsoft.com/office/officeart/2005/8/layout/cycle2"/>
    <dgm:cxn modelId="{A71E81AE-2D05-4EEE-9E44-2EEFAAFC3838}" type="presOf" srcId="{53885CE3-5A23-494B-81F4-B9DC0C36DDA2}" destId="{55B81007-CF84-41BD-A05C-D7AEBBFE7FB4}" srcOrd="0" destOrd="0" presId="urn:microsoft.com/office/officeart/2005/8/layout/cycle2"/>
    <dgm:cxn modelId="{D5C3D0BB-E28A-4D01-AD8A-A427D55300B3}" srcId="{D40853FF-5CA2-47BF-90F9-03A64E8C0E95}" destId="{CC574253-BC09-433E-AEFF-5F3480E0F071}" srcOrd="2" destOrd="0" parTransId="{EA8CE9ED-A1FE-44CA-8971-B91A228D9F3C}" sibTransId="{F9DD3BB4-CC19-455A-B9C2-AE4B0B1453E6}"/>
    <dgm:cxn modelId="{69221EBC-CA49-4AA1-9D56-1A4C32C56D20}" type="presOf" srcId="{F9DD3BB4-CC19-455A-B9C2-AE4B0B1453E6}" destId="{02312709-CAB4-4070-BF65-99E1CBD020A5}" srcOrd="1" destOrd="0" presId="urn:microsoft.com/office/officeart/2005/8/layout/cycle2"/>
    <dgm:cxn modelId="{934DF5D0-64DE-4E4C-938B-E0D92CDB2B1D}" type="presOf" srcId="{F2600CD8-62DA-4BF6-A2DD-A11139EC5094}" destId="{3823EB67-BFDB-4E98-BFF7-E7E0D9F6B008}" srcOrd="0" destOrd="0" presId="urn:microsoft.com/office/officeart/2005/8/layout/cycle2"/>
    <dgm:cxn modelId="{C019EADD-FBFB-4EF0-99FB-8013F7453CCD}" type="presOf" srcId="{D86FE25B-6B1F-413F-9DEA-2E70B695EBA5}" destId="{19237BB7-E823-4095-AF15-FEEB2A9F40CA}" srcOrd="1" destOrd="0" presId="urn:microsoft.com/office/officeart/2005/8/layout/cycle2"/>
    <dgm:cxn modelId="{BDC717DE-037A-4857-8058-E5510C4BB4D8}" srcId="{D40853FF-5CA2-47BF-90F9-03A64E8C0E95}" destId="{89717394-2E72-41EE-B633-3D0621F666A4}" srcOrd="4" destOrd="0" parTransId="{9F490E10-304B-4732-ADF3-A231DA45B723}" sibTransId="{654B003A-614A-43E4-8C0A-8896236DE21F}"/>
    <dgm:cxn modelId="{78D04EE4-08FA-4966-8B92-E878ED92BD98}" type="presOf" srcId="{CC574253-BC09-433E-AEFF-5F3480E0F071}" destId="{4DAF54C5-BE49-4222-85DF-B47DB1271C2C}" srcOrd="0" destOrd="0" presId="urn:microsoft.com/office/officeart/2005/8/layout/cycle2"/>
    <dgm:cxn modelId="{BF7F9412-DF99-4A9F-9220-1892B1292D41}" type="presParOf" srcId="{6F99B535-99B8-4C35-B495-0670B0EA6B3C}" destId="{7E115E98-6AFB-4697-9A10-256F4DB7B02A}" srcOrd="0" destOrd="0" presId="urn:microsoft.com/office/officeart/2005/8/layout/cycle2"/>
    <dgm:cxn modelId="{E896F173-1D99-4350-83FE-6F1A1DB1178D}" type="presParOf" srcId="{6F99B535-99B8-4C35-B495-0670B0EA6B3C}" destId="{79BEE6A7-CA93-4FF6-843D-43F56C73F283}" srcOrd="1" destOrd="0" presId="urn:microsoft.com/office/officeart/2005/8/layout/cycle2"/>
    <dgm:cxn modelId="{710FF33D-30BB-4483-B2CD-3E2B2B3F3E16}" type="presParOf" srcId="{79BEE6A7-CA93-4FF6-843D-43F56C73F283}" destId="{5E8EE78E-E46D-4720-BD12-B9538C727B49}" srcOrd="0" destOrd="0" presId="urn:microsoft.com/office/officeart/2005/8/layout/cycle2"/>
    <dgm:cxn modelId="{42123F59-8374-4C66-AB27-F065E958A5E2}" type="presParOf" srcId="{6F99B535-99B8-4C35-B495-0670B0EA6B3C}" destId="{3823EB67-BFDB-4E98-BFF7-E7E0D9F6B008}" srcOrd="2" destOrd="0" presId="urn:microsoft.com/office/officeart/2005/8/layout/cycle2"/>
    <dgm:cxn modelId="{5794A64E-6E1E-48BA-B4CF-7ACE6C403AA8}" type="presParOf" srcId="{6F99B535-99B8-4C35-B495-0670B0EA6B3C}" destId="{4C897E06-AF39-447A-8F5E-C2BFC9C6E9C9}" srcOrd="3" destOrd="0" presId="urn:microsoft.com/office/officeart/2005/8/layout/cycle2"/>
    <dgm:cxn modelId="{6FD8AD15-1650-452D-949B-1E8E42FFDD6A}" type="presParOf" srcId="{4C897E06-AF39-447A-8F5E-C2BFC9C6E9C9}" destId="{19237BB7-E823-4095-AF15-FEEB2A9F40CA}" srcOrd="0" destOrd="0" presId="urn:microsoft.com/office/officeart/2005/8/layout/cycle2"/>
    <dgm:cxn modelId="{5B4E16EB-31A0-417E-81B5-405F5EA66B4F}" type="presParOf" srcId="{6F99B535-99B8-4C35-B495-0670B0EA6B3C}" destId="{4DAF54C5-BE49-4222-85DF-B47DB1271C2C}" srcOrd="4" destOrd="0" presId="urn:microsoft.com/office/officeart/2005/8/layout/cycle2"/>
    <dgm:cxn modelId="{14E9E1A1-3459-4E3F-AD62-505B71F44746}" type="presParOf" srcId="{6F99B535-99B8-4C35-B495-0670B0EA6B3C}" destId="{364AC411-A5C5-4A86-8DF5-76C7CFB45A4A}" srcOrd="5" destOrd="0" presId="urn:microsoft.com/office/officeart/2005/8/layout/cycle2"/>
    <dgm:cxn modelId="{0D2B304E-8251-4480-966A-9ABDC1A81E26}" type="presParOf" srcId="{364AC411-A5C5-4A86-8DF5-76C7CFB45A4A}" destId="{02312709-CAB4-4070-BF65-99E1CBD020A5}" srcOrd="0" destOrd="0" presId="urn:microsoft.com/office/officeart/2005/8/layout/cycle2"/>
    <dgm:cxn modelId="{40E4DAB9-B43B-4A8C-9CB3-BA50E1CA1D07}" type="presParOf" srcId="{6F99B535-99B8-4C35-B495-0670B0EA6B3C}" destId="{0725A5AE-1C7C-4244-B913-E85EE964DE10}" srcOrd="6" destOrd="0" presId="urn:microsoft.com/office/officeart/2005/8/layout/cycle2"/>
    <dgm:cxn modelId="{A6C99567-14CE-40C2-9719-7B0B2CD2CF8A}" type="presParOf" srcId="{6F99B535-99B8-4C35-B495-0670B0EA6B3C}" destId="{55B81007-CF84-41BD-A05C-D7AEBBFE7FB4}" srcOrd="7" destOrd="0" presId="urn:microsoft.com/office/officeart/2005/8/layout/cycle2"/>
    <dgm:cxn modelId="{FC7F5DA7-42C5-4554-B3B4-63A7D5E7DEEA}" type="presParOf" srcId="{55B81007-CF84-41BD-A05C-D7AEBBFE7FB4}" destId="{3D7CF6A6-A0A7-4AD4-8BA2-B65743B0A6D9}" srcOrd="0" destOrd="0" presId="urn:microsoft.com/office/officeart/2005/8/layout/cycle2"/>
    <dgm:cxn modelId="{45D6BAD7-0581-4B19-B975-D48B3DB3BB0A}" type="presParOf" srcId="{6F99B535-99B8-4C35-B495-0670B0EA6B3C}" destId="{F40DE33F-46AE-4644-87E1-CDCAE40C5192}" srcOrd="8" destOrd="0" presId="urn:microsoft.com/office/officeart/2005/8/layout/cycle2"/>
    <dgm:cxn modelId="{ED810C0B-613B-41FE-B025-E1EFE6C3966B}" type="presParOf" srcId="{6F99B535-99B8-4C35-B495-0670B0EA6B3C}" destId="{C96E6C1B-F16B-492E-9B70-0865FAAED59D}" srcOrd="9" destOrd="0" presId="urn:microsoft.com/office/officeart/2005/8/layout/cycle2"/>
    <dgm:cxn modelId="{A3AA88E2-7FB0-4030-97A1-27008DA16857}" type="presParOf" srcId="{C96E6C1B-F16B-492E-9B70-0865FAAED59D}" destId="{B1C62ABA-1D76-4E85-A1DE-4CEDDF03B65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4D7443-97FC-4F07-9488-A1BC5FFEA8D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1C72F4-665D-4B9B-9768-B2EDEF2594D8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1</a:t>
          </a:r>
          <a:endParaRPr lang="zh-CN" altLang="en-US" dirty="0">
            <a:solidFill>
              <a:srgbClr val="0070C0"/>
            </a:solidFill>
          </a:endParaRPr>
        </a:p>
      </dgm:t>
    </dgm:pt>
    <dgm:pt modelId="{86098D2C-12E3-4833-859A-90B40D7CA49E}" type="parTrans" cxnId="{553B233D-A4D4-442E-BDB7-50FF3D833466}">
      <dgm:prSet/>
      <dgm:spPr/>
      <dgm:t>
        <a:bodyPr/>
        <a:lstStyle/>
        <a:p>
          <a:endParaRPr lang="zh-CN" altLang="en-US"/>
        </a:p>
      </dgm:t>
    </dgm:pt>
    <dgm:pt modelId="{7FA0C79F-E404-4AB3-A0DF-88F441D7C655}" type="sibTrans" cxnId="{553B233D-A4D4-442E-BDB7-50FF3D833466}">
      <dgm:prSet/>
      <dgm:spPr/>
      <dgm:t>
        <a:bodyPr/>
        <a:lstStyle/>
        <a:p>
          <a:endParaRPr lang="zh-CN" altLang="en-US"/>
        </a:p>
      </dgm:t>
    </dgm:pt>
    <dgm:pt modelId="{EBB1EE84-9B61-49CF-B1B7-A0DFB298B8CC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A</a:t>
          </a:r>
          <a:endParaRPr lang="zh-CN" altLang="en-US" dirty="0">
            <a:solidFill>
              <a:srgbClr val="0070C0"/>
            </a:solidFill>
          </a:endParaRPr>
        </a:p>
      </dgm:t>
    </dgm:pt>
    <dgm:pt modelId="{57E36D49-7B6F-43F4-96C9-0066C10FD7CC}" type="parTrans" cxnId="{6346A567-F273-4A6F-917D-EFA3BE9B7D9D}">
      <dgm:prSet/>
      <dgm:spPr/>
      <dgm:t>
        <a:bodyPr/>
        <a:lstStyle/>
        <a:p>
          <a:endParaRPr lang="zh-CN" altLang="en-US"/>
        </a:p>
      </dgm:t>
    </dgm:pt>
    <dgm:pt modelId="{0D004216-210E-47A6-ADE6-4B0DAC0880F8}" type="sibTrans" cxnId="{6346A567-F273-4A6F-917D-EFA3BE9B7D9D}">
      <dgm:prSet/>
      <dgm:spPr/>
      <dgm:t>
        <a:bodyPr/>
        <a:lstStyle/>
        <a:p>
          <a:endParaRPr lang="zh-CN" altLang="en-US"/>
        </a:p>
      </dgm:t>
    </dgm:pt>
    <dgm:pt modelId="{94F6BF48-3132-48DE-A154-CD6A5B6C3362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#</a:t>
          </a:r>
          <a:endParaRPr lang="zh-CN" altLang="en-US" dirty="0">
            <a:solidFill>
              <a:srgbClr val="0070C0"/>
            </a:solidFill>
          </a:endParaRPr>
        </a:p>
      </dgm:t>
    </dgm:pt>
    <dgm:pt modelId="{DBD2AE49-CE12-46D0-9E0F-7B347E935751}" type="parTrans" cxnId="{ED834074-B0B8-43CB-BDD2-AB4FD140B3CA}">
      <dgm:prSet/>
      <dgm:spPr/>
      <dgm:t>
        <a:bodyPr/>
        <a:lstStyle/>
        <a:p>
          <a:endParaRPr lang="zh-CN" altLang="en-US"/>
        </a:p>
      </dgm:t>
    </dgm:pt>
    <dgm:pt modelId="{20E75C14-4229-4E83-A1F6-98A759A8FAC0}" type="sibTrans" cxnId="{ED834074-B0B8-43CB-BDD2-AB4FD140B3CA}">
      <dgm:prSet/>
      <dgm:spPr/>
      <dgm:t>
        <a:bodyPr/>
        <a:lstStyle/>
        <a:p>
          <a:endParaRPr lang="zh-CN" altLang="en-US"/>
        </a:p>
      </dgm:t>
    </dgm:pt>
    <dgm:pt modelId="{E1DDA146-5E0A-45AB-BFBA-BD024A986C4E}">
      <dgm:prSet phldrT="[Text]" custT="1"/>
      <dgm:spPr/>
      <dgm:t>
        <a:bodyPr/>
        <a:lstStyle/>
        <a:p>
          <a:r>
            <a:rPr lang="en-US" altLang="zh-CN" sz="1400" b="1" dirty="0">
              <a:solidFill>
                <a:srgbClr val="0070C0"/>
              </a:solidFill>
            </a:rPr>
            <a:t>numbers</a:t>
          </a:r>
          <a:endParaRPr lang="zh-CN" altLang="en-US" sz="1400" b="1" dirty="0">
            <a:solidFill>
              <a:srgbClr val="0070C0"/>
            </a:solidFill>
          </a:endParaRPr>
        </a:p>
      </dgm:t>
    </dgm:pt>
    <dgm:pt modelId="{95BFF7A5-DEA5-49A5-9837-E4925D845D4E}" type="sibTrans" cxnId="{4B463858-39E6-444E-9750-880E58C0B4AB}">
      <dgm:prSet/>
      <dgm:spPr/>
      <dgm:t>
        <a:bodyPr/>
        <a:lstStyle/>
        <a:p>
          <a:endParaRPr lang="zh-CN" altLang="en-US"/>
        </a:p>
      </dgm:t>
    </dgm:pt>
    <dgm:pt modelId="{E2A8BDDD-D00E-48DE-803F-1DF225CA0AD0}" type="parTrans" cxnId="{4B463858-39E6-444E-9750-880E58C0B4AB}">
      <dgm:prSet/>
      <dgm:spPr/>
      <dgm:t>
        <a:bodyPr/>
        <a:lstStyle/>
        <a:p>
          <a:endParaRPr lang="zh-CN" altLang="en-US"/>
        </a:p>
      </dgm:t>
    </dgm:pt>
    <dgm:pt modelId="{DC05E9D4-94A7-4F37-B4C6-5BF0C19F7C7A}" type="pres">
      <dgm:prSet presAssocID="{A54D7443-97FC-4F07-9488-A1BC5FFEA8D1}" presName="Name0" presStyleCnt="0">
        <dgm:presLayoutVars>
          <dgm:chMax val="4"/>
          <dgm:resizeHandles val="exact"/>
        </dgm:presLayoutVars>
      </dgm:prSet>
      <dgm:spPr/>
    </dgm:pt>
    <dgm:pt modelId="{5D1E3DF9-7933-474E-B6BD-F6ECD72D76B4}" type="pres">
      <dgm:prSet presAssocID="{A54D7443-97FC-4F07-9488-A1BC5FFEA8D1}" presName="ellipse" presStyleLbl="trBgShp" presStyleIdx="0" presStyleCnt="1"/>
      <dgm:spPr/>
    </dgm:pt>
    <dgm:pt modelId="{519A9F94-DD93-436B-A1AE-994F0971692D}" type="pres">
      <dgm:prSet presAssocID="{A54D7443-97FC-4F07-9488-A1BC5FFEA8D1}" presName="arrow1" presStyleLbl="fgShp" presStyleIdx="0" presStyleCnt="1"/>
      <dgm:spPr/>
    </dgm:pt>
    <dgm:pt modelId="{DA3EE526-E910-4769-8FE3-FDD566984F63}" type="pres">
      <dgm:prSet presAssocID="{A54D7443-97FC-4F07-9488-A1BC5FFEA8D1}" presName="rectangle" presStyleLbl="revTx" presStyleIdx="0" presStyleCnt="1">
        <dgm:presLayoutVars>
          <dgm:bulletEnabled val="1"/>
        </dgm:presLayoutVars>
      </dgm:prSet>
      <dgm:spPr/>
    </dgm:pt>
    <dgm:pt modelId="{BDA85FA1-73D6-42CB-AABB-325C7358689B}" type="pres">
      <dgm:prSet presAssocID="{EBB1EE84-9B61-49CF-B1B7-A0DFB298B8CC}" presName="item1" presStyleLbl="node1" presStyleIdx="0" presStyleCnt="3">
        <dgm:presLayoutVars>
          <dgm:bulletEnabled val="1"/>
        </dgm:presLayoutVars>
      </dgm:prSet>
      <dgm:spPr/>
    </dgm:pt>
    <dgm:pt modelId="{55D77A21-EA08-46FD-9CD3-D611CBE021A7}" type="pres">
      <dgm:prSet presAssocID="{94F6BF48-3132-48DE-A154-CD6A5B6C3362}" presName="item2" presStyleLbl="node1" presStyleIdx="1" presStyleCnt="3">
        <dgm:presLayoutVars>
          <dgm:bulletEnabled val="1"/>
        </dgm:presLayoutVars>
      </dgm:prSet>
      <dgm:spPr/>
    </dgm:pt>
    <dgm:pt modelId="{ECB9A548-0B54-48C8-ACC6-E5FED368A3B9}" type="pres">
      <dgm:prSet presAssocID="{E1DDA146-5E0A-45AB-BFBA-BD024A986C4E}" presName="item3" presStyleLbl="node1" presStyleIdx="2" presStyleCnt="3">
        <dgm:presLayoutVars>
          <dgm:bulletEnabled val="1"/>
        </dgm:presLayoutVars>
      </dgm:prSet>
      <dgm:spPr/>
    </dgm:pt>
    <dgm:pt modelId="{54875F46-28B8-411A-8E39-0AB1F1829937}" type="pres">
      <dgm:prSet presAssocID="{A54D7443-97FC-4F07-9488-A1BC5FFEA8D1}" presName="funnel" presStyleLbl="trAlignAcc1" presStyleIdx="0" presStyleCnt="1"/>
      <dgm:spPr>
        <a:solidFill>
          <a:schemeClr val="accent5">
            <a:alpha val="40000"/>
          </a:schemeClr>
        </a:solidFill>
        <a:ln>
          <a:solidFill>
            <a:schemeClr val="accent5">
              <a:lumMod val="50000"/>
            </a:schemeClr>
          </a:solidFill>
        </a:ln>
      </dgm:spPr>
    </dgm:pt>
  </dgm:ptLst>
  <dgm:cxnLst>
    <dgm:cxn modelId="{0307AB03-1110-4AB7-9964-871186675F2F}" type="presOf" srcId="{A54D7443-97FC-4F07-9488-A1BC5FFEA8D1}" destId="{DC05E9D4-94A7-4F37-B4C6-5BF0C19F7C7A}" srcOrd="0" destOrd="0" presId="urn:microsoft.com/office/officeart/2005/8/layout/funnel1"/>
    <dgm:cxn modelId="{FD910038-CC82-4BD1-827E-43A4B9BBC2EE}" type="presOf" srcId="{E1DDA146-5E0A-45AB-BFBA-BD024A986C4E}" destId="{DA3EE526-E910-4769-8FE3-FDD566984F63}" srcOrd="0" destOrd="0" presId="urn:microsoft.com/office/officeart/2005/8/layout/funnel1"/>
    <dgm:cxn modelId="{553B233D-A4D4-442E-BDB7-50FF3D833466}" srcId="{A54D7443-97FC-4F07-9488-A1BC5FFEA8D1}" destId="{591C72F4-665D-4B9B-9768-B2EDEF2594D8}" srcOrd="0" destOrd="0" parTransId="{86098D2C-12E3-4833-859A-90B40D7CA49E}" sibTransId="{7FA0C79F-E404-4AB3-A0DF-88F441D7C655}"/>
    <dgm:cxn modelId="{6346A567-F273-4A6F-917D-EFA3BE9B7D9D}" srcId="{A54D7443-97FC-4F07-9488-A1BC5FFEA8D1}" destId="{EBB1EE84-9B61-49CF-B1B7-A0DFB298B8CC}" srcOrd="1" destOrd="0" parTransId="{57E36D49-7B6F-43F4-96C9-0066C10FD7CC}" sibTransId="{0D004216-210E-47A6-ADE6-4B0DAC0880F8}"/>
    <dgm:cxn modelId="{AEA20F6D-07E8-4840-AD82-84421F14E5FE}" type="presOf" srcId="{94F6BF48-3132-48DE-A154-CD6A5B6C3362}" destId="{BDA85FA1-73D6-42CB-AABB-325C7358689B}" srcOrd="0" destOrd="0" presId="urn:microsoft.com/office/officeart/2005/8/layout/funnel1"/>
    <dgm:cxn modelId="{ED834074-B0B8-43CB-BDD2-AB4FD140B3CA}" srcId="{A54D7443-97FC-4F07-9488-A1BC5FFEA8D1}" destId="{94F6BF48-3132-48DE-A154-CD6A5B6C3362}" srcOrd="2" destOrd="0" parTransId="{DBD2AE49-CE12-46D0-9E0F-7B347E935751}" sibTransId="{20E75C14-4229-4E83-A1F6-98A759A8FAC0}"/>
    <dgm:cxn modelId="{4B463858-39E6-444E-9750-880E58C0B4AB}" srcId="{A54D7443-97FC-4F07-9488-A1BC5FFEA8D1}" destId="{E1DDA146-5E0A-45AB-BFBA-BD024A986C4E}" srcOrd="3" destOrd="0" parTransId="{E2A8BDDD-D00E-48DE-803F-1DF225CA0AD0}" sibTransId="{95BFF7A5-DEA5-49A5-9837-E4925D845D4E}"/>
    <dgm:cxn modelId="{D0D6709F-E6CC-4F40-8779-3A6F7DB85B87}" type="presOf" srcId="{EBB1EE84-9B61-49CF-B1B7-A0DFB298B8CC}" destId="{55D77A21-EA08-46FD-9CD3-D611CBE021A7}" srcOrd="0" destOrd="0" presId="urn:microsoft.com/office/officeart/2005/8/layout/funnel1"/>
    <dgm:cxn modelId="{3460ACA5-F925-43F5-A258-B4A4A3E48FAF}" type="presOf" srcId="{591C72F4-665D-4B9B-9768-B2EDEF2594D8}" destId="{ECB9A548-0B54-48C8-ACC6-E5FED368A3B9}" srcOrd="0" destOrd="0" presId="urn:microsoft.com/office/officeart/2005/8/layout/funnel1"/>
    <dgm:cxn modelId="{8BF59201-2D3F-4738-B518-06A6240509DF}" type="presParOf" srcId="{DC05E9D4-94A7-4F37-B4C6-5BF0C19F7C7A}" destId="{5D1E3DF9-7933-474E-B6BD-F6ECD72D76B4}" srcOrd="0" destOrd="0" presId="urn:microsoft.com/office/officeart/2005/8/layout/funnel1"/>
    <dgm:cxn modelId="{104D06CD-6F1B-404D-98C7-097DCD24A8B5}" type="presParOf" srcId="{DC05E9D4-94A7-4F37-B4C6-5BF0C19F7C7A}" destId="{519A9F94-DD93-436B-A1AE-994F0971692D}" srcOrd="1" destOrd="0" presId="urn:microsoft.com/office/officeart/2005/8/layout/funnel1"/>
    <dgm:cxn modelId="{4E7821CE-39F7-4EE7-A508-952B84E934EE}" type="presParOf" srcId="{DC05E9D4-94A7-4F37-B4C6-5BF0C19F7C7A}" destId="{DA3EE526-E910-4769-8FE3-FDD566984F63}" srcOrd="2" destOrd="0" presId="urn:microsoft.com/office/officeart/2005/8/layout/funnel1"/>
    <dgm:cxn modelId="{C3C95A8E-127D-4E43-8BFD-3A6A3AB5A34F}" type="presParOf" srcId="{DC05E9D4-94A7-4F37-B4C6-5BF0C19F7C7A}" destId="{BDA85FA1-73D6-42CB-AABB-325C7358689B}" srcOrd="3" destOrd="0" presId="urn:microsoft.com/office/officeart/2005/8/layout/funnel1"/>
    <dgm:cxn modelId="{C1518832-E00E-4E0E-A375-012260AC72E9}" type="presParOf" srcId="{DC05E9D4-94A7-4F37-B4C6-5BF0C19F7C7A}" destId="{55D77A21-EA08-46FD-9CD3-D611CBE021A7}" srcOrd="4" destOrd="0" presId="urn:microsoft.com/office/officeart/2005/8/layout/funnel1"/>
    <dgm:cxn modelId="{885BA03B-6A85-4260-9FE2-87B3825D7A8C}" type="presParOf" srcId="{DC05E9D4-94A7-4F37-B4C6-5BF0C19F7C7A}" destId="{ECB9A548-0B54-48C8-ACC6-E5FED368A3B9}" srcOrd="5" destOrd="0" presId="urn:microsoft.com/office/officeart/2005/8/layout/funnel1"/>
    <dgm:cxn modelId="{844F4374-A77F-4657-A898-B0B5F5E44B2B}" type="presParOf" srcId="{DC05E9D4-94A7-4F37-B4C6-5BF0C19F7C7A}" destId="{54875F46-28B8-411A-8E39-0AB1F182993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15E98-6AFB-4697-9A10-256F4DB7B02A}">
      <dsp:nvSpPr>
        <dsp:cNvPr id="0" name=""/>
        <dsp:cNvSpPr/>
      </dsp:nvSpPr>
      <dsp:spPr>
        <a:xfrm>
          <a:off x="414968" y="20218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0000"/>
              </a:solidFill>
            </a:rPr>
            <a:t>文</a:t>
          </a:r>
        </a:p>
      </dsp:txBody>
      <dsp:txXfrm>
        <a:off x="464975" y="70225"/>
        <a:ext cx="241455" cy="241455"/>
      </dsp:txXfrm>
    </dsp:sp>
    <dsp:sp modelId="{79BEE6A7-CA93-4FF6-843D-43F56C73F283}">
      <dsp:nvSpPr>
        <dsp:cNvPr id="0" name=""/>
        <dsp:cNvSpPr/>
      </dsp:nvSpPr>
      <dsp:spPr>
        <a:xfrm rot="2160000">
          <a:off x="745620" y="282453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48217" y="297508"/>
        <a:ext cx="63467" cy="69147"/>
      </dsp:txXfrm>
    </dsp:sp>
    <dsp:sp modelId="{3823EB67-BFDB-4E98-BFF7-E7E0D9F6B008}">
      <dsp:nvSpPr>
        <dsp:cNvPr id="0" name=""/>
        <dsp:cNvSpPr/>
      </dsp:nvSpPr>
      <dsp:spPr>
        <a:xfrm>
          <a:off x="829621" y="321481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FF6600"/>
              </a:solidFill>
            </a:rPr>
            <a:t>A</a:t>
          </a:r>
          <a:endParaRPr lang="zh-CN" altLang="en-US" sz="2800" kern="1200" dirty="0">
            <a:solidFill>
              <a:srgbClr val="FF6600"/>
            </a:solidFill>
          </a:endParaRPr>
        </a:p>
      </dsp:txBody>
      <dsp:txXfrm>
        <a:off x="879628" y="371488"/>
        <a:ext cx="241455" cy="241455"/>
      </dsp:txXfrm>
    </dsp:sp>
    <dsp:sp modelId="{4C897E06-AF39-447A-8F5E-C2BFC9C6E9C9}">
      <dsp:nvSpPr>
        <dsp:cNvPr id="0" name=""/>
        <dsp:cNvSpPr/>
      </dsp:nvSpPr>
      <dsp:spPr>
        <a:xfrm rot="6480000">
          <a:off x="876623" y="675880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894426" y="685995"/>
        <a:ext cx="63467" cy="69147"/>
      </dsp:txXfrm>
    </dsp:sp>
    <dsp:sp modelId="{4DAF54C5-BE49-4222-85DF-B47DB1271C2C}">
      <dsp:nvSpPr>
        <dsp:cNvPr id="0" name=""/>
        <dsp:cNvSpPr/>
      </dsp:nvSpPr>
      <dsp:spPr>
        <a:xfrm>
          <a:off x="671238" y="808936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800" kern="1200" dirty="0">
              <a:solidFill>
                <a:srgbClr val="CC3399"/>
              </a:solidFill>
            </a:rPr>
            <a:t>あ</a:t>
          </a:r>
          <a:endParaRPr lang="zh-CN" altLang="en-US" sz="2800" kern="1200" dirty="0">
            <a:solidFill>
              <a:srgbClr val="CC3399"/>
            </a:solidFill>
          </a:endParaRPr>
        </a:p>
      </dsp:txBody>
      <dsp:txXfrm>
        <a:off x="721245" y="858943"/>
        <a:ext cx="241455" cy="241455"/>
      </dsp:txXfrm>
    </dsp:sp>
    <dsp:sp modelId="{364AC411-A5C5-4A86-8DF5-76C7CFB45A4A}">
      <dsp:nvSpPr>
        <dsp:cNvPr id="0" name=""/>
        <dsp:cNvSpPr/>
      </dsp:nvSpPr>
      <dsp:spPr>
        <a:xfrm rot="10800000">
          <a:off x="542935" y="922047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570135" y="945096"/>
        <a:ext cx="63467" cy="69147"/>
      </dsp:txXfrm>
    </dsp:sp>
    <dsp:sp modelId="{0725A5AE-1C7C-4244-B913-E85EE964DE10}">
      <dsp:nvSpPr>
        <dsp:cNvPr id="0" name=""/>
        <dsp:cNvSpPr/>
      </dsp:nvSpPr>
      <dsp:spPr>
        <a:xfrm>
          <a:off x="158698" y="808936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i-CN" altLang="en-US" sz="2800" b="0" i="0" kern="1200" dirty="0">
              <a:solidFill>
                <a:srgbClr val="00B050"/>
              </a:solidFill>
            </a:rPr>
            <a:t>ꀉ</a:t>
          </a:r>
          <a:endParaRPr lang="zh-CN" altLang="en-US" sz="2800" kern="1200" dirty="0">
            <a:solidFill>
              <a:srgbClr val="00B050"/>
            </a:solidFill>
          </a:endParaRPr>
        </a:p>
      </dsp:txBody>
      <dsp:txXfrm>
        <a:off x="208705" y="858943"/>
        <a:ext cx="241455" cy="241455"/>
      </dsp:txXfrm>
    </dsp:sp>
    <dsp:sp modelId="{55B81007-CF84-41BD-A05C-D7AEBBFE7FB4}">
      <dsp:nvSpPr>
        <dsp:cNvPr id="0" name=""/>
        <dsp:cNvSpPr/>
      </dsp:nvSpPr>
      <dsp:spPr>
        <a:xfrm rot="15120000">
          <a:off x="205700" y="680761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23503" y="716744"/>
        <a:ext cx="63467" cy="69147"/>
      </dsp:txXfrm>
    </dsp:sp>
    <dsp:sp modelId="{F40DE33F-46AE-4644-87E1-CDCAE40C5192}">
      <dsp:nvSpPr>
        <dsp:cNvPr id="0" name=""/>
        <dsp:cNvSpPr/>
      </dsp:nvSpPr>
      <dsp:spPr>
        <a:xfrm>
          <a:off x="314" y="321481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b="0" i="0" kern="1200" dirty="0">
              <a:solidFill>
                <a:srgbClr val="00B0F0"/>
              </a:solidFill>
            </a:rPr>
            <a:t>α</a:t>
          </a:r>
          <a:endParaRPr lang="zh-CN" altLang="en-US" sz="2800" kern="1200" dirty="0">
            <a:solidFill>
              <a:srgbClr val="00B0F0"/>
            </a:solidFill>
          </a:endParaRPr>
        </a:p>
      </dsp:txBody>
      <dsp:txXfrm>
        <a:off x="50321" y="371488"/>
        <a:ext cx="241455" cy="241455"/>
      </dsp:txXfrm>
    </dsp:sp>
    <dsp:sp modelId="{C96E6C1B-F16B-492E-9B70-0865FAAED59D}">
      <dsp:nvSpPr>
        <dsp:cNvPr id="0" name=""/>
        <dsp:cNvSpPr/>
      </dsp:nvSpPr>
      <dsp:spPr>
        <a:xfrm rot="19440000">
          <a:off x="330966" y="285470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3563" y="316513"/>
        <a:ext cx="63467" cy="69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E3DF9-7933-474E-B6BD-F6ECD72D76B4}">
      <dsp:nvSpPr>
        <dsp:cNvPr id="0" name=""/>
        <dsp:cNvSpPr/>
      </dsp:nvSpPr>
      <dsp:spPr>
        <a:xfrm>
          <a:off x="419657" y="49326"/>
          <a:ext cx="978949" cy="33997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A9F94-DD93-436B-A1AE-994F0971692D}">
      <dsp:nvSpPr>
        <dsp:cNvPr id="0" name=""/>
        <dsp:cNvSpPr/>
      </dsp:nvSpPr>
      <dsp:spPr>
        <a:xfrm>
          <a:off x="815791" y="881813"/>
          <a:ext cx="189718" cy="12142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EE526-E910-4769-8FE3-FDD566984F63}">
      <dsp:nvSpPr>
        <dsp:cNvPr id="0" name=""/>
        <dsp:cNvSpPr/>
      </dsp:nvSpPr>
      <dsp:spPr>
        <a:xfrm>
          <a:off x="455325" y="978949"/>
          <a:ext cx="910650" cy="22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rgbClr val="0070C0"/>
              </a:solidFill>
            </a:rPr>
            <a:t>numbers</a:t>
          </a:r>
          <a:endParaRPr lang="zh-CN" altLang="en-US" sz="1400" b="1" kern="1200" dirty="0">
            <a:solidFill>
              <a:srgbClr val="0070C0"/>
            </a:solidFill>
          </a:endParaRPr>
        </a:p>
      </dsp:txBody>
      <dsp:txXfrm>
        <a:off x="455325" y="978949"/>
        <a:ext cx="910650" cy="227662"/>
      </dsp:txXfrm>
    </dsp:sp>
    <dsp:sp modelId="{BDA85FA1-73D6-42CB-AABB-325C7358689B}">
      <dsp:nvSpPr>
        <dsp:cNvPr id="0" name=""/>
        <dsp:cNvSpPr/>
      </dsp:nvSpPr>
      <dsp:spPr>
        <a:xfrm>
          <a:off x="775570" y="415560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#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825581" y="465571"/>
        <a:ext cx="241472" cy="241472"/>
      </dsp:txXfrm>
    </dsp:sp>
    <dsp:sp modelId="{55D77A21-EA08-46FD-9CD3-D611CBE021A7}">
      <dsp:nvSpPr>
        <dsp:cNvPr id="0" name=""/>
        <dsp:cNvSpPr/>
      </dsp:nvSpPr>
      <dsp:spPr>
        <a:xfrm>
          <a:off x="531212" y="159363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A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581223" y="209374"/>
        <a:ext cx="241472" cy="241472"/>
      </dsp:txXfrm>
    </dsp:sp>
    <dsp:sp modelId="{ECB9A548-0B54-48C8-ACC6-E5FED368A3B9}">
      <dsp:nvSpPr>
        <dsp:cNvPr id="0" name=""/>
        <dsp:cNvSpPr/>
      </dsp:nvSpPr>
      <dsp:spPr>
        <a:xfrm>
          <a:off x="880295" y="76798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1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930306" y="126809"/>
        <a:ext cx="241472" cy="241472"/>
      </dsp:txXfrm>
    </dsp:sp>
    <dsp:sp modelId="{54875F46-28B8-411A-8E39-0AB1F1829937}">
      <dsp:nvSpPr>
        <dsp:cNvPr id="0" name=""/>
        <dsp:cNvSpPr/>
      </dsp:nvSpPr>
      <dsp:spPr>
        <a:xfrm>
          <a:off x="379437" y="7588"/>
          <a:ext cx="1062425" cy="849940"/>
        </a:xfrm>
        <a:prstGeom prst="funnel">
          <a:avLst/>
        </a:prstGeom>
        <a:solidFill>
          <a:schemeClr val="accent5">
            <a:alpha val="40000"/>
          </a:schemeClr>
        </a:solidFill>
        <a:ln w="63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2399-1B46-4466-B0E6-B733C2FDB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927B7-505F-4766-A7D0-27CABA27D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AADF-6533-4D80-900C-B9145019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929D-340B-4C6E-9261-0495797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1591-4F53-41FC-9E94-7568469A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7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8CEC-4C88-450E-84E5-181394E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BF29E-41F5-463C-9EF2-E5E2F83EE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BE9B-604B-4DB8-BDEE-EA624B7E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3C181-E179-46FB-B96A-147F2C0A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9E7F-EF92-4E45-8E50-5897A39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402B5-D62F-4860-97F6-384DF2CBA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FA6F-4A2C-4C42-B2AA-5C6D83D2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C80D-1AA5-4790-9824-4744873E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89EC-0FC9-43DB-82FF-2F7BA3A8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040F-32EA-4E32-B2C7-C61CEDAE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1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C74-3297-463B-B159-A4B77543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9FA3-AA7C-4DA9-9E45-9FA85BF1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F769-A793-446B-A684-7DAEC5AA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0256-4772-4CC6-B511-A98481C2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B40C-10D0-4F5E-9B0A-F76DF561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F453-E10A-4D11-AA00-B829AE91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63D0B-ABAE-4A59-942C-5C862130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01C3-002A-4A48-8D07-74E24E23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C66B1-3C2F-47BE-9A5E-6F8B6D3C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C53D-8295-4149-9992-E0E19A96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3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21F4-16F5-42CE-9242-5BE1F955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C5AC-8469-4432-B1B8-F19DB25D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57ECC-4EC2-4AFF-A567-C67B2B17F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280D-BE47-41E9-A5C3-BE98FEE7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9B4D-BFE0-4C21-BAE2-7D3027EB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9D3C8-B1D0-4533-8EE6-F864F782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3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897F-6A27-43D6-A6BE-5BD09C7B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1FBF-A29E-4E28-A6D2-A8BD72CE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CD7C2-B91D-4DE8-BCB4-74D0E013E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05361-3DEE-43E6-B645-4B2A89F79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607D8-1534-48CF-AF1C-1DA47D9D4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DE879-1EDA-4178-A18B-46989132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CC285-FE72-4612-9C18-AEE151E3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03BFD-D356-4391-B7BC-8859C274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2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CA49-A78B-4ABE-8E72-F43F6FA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77770-FCC2-4B34-8090-24EC514B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AC88F-AD96-4B57-BFE9-2C8CF16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B55C5-29C6-49DF-A33E-39EBF994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65AD4-F794-4686-B235-F5E994D9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DE291-B38C-45A7-8DB3-2EC94967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F5FA0-C55B-4F44-8096-65B298B7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BB64-343F-46CA-819F-40FA175B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3D11-9C5C-49AC-B90E-E60EAF44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60F0-04DE-499B-B649-78CCC31E7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F20DA-243C-4CA4-BD37-00A6F170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3C96A-291D-4002-8ECE-F786B35F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AEBC-CD50-4695-A153-999EC812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F031-BDA5-4177-9ACD-D0A699E6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AA68-508A-4222-96EE-8E702A529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1DCC7-3356-44F7-93C0-FC22BEEA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EB78A-2AB2-43FD-95F6-D77404F7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9A70B-6C6D-4DC2-A0B1-B5A544E1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5D7B-E6A5-4B36-B86E-82F0904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AB143-9E5B-437B-A4B8-50FBDF98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3372F-CA7D-4F39-879C-1148B532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8D41-D8EE-41AA-87F0-4D278116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F36A-6419-41CF-AB7C-E587BA650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8F9D-B8BF-4698-BDBD-602E2D31F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908EFC77-C0BC-47FA-AC35-AFBCE405B08C}"/>
              </a:ext>
            </a:extLst>
          </p:cNvPr>
          <p:cNvSpPr/>
          <p:nvPr/>
        </p:nvSpPr>
        <p:spPr>
          <a:xfrm>
            <a:off x="93306" y="143072"/>
            <a:ext cx="12030270" cy="4513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FE665-F36C-4C4C-B9E3-31CA19DE202E}"/>
              </a:ext>
            </a:extLst>
          </p:cNvPr>
          <p:cNvSpPr/>
          <p:nvPr/>
        </p:nvSpPr>
        <p:spPr>
          <a:xfrm>
            <a:off x="1735496" y="6593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86519-F218-4E35-8AE9-98A7D480B0C2}"/>
              </a:ext>
            </a:extLst>
          </p:cNvPr>
          <p:cNvSpPr/>
          <p:nvPr/>
        </p:nvSpPr>
        <p:spPr>
          <a:xfrm>
            <a:off x="205275" y="1511557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VlppOS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E4390-720E-42FD-97C5-9315F60F1421}"/>
              </a:ext>
            </a:extLst>
          </p:cNvPr>
          <p:cNvSpPr/>
          <p:nvPr/>
        </p:nvSpPr>
        <p:spPr>
          <a:xfrm>
            <a:off x="3309259" y="1511556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VlppRegex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9D3F6-15B5-4D96-A3DB-0C51AAA5AC25}"/>
              </a:ext>
            </a:extLst>
          </p:cNvPr>
          <p:cNvSpPr/>
          <p:nvPr/>
        </p:nvSpPr>
        <p:spPr>
          <a:xfrm>
            <a:off x="1735496" y="23699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VlppReflection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65CD5-513E-4751-A136-AD1E695EFBAB}"/>
              </a:ext>
            </a:extLst>
          </p:cNvPr>
          <p:cNvSpPr/>
          <p:nvPr/>
        </p:nvSpPr>
        <p:spPr>
          <a:xfrm>
            <a:off x="1735496" y="3188148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VlppParser2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F949B-8A35-4303-B289-01021852198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471129" y="1088572"/>
            <a:ext cx="1530221" cy="422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A17418-F43A-45FF-8A4B-79F440EBD48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001350" y="1088572"/>
            <a:ext cx="1573763" cy="42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F4E584-A799-4865-967B-77BDC1AA2294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1471129" y="1940766"/>
            <a:ext cx="1530221" cy="429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42E3E-4532-4905-A27A-F03E58AB460A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001350" y="1940765"/>
            <a:ext cx="1573763" cy="429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844A89-1A43-4EC3-93E1-89B8D8C04BE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001350" y="2799172"/>
            <a:ext cx="0" cy="388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2AC9BE-A1E9-4FF7-9499-02483E180E09}"/>
              </a:ext>
            </a:extLst>
          </p:cNvPr>
          <p:cNvSpPr/>
          <p:nvPr/>
        </p:nvSpPr>
        <p:spPr>
          <a:xfrm>
            <a:off x="205274" y="4951392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VlppWorkflowRuntime</a:t>
            </a:r>
            <a:endParaRPr lang="zh-CN" alt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0A8EF3-5473-4AB5-B143-531B225D5D03}"/>
              </a:ext>
            </a:extLst>
          </p:cNvPr>
          <p:cNvCxnSpPr>
            <a:cxnSpLocks/>
            <a:stCxn id="30" idx="0"/>
            <a:endCxn id="8" idx="2"/>
          </p:cNvCxnSpPr>
          <p:nvPr/>
        </p:nvCxnSpPr>
        <p:spPr>
          <a:xfrm flipV="1">
            <a:off x="1471128" y="3617357"/>
            <a:ext cx="1530222" cy="1334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74A0B3F-607C-40BB-B0B5-E675105AE347}"/>
              </a:ext>
            </a:extLst>
          </p:cNvPr>
          <p:cNvSpPr/>
          <p:nvPr/>
        </p:nvSpPr>
        <p:spPr>
          <a:xfrm>
            <a:off x="3309255" y="4086775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VlppWorkflowLibrary</a:t>
            </a:r>
            <a:endParaRPr lang="zh-CN" alt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B9D6AD-E56A-4EF3-81F2-818F923E7E59}"/>
              </a:ext>
            </a:extLst>
          </p:cNvPr>
          <p:cNvSpPr/>
          <p:nvPr/>
        </p:nvSpPr>
        <p:spPr>
          <a:xfrm>
            <a:off x="3309255" y="4951393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VlppWorkflowCompiler</a:t>
            </a:r>
            <a:endParaRPr lang="zh-CN" alt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F37875-0F1D-4FEA-84FF-64DF51D2690D}"/>
              </a:ext>
            </a:extLst>
          </p:cNvPr>
          <p:cNvCxnSpPr>
            <a:cxnSpLocks/>
            <a:stCxn id="44" idx="1"/>
            <a:endCxn id="30" idx="3"/>
          </p:cNvCxnSpPr>
          <p:nvPr/>
        </p:nvCxnSpPr>
        <p:spPr>
          <a:xfrm flipH="1" flipV="1">
            <a:off x="2736981" y="5165997"/>
            <a:ext cx="5722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9510B63-900E-4690-8CC4-B1399968BA3D}"/>
              </a:ext>
            </a:extLst>
          </p:cNvPr>
          <p:cNvSpPr/>
          <p:nvPr/>
        </p:nvSpPr>
        <p:spPr>
          <a:xfrm>
            <a:off x="6413241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</a:t>
            </a:r>
            <a:endParaRPr lang="zh-CN" alt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E2B2D8-C851-4A19-A957-EE8F3FFA1727}"/>
              </a:ext>
            </a:extLst>
          </p:cNvPr>
          <p:cNvCxnSpPr>
            <a:cxnSpLocks/>
            <a:stCxn id="55" idx="1"/>
            <a:endCxn id="39" idx="3"/>
          </p:cNvCxnSpPr>
          <p:nvPr/>
        </p:nvCxnSpPr>
        <p:spPr>
          <a:xfrm flipH="1">
            <a:off x="5840962" y="3442973"/>
            <a:ext cx="572279" cy="85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52010C-8E1A-40F0-9B73-27DAA322E3AE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4575109" y="4515984"/>
            <a:ext cx="0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0218AB5-F375-483E-A062-EEF3A7DB7C75}"/>
              </a:ext>
            </a:extLst>
          </p:cNvPr>
          <p:cNvSpPr/>
          <p:nvPr/>
        </p:nvSpPr>
        <p:spPr>
          <a:xfrm>
            <a:off x="9467462" y="2399142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GacUIWindows</a:t>
            </a:r>
            <a:endParaRPr lang="zh-CN" alt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2D92E4-7A52-45AC-A463-D08B98EAA18E}"/>
              </a:ext>
            </a:extLst>
          </p:cNvPr>
          <p:cNvCxnSpPr>
            <a:cxnSpLocks/>
            <a:stCxn id="63" idx="2"/>
            <a:endCxn id="55" idx="3"/>
          </p:cNvCxnSpPr>
          <p:nvPr/>
        </p:nvCxnSpPr>
        <p:spPr>
          <a:xfrm flipH="1">
            <a:off x="8944948" y="2828351"/>
            <a:ext cx="1788368" cy="614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F44D9FA-2B28-4F07-8FCE-6FBFA160C7F5}"/>
              </a:ext>
            </a:extLst>
          </p:cNvPr>
          <p:cNvSpPr/>
          <p:nvPr/>
        </p:nvSpPr>
        <p:spPr>
          <a:xfrm>
            <a:off x="6413241" y="495757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GacUIReflection</a:t>
            </a:r>
            <a:endParaRPr lang="zh-CN" alt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033DCB6-AE1B-47EC-A68B-439405BA7841}"/>
              </a:ext>
            </a:extLst>
          </p:cNvPr>
          <p:cNvCxnSpPr>
            <a:cxnSpLocks/>
            <a:stCxn id="69" idx="1"/>
            <a:endCxn id="44" idx="3"/>
          </p:cNvCxnSpPr>
          <p:nvPr/>
        </p:nvCxnSpPr>
        <p:spPr>
          <a:xfrm flipH="1" flipV="1">
            <a:off x="5840962" y="5165998"/>
            <a:ext cx="572279" cy="6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082A68-AADD-4302-8963-63FF7D23AA4E}"/>
              </a:ext>
            </a:extLst>
          </p:cNvPr>
          <p:cNvCxnSpPr>
            <a:cxnSpLocks/>
            <a:stCxn id="69" idx="0"/>
            <a:endCxn id="55" idx="2"/>
          </p:cNvCxnSpPr>
          <p:nvPr/>
        </p:nvCxnSpPr>
        <p:spPr>
          <a:xfrm flipV="1">
            <a:off x="7679095" y="3657577"/>
            <a:ext cx="0" cy="1300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235FF2E-1D5D-450A-9837-CC1FFB111A68}"/>
              </a:ext>
            </a:extLst>
          </p:cNvPr>
          <p:cNvSpPr/>
          <p:nvPr/>
        </p:nvSpPr>
        <p:spPr>
          <a:xfrm>
            <a:off x="6413239" y="5822196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GacUICompiler</a:t>
            </a:r>
            <a:endParaRPr lang="zh-CN" alt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2D0F3BE-6469-4771-8688-7E6617DE15D6}"/>
              </a:ext>
            </a:extLst>
          </p:cNvPr>
          <p:cNvCxnSpPr>
            <a:cxnSpLocks/>
            <a:stCxn id="78" idx="0"/>
            <a:endCxn id="69" idx="2"/>
          </p:cNvCxnSpPr>
          <p:nvPr/>
        </p:nvCxnSpPr>
        <p:spPr>
          <a:xfrm flipV="1">
            <a:off x="7679093" y="5386787"/>
            <a:ext cx="2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62E6D7-68E4-490E-A8DE-C8BBC7394B8C}"/>
              </a:ext>
            </a:extLst>
          </p:cNvPr>
          <p:cNvSpPr/>
          <p:nvPr/>
        </p:nvSpPr>
        <p:spPr>
          <a:xfrm>
            <a:off x="9467462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</a:t>
            </a:r>
            <a:endParaRPr lang="zh-CN" alt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B840DC-6F08-4121-9045-9F191B42D4D2}"/>
              </a:ext>
            </a:extLst>
          </p:cNvPr>
          <p:cNvSpPr/>
          <p:nvPr/>
        </p:nvSpPr>
        <p:spPr>
          <a:xfrm>
            <a:off x="9467462" y="4951392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DarkSkinReflection</a:t>
            </a:r>
            <a:endParaRPr lang="zh-CN" alt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CF9BE3C-10A8-466C-85FA-909C50CFAA72}"/>
              </a:ext>
            </a:extLst>
          </p:cNvPr>
          <p:cNvCxnSpPr>
            <a:cxnSpLocks/>
            <a:stCxn id="85" idx="1"/>
            <a:endCxn id="55" idx="3"/>
          </p:cNvCxnSpPr>
          <p:nvPr/>
        </p:nvCxnSpPr>
        <p:spPr>
          <a:xfrm flipH="1">
            <a:off x="8944948" y="3442973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971AF7-4EFE-4E9C-8983-AD7B63F0987F}"/>
              </a:ext>
            </a:extLst>
          </p:cNvPr>
          <p:cNvCxnSpPr>
            <a:cxnSpLocks/>
            <a:stCxn id="86" idx="0"/>
            <a:endCxn id="85" idx="2"/>
          </p:cNvCxnSpPr>
          <p:nvPr/>
        </p:nvCxnSpPr>
        <p:spPr>
          <a:xfrm flipV="1">
            <a:off x="10733316" y="3657577"/>
            <a:ext cx="0" cy="129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756ECF0-F1BF-4EAC-9421-19542E31C9D0}"/>
              </a:ext>
            </a:extLst>
          </p:cNvPr>
          <p:cNvCxnSpPr>
            <a:cxnSpLocks/>
            <a:stCxn id="86" idx="1"/>
            <a:endCxn id="69" idx="3"/>
          </p:cNvCxnSpPr>
          <p:nvPr/>
        </p:nvCxnSpPr>
        <p:spPr>
          <a:xfrm flipH="1">
            <a:off x="8944948" y="5165997"/>
            <a:ext cx="522514" cy="6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0E4AC5C-403A-4935-B564-B379626B758D}"/>
              </a:ext>
            </a:extLst>
          </p:cNvPr>
          <p:cNvCxnSpPr>
            <a:stCxn id="39" idx="0"/>
            <a:endCxn id="7" idx="3"/>
          </p:cNvCxnSpPr>
          <p:nvPr/>
        </p:nvCxnSpPr>
        <p:spPr>
          <a:xfrm rot="16200000" flipV="1">
            <a:off x="3670053" y="3181719"/>
            <a:ext cx="1502207" cy="3079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0130B8-D807-4BE4-ADBF-8D1334CE21E9}"/>
              </a:ext>
            </a:extLst>
          </p:cNvPr>
          <p:cNvCxnSpPr>
            <a:cxnSpLocks/>
            <a:stCxn id="55" idx="0"/>
            <a:endCxn id="18" idx="2"/>
          </p:cNvCxnSpPr>
          <p:nvPr/>
        </p:nvCxnSpPr>
        <p:spPr>
          <a:xfrm flipH="1" flipV="1">
            <a:off x="7679092" y="2927160"/>
            <a:ext cx="3" cy="30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E82AF14-D04D-41F6-BCEE-6D9BAA6A08F2}"/>
              </a:ext>
            </a:extLst>
          </p:cNvPr>
          <p:cNvSpPr txBox="1"/>
          <p:nvPr/>
        </p:nvSpPr>
        <p:spPr>
          <a:xfrm>
            <a:off x="5016306" y="190221"/>
            <a:ext cx="7082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Files you need for a typical </a:t>
            </a:r>
            <a:r>
              <a:rPr lang="en-US" altLang="zh-CN" sz="2800" dirty="0" err="1"/>
              <a:t>GacUI</a:t>
            </a:r>
            <a:r>
              <a:rPr lang="en-US" altLang="zh-CN" sz="2800" dirty="0"/>
              <a:t> application</a:t>
            </a:r>
            <a:endParaRPr lang="zh-CN" alt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F2FBA-81A6-6031-8823-97CCEA0EFA9B}"/>
              </a:ext>
            </a:extLst>
          </p:cNvPr>
          <p:cNvSpPr/>
          <p:nvPr/>
        </p:nvSpPr>
        <p:spPr>
          <a:xfrm>
            <a:off x="6413238" y="2248751"/>
            <a:ext cx="2531707" cy="678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VlppParser</a:t>
            </a:r>
            <a:r>
              <a:rPr lang="en-US" altLang="zh-CN" dirty="0"/>
              <a:t> (deprecating)</a:t>
            </a:r>
            <a:endParaRPr lang="zh-CN" alt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D74B99-BB72-56C7-B6A8-DA53118A7F5D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4267203" y="2584568"/>
            <a:ext cx="2146035" cy="3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4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379449-1349-4AB6-BFF3-61F5FE207FA8}"/>
              </a:ext>
            </a:extLst>
          </p:cNvPr>
          <p:cNvSpPr txBox="1"/>
          <p:nvPr/>
        </p:nvSpPr>
        <p:spPr>
          <a:xfrm>
            <a:off x="709127" y="590939"/>
            <a:ext cx="7371183" cy="13388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ref.CodeBehind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"false"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ref.Class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helloworld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MainWindow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"Hello, world!"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ClientSize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BoundsComposition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-set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PreferredMinSize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/&gt;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"Welcome to 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GacUI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Library!"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fontFamily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"Segoe UI"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antialias</a:t>
            </a:r>
            <a:r>
              <a:rPr lang="en-US" altLang="zh-CN" sz="900" dirty="0" err="1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716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48CC05C-2DFF-407E-B02D-77A4540D828A}"/>
              </a:ext>
            </a:extLst>
          </p:cNvPr>
          <p:cNvSpPr/>
          <p:nvPr/>
        </p:nvSpPr>
        <p:spPr>
          <a:xfrm>
            <a:off x="4729981" y="1674588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1B3EE-D829-4D13-8C9B-C9C39B656DDC}"/>
              </a:ext>
            </a:extLst>
          </p:cNvPr>
          <p:cNvSpPr/>
          <p:nvPr/>
        </p:nvSpPr>
        <p:spPr>
          <a:xfrm>
            <a:off x="4729980" y="3121840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FDF858-F5A8-41E3-B4E7-29D896FE4CD6}"/>
              </a:ext>
            </a:extLst>
          </p:cNvPr>
          <p:cNvSpPr/>
          <p:nvPr/>
        </p:nvSpPr>
        <p:spPr>
          <a:xfrm>
            <a:off x="9225769" y="227336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FB8DD-7B14-4995-9FE2-DDDC45721163}"/>
              </a:ext>
            </a:extLst>
          </p:cNvPr>
          <p:cNvSpPr/>
          <p:nvPr/>
        </p:nvSpPr>
        <p:spPr>
          <a:xfrm>
            <a:off x="6977878" y="1674588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FC27A-93E8-4D03-A0A1-BC81F7973E29}"/>
              </a:ext>
            </a:extLst>
          </p:cNvPr>
          <p:cNvSpPr/>
          <p:nvPr/>
        </p:nvSpPr>
        <p:spPr>
          <a:xfrm>
            <a:off x="6977877" y="3121840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6600"/>
                </a:solidFill>
              </a:rPr>
              <a:t>test()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F24A06-F19D-4C28-9CF6-F41D55F9FF72}"/>
              </a:ext>
            </a:extLst>
          </p:cNvPr>
          <p:cNvSpPr/>
          <p:nvPr/>
        </p:nvSpPr>
        <p:spPr>
          <a:xfrm>
            <a:off x="6977876" y="4569092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29588-B867-41F5-A360-27F980220A55}"/>
              </a:ext>
            </a:extLst>
          </p:cNvPr>
          <p:cNvSpPr/>
          <p:nvPr/>
        </p:nvSpPr>
        <p:spPr>
          <a:xfrm>
            <a:off x="9225775" y="1674588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2BF023-8EF8-4DBA-89B0-EAB8B107C4CE}"/>
              </a:ext>
            </a:extLst>
          </p:cNvPr>
          <p:cNvGrpSpPr/>
          <p:nvPr/>
        </p:nvGrpSpPr>
        <p:grpSpPr>
          <a:xfrm>
            <a:off x="234180" y="227336"/>
            <a:ext cx="1915888" cy="1250302"/>
            <a:chOff x="234180" y="227336"/>
            <a:chExt cx="1915888" cy="12503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9DCBCC-1DB1-4608-AEA6-247F82ADE4A7}"/>
                </a:ext>
              </a:extLst>
            </p:cNvPr>
            <p:cNvSpPr/>
            <p:nvPr/>
          </p:nvSpPr>
          <p:spPr>
            <a:xfrm>
              <a:off x="234183" y="227336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68CB5FD-FC0E-4B8A-B16D-5D6CB94FD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80" y="227336"/>
              <a:ext cx="1408883" cy="10688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EF48FB2-39D6-4600-BD28-8C0576E5A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389" y="480060"/>
              <a:ext cx="1280675" cy="99757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DF8339-CEA5-4E9B-ABAC-8E7A16AA39AB}"/>
              </a:ext>
            </a:extLst>
          </p:cNvPr>
          <p:cNvGrpSpPr/>
          <p:nvPr/>
        </p:nvGrpSpPr>
        <p:grpSpPr>
          <a:xfrm>
            <a:off x="234180" y="1682316"/>
            <a:ext cx="1915885" cy="1250302"/>
            <a:chOff x="251866" y="1682316"/>
            <a:chExt cx="1915885" cy="12503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CBF45B-0CD8-4EA2-B4EF-6AEE98824202}"/>
                </a:ext>
              </a:extLst>
            </p:cNvPr>
            <p:cNvSpPr/>
            <p:nvPr/>
          </p:nvSpPr>
          <p:spPr>
            <a:xfrm>
              <a:off x="251866" y="1682316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32" name="Diagram 31">
              <a:extLst>
                <a:ext uri="{FF2B5EF4-FFF2-40B4-BE49-F238E27FC236}">
                  <a16:creationId xmlns:a16="http://schemas.microsoft.com/office/drawing/2014/main" id="{29026A66-6D6C-497D-BB00-CDAC2E5803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7542526"/>
                </p:ext>
              </p:extLst>
            </p:nvPr>
          </p:nvGraphicFramePr>
          <p:xfrm>
            <a:off x="576648" y="1761994"/>
            <a:ext cx="1171406" cy="11706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010C46-0D4E-4C06-AA49-E85A4C7C9A84}"/>
              </a:ext>
            </a:extLst>
          </p:cNvPr>
          <p:cNvGrpSpPr/>
          <p:nvPr/>
        </p:nvGrpSpPr>
        <p:grpSpPr>
          <a:xfrm>
            <a:off x="234181" y="3121840"/>
            <a:ext cx="1951884" cy="1250302"/>
            <a:chOff x="234181" y="3121840"/>
            <a:chExt cx="1951884" cy="12503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B22DF9-03D7-4665-A428-303F7AB8AF7D}"/>
                </a:ext>
              </a:extLst>
            </p:cNvPr>
            <p:cNvSpPr/>
            <p:nvPr/>
          </p:nvSpPr>
          <p:spPr>
            <a:xfrm>
              <a:off x="234181" y="3121840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F0C7B6-4237-4317-8F92-D9CFC69ED032}"/>
                </a:ext>
              </a:extLst>
            </p:cNvPr>
            <p:cNvSpPr txBox="1"/>
            <p:nvPr/>
          </p:nvSpPr>
          <p:spPr>
            <a:xfrm>
              <a:off x="252495" y="3427689"/>
              <a:ext cx="1933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#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FF</a:t>
              </a:r>
              <a:r>
                <a:rPr lang="en-US" altLang="zh-CN" sz="3600" b="1" dirty="0">
                  <a:solidFill>
                    <a:srgbClr val="00B050"/>
                  </a:solidFill>
                </a:rPr>
                <a:t>FF</a:t>
              </a:r>
              <a:r>
                <a:rPr lang="en-US" altLang="zh-CN" sz="3600" b="1" dirty="0">
                  <a:solidFill>
                    <a:schemeClr val="accent1"/>
                  </a:solidFill>
                </a:rPr>
                <a:t>FF</a:t>
              </a:r>
              <a:endParaRPr lang="zh-CN" altLang="en-US" sz="3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460F1E-D1E5-4B6E-B7F8-DEB04E3F9031}"/>
              </a:ext>
            </a:extLst>
          </p:cNvPr>
          <p:cNvGrpSpPr/>
          <p:nvPr/>
        </p:nvGrpSpPr>
        <p:grpSpPr>
          <a:xfrm>
            <a:off x="203968" y="4569092"/>
            <a:ext cx="2011680" cy="1250302"/>
            <a:chOff x="203968" y="4569092"/>
            <a:chExt cx="2011680" cy="12503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8E8C7C-E7AC-488E-83FC-9422DA352C65}"/>
                </a:ext>
              </a:extLst>
            </p:cNvPr>
            <p:cNvSpPr/>
            <p:nvPr/>
          </p:nvSpPr>
          <p:spPr>
            <a:xfrm>
              <a:off x="234180" y="4569092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D85F88-B2D2-4606-94AD-5176A4ABD888}"/>
                </a:ext>
              </a:extLst>
            </p:cNvPr>
            <p:cNvSpPr txBox="1"/>
            <p:nvPr/>
          </p:nvSpPr>
          <p:spPr>
            <a:xfrm>
              <a:off x="203968" y="4576820"/>
              <a:ext cx="20116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class VM {</a:t>
              </a:r>
            </a:p>
            <a:p>
              <a:r>
                <a:rPr lang="en-US" altLang="zh-CN" sz="1400" b="1" dirty="0"/>
                <a:t>    void Submit();</a:t>
              </a:r>
            </a:p>
            <a:p>
              <a:r>
                <a:rPr lang="en-US" altLang="zh-CN" sz="1400" b="1" dirty="0"/>
                <a:t>};</a:t>
              </a:r>
              <a:endParaRPr lang="zh-CN" altLang="en-US" sz="1400" b="1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227A1EB-C047-4F1C-A5A2-B0AF338AB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8893" y="5160444"/>
              <a:ext cx="1655931" cy="642600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4AAF9-8CD8-44E7-9277-61EEB89AA9B8}"/>
              </a:ext>
            </a:extLst>
          </p:cNvPr>
          <p:cNvSpPr/>
          <p:nvPr/>
        </p:nvSpPr>
        <p:spPr>
          <a:xfrm>
            <a:off x="4729976" y="4576820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EB96ED-A4FC-45BE-B4C6-45BB35E31587}"/>
              </a:ext>
            </a:extLst>
          </p:cNvPr>
          <p:cNvSpPr/>
          <p:nvPr/>
        </p:nvSpPr>
        <p:spPr>
          <a:xfrm>
            <a:off x="6977876" y="227336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C89E16-2FAA-4DF9-BD0C-BC6D7877460C}"/>
              </a:ext>
            </a:extLst>
          </p:cNvPr>
          <p:cNvGrpSpPr/>
          <p:nvPr/>
        </p:nvGrpSpPr>
        <p:grpSpPr>
          <a:xfrm>
            <a:off x="2482083" y="227336"/>
            <a:ext cx="4119060" cy="5297800"/>
            <a:chOff x="2482083" y="227336"/>
            <a:chExt cx="4119060" cy="5297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9C8E52-982F-47B3-8B8F-DD593005CC28}"/>
                </a:ext>
              </a:extLst>
            </p:cNvPr>
            <p:cNvSpPr/>
            <p:nvPr/>
          </p:nvSpPr>
          <p:spPr>
            <a:xfrm>
              <a:off x="2482083" y="227336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22D11F-BB0A-4956-86D0-9196877D1804}"/>
                </a:ext>
              </a:extLst>
            </p:cNvPr>
            <p:cNvSpPr txBox="1"/>
            <p:nvPr/>
          </p:nvSpPr>
          <p:spPr>
            <a:xfrm>
              <a:off x="2571835" y="529322"/>
              <a:ext cx="1736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[1, 2, 3]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487F359-B8E9-4BE4-96B7-AD0E1B0408CE}"/>
                </a:ext>
              </a:extLst>
            </p:cNvPr>
            <p:cNvSpPr txBox="1"/>
            <p:nvPr/>
          </p:nvSpPr>
          <p:spPr>
            <a:xfrm>
              <a:off x="4868969" y="1777611"/>
              <a:ext cx="162576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7030A0"/>
                  </a:solidFill>
                </a:rPr>
                <a:t>\d+</a:t>
              </a:r>
              <a:endParaRPr lang="zh-CN" altLang="en-US" sz="6600" b="1" dirty="0">
                <a:solidFill>
                  <a:srgbClr val="7030A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B42A497-0E94-412C-ADDF-45E78655575E}"/>
                </a:ext>
              </a:extLst>
            </p:cNvPr>
            <p:cNvSpPr txBox="1"/>
            <p:nvPr/>
          </p:nvSpPr>
          <p:spPr>
            <a:xfrm>
              <a:off x="4715690" y="3427689"/>
              <a:ext cx="18854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70C0"/>
                  </a:solidFill>
                </a:rPr>
                <a:t>return 0 ;</a:t>
              </a:r>
              <a:endParaRPr lang="zh-CN" altLang="en-US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4F0B1F6-958B-4B6F-8000-6A8A4B598FEE}"/>
                </a:ext>
              </a:extLst>
            </p:cNvPr>
            <p:cNvSpPr txBox="1"/>
            <p:nvPr/>
          </p:nvSpPr>
          <p:spPr>
            <a:xfrm>
              <a:off x="4819734" y="4878805"/>
              <a:ext cx="1693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err="1">
                  <a:solidFill>
                    <a:srgbClr val="FF0000"/>
                  </a:solidFill>
                </a:rPr>
                <a:t>R”str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(...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CAC7E4-D09B-40F7-A0C1-2C91D5B6A316}"/>
              </a:ext>
            </a:extLst>
          </p:cNvPr>
          <p:cNvGrpSpPr/>
          <p:nvPr/>
        </p:nvGrpSpPr>
        <p:grpSpPr>
          <a:xfrm>
            <a:off x="2482080" y="4569092"/>
            <a:ext cx="1915885" cy="1250302"/>
            <a:chOff x="2482080" y="4569092"/>
            <a:chExt cx="1915885" cy="12503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019D6C-284C-47ED-AF45-03DFE152FBC2}"/>
                </a:ext>
              </a:extLst>
            </p:cNvPr>
            <p:cNvSpPr/>
            <p:nvPr/>
          </p:nvSpPr>
          <p:spPr>
            <a:xfrm>
              <a:off x="2482080" y="4569092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D42BFA-1EDF-44D8-9284-C6C779754AE7}"/>
                </a:ext>
              </a:extLst>
            </p:cNvPr>
            <p:cNvSpPr txBox="1"/>
            <p:nvPr/>
          </p:nvSpPr>
          <p:spPr>
            <a:xfrm>
              <a:off x="2584657" y="4647973"/>
              <a:ext cx="171072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00B050"/>
                  </a:solidFill>
                </a:rPr>
                <a:t>&lt;/&gt;</a:t>
              </a:r>
              <a:endParaRPr lang="zh-CN" altLang="en-US" sz="66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458AEB-25E9-4E27-9BB2-E7278C1D5AA4}"/>
              </a:ext>
            </a:extLst>
          </p:cNvPr>
          <p:cNvGrpSpPr/>
          <p:nvPr/>
        </p:nvGrpSpPr>
        <p:grpSpPr>
          <a:xfrm>
            <a:off x="2482081" y="3121840"/>
            <a:ext cx="1929219" cy="1318495"/>
            <a:chOff x="2482081" y="3121840"/>
            <a:chExt cx="1929219" cy="131849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5A8513-4A25-4F36-A2F9-D67EA4F012D8}"/>
                </a:ext>
              </a:extLst>
            </p:cNvPr>
            <p:cNvSpPr/>
            <p:nvPr/>
          </p:nvSpPr>
          <p:spPr>
            <a:xfrm>
              <a:off x="2482081" y="3121840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lowchart: Magnetic Disk 23">
              <a:extLst>
                <a:ext uri="{FF2B5EF4-FFF2-40B4-BE49-F238E27FC236}">
                  <a16:creationId xmlns:a16="http://schemas.microsoft.com/office/drawing/2014/main" id="{3E991EBD-D79C-4FF0-859E-D3F8D3A58E3B}"/>
                </a:ext>
              </a:extLst>
            </p:cNvPr>
            <p:cNvSpPr/>
            <p:nvPr/>
          </p:nvSpPr>
          <p:spPr>
            <a:xfrm>
              <a:off x="2549999" y="3185702"/>
              <a:ext cx="797319" cy="1009455"/>
            </a:xfrm>
            <a:prstGeom prst="flowChartMagneticDisk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E56579-8075-4BEC-867A-88BB8456C40B}"/>
                </a:ext>
              </a:extLst>
            </p:cNvPr>
            <p:cNvSpPr txBox="1"/>
            <p:nvPr/>
          </p:nvSpPr>
          <p:spPr>
            <a:xfrm>
              <a:off x="3311319" y="3794004"/>
              <a:ext cx="1099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7030A0"/>
                  </a:solidFill>
                </a:rPr>
                <a:t>a.txt</a:t>
              </a:r>
              <a:endParaRPr lang="zh-CN" altLang="en-US" sz="36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5" name="Flowchart: Magnetic Disk 104">
            <a:extLst>
              <a:ext uri="{FF2B5EF4-FFF2-40B4-BE49-F238E27FC236}">
                <a16:creationId xmlns:a16="http://schemas.microsoft.com/office/drawing/2014/main" id="{D0FC3823-21C6-48B8-AD0F-809E9332430F}"/>
              </a:ext>
            </a:extLst>
          </p:cNvPr>
          <p:cNvSpPr/>
          <p:nvPr/>
        </p:nvSpPr>
        <p:spPr>
          <a:xfrm>
            <a:off x="7051082" y="1741103"/>
            <a:ext cx="797319" cy="1009455"/>
          </a:xfrm>
          <a:prstGeom prst="flowChartMagneticDisk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2F6832-4F48-42A4-8608-8665B5B36E8D}"/>
              </a:ext>
            </a:extLst>
          </p:cNvPr>
          <p:cNvGrpSpPr/>
          <p:nvPr/>
        </p:nvGrpSpPr>
        <p:grpSpPr>
          <a:xfrm>
            <a:off x="2482082" y="1674588"/>
            <a:ext cx="1915885" cy="1250302"/>
            <a:chOff x="2482082" y="1674588"/>
            <a:chExt cx="1915885" cy="12503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6C9D97-1AD4-4CF5-8692-4585F0D89503}"/>
                </a:ext>
              </a:extLst>
            </p:cNvPr>
            <p:cNvSpPr/>
            <p:nvPr/>
          </p:nvSpPr>
          <p:spPr>
            <a:xfrm>
              <a:off x="2482082" y="1674588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B55B83C5-FEAE-43C6-8498-6574536F25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5713137"/>
                </p:ext>
              </p:extLst>
            </p:nvPr>
          </p:nvGraphicFramePr>
          <p:xfrm>
            <a:off x="2529368" y="1696803"/>
            <a:ext cx="1821301" cy="12142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5D8C7E-3951-4DC4-A5B9-D5DE60FEC81F}"/>
              </a:ext>
            </a:extLst>
          </p:cNvPr>
          <p:cNvGrpSpPr/>
          <p:nvPr/>
        </p:nvGrpSpPr>
        <p:grpSpPr>
          <a:xfrm>
            <a:off x="4729983" y="227336"/>
            <a:ext cx="1915885" cy="1250302"/>
            <a:chOff x="4729983" y="227336"/>
            <a:chExt cx="1915885" cy="12503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E7F6EE-1E63-4DD3-8FB9-26E57B88981A}"/>
                </a:ext>
              </a:extLst>
            </p:cNvPr>
            <p:cNvSpPr/>
            <p:nvPr/>
          </p:nvSpPr>
          <p:spPr>
            <a:xfrm>
              <a:off x="4729983" y="227336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39436E3-4B88-4EB5-A2A7-1958B57781C3}"/>
                </a:ext>
              </a:extLst>
            </p:cNvPr>
            <p:cNvSpPr/>
            <p:nvPr/>
          </p:nvSpPr>
          <p:spPr>
            <a:xfrm>
              <a:off x="5314155" y="671460"/>
              <a:ext cx="747526" cy="631529"/>
            </a:xfrm>
            <a:prstGeom prst="roundRect">
              <a:avLst>
                <a:gd name="adj" fmla="val 22827"/>
              </a:avLst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136B757-89C0-4E74-A0BF-E39009492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3708" y="532372"/>
              <a:ext cx="0" cy="13909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7A94A4-C805-455D-9D4A-EAFC93BB2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2324" y="532372"/>
              <a:ext cx="0" cy="13909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258EC2E-9CA1-49BD-9304-F5F268FD2072}"/>
                </a:ext>
              </a:extLst>
            </p:cNvPr>
            <p:cNvSpPr/>
            <p:nvPr/>
          </p:nvSpPr>
          <p:spPr>
            <a:xfrm>
              <a:off x="5493707" y="399934"/>
              <a:ext cx="378611" cy="277690"/>
            </a:xfrm>
            <a:prstGeom prst="arc">
              <a:avLst>
                <a:gd name="adj1" fmla="val 10775806"/>
                <a:gd name="adj2" fmla="val 7"/>
              </a:avLst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D822CB-A471-4643-80BF-DBB2957DC1D6}"/>
                </a:ext>
              </a:extLst>
            </p:cNvPr>
            <p:cNvSpPr/>
            <p:nvPr/>
          </p:nvSpPr>
          <p:spPr>
            <a:xfrm>
              <a:off x="5587765" y="816712"/>
              <a:ext cx="188174" cy="1881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7A80A10E-4DCD-448B-AA3D-5611B51402B2}"/>
                </a:ext>
              </a:extLst>
            </p:cNvPr>
            <p:cNvSpPr/>
            <p:nvPr/>
          </p:nvSpPr>
          <p:spPr>
            <a:xfrm>
              <a:off x="5587765" y="866285"/>
              <a:ext cx="188174" cy="27769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70C36CBB-5AAF-4997-A65D-BAACFF198623}"/>
              </a:ext>
            </a:extLst>
          </p:cNvPr>
          <p:cNvSpPr/>
          <p:nvPr/>
        </p:nvSpPr>
        <p:spPr>
          <a:xfrm>
            <a:off x="4795056" y="3546068"/>
            <a:ext cx="1169975" cy="4143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8DA88BD-EA4B-4C9F-A10A-0B3243671F16}"/>
              </a:ext>
            </a:extLst>
          </p:cNvPr>
          <p:cNvSpPr/>
          <p:nvPr/>
        </p:nvSpPr>
        <p:spPr>
          <a:xfrm>
            <a:off x="6049292" y="3546068"/>
            <a:ext cx="247751" cy="4080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4161374-1AF2-42DF-84EF-14627EF65662}"/>
              </a:ext>
            </a:extLst>
          </p:cNvPr>
          <p:cNvSpPr/>
          <p:nvPr/>
        </p:nvSpPr>
        <p:spPr>
          <a:xfrm>
            <a:off x="6381304" y="3546068"/>
            <a:ext cx="113431" cy="4057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A37BFF-3DC2-4D8F-AA48-3177130FD8C4}"/>
              </a:ext>
            </a:extLst>
          </p:cNvPr>
          <p:cNvSpPr txBox="1"/>
          <p:nvPr/>
        </p:nvSpPr>
        <p:spPr>
          <a:xfrm>
            <a:off x="7639092" y="64561"/>
            <a:ext cx="612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+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0C8DAA-2D16-486B-BA90-145F8DC516F6}"/>
              </a:ext>
            </a:extLst>
          </p:cNvPr>
          <p:cNvSpPr txBox="1"/>
          <p:nvPr/>
        </p:nvSpPr>
        <p:spPr>
          <a:xfrm>
            <a:off x="7283733" y="761579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1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359C8F-6E96-4091-9494-22464D915F14}"/>
              </a:ext>
            </a:extLst>
          </p:cNvPr>
          <p:cNvSpPr txBox="1"/>
          <p:nvPr/>
        </p:nvSpPr>
        <p:spPr>
          <a:xfrm>
            <a:off x="8098062" y="760154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2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6CBDEED-9769-4A70-8B02-0E641FEDD930}"/>
              </a:ext>
            </a:extLst>
          </p:cNvPr>
          <p:cNvCxnSpPr/>
          <p:nvPr/>
        </p:nvCxnSpPr>
        <p:spPr>
          <a:xfrm>
            <a:off x="8032222" y="684144"/>
            <a:ext cx="246792" cy="246792"/>
          </a:xfrm>
          <a:prstGeom prst="line">
            <a:avLst/>
          </a:prstGeom>
          <a:ln w="38100" cap="rnd">
            <a:solidFill>
              <a:srgbClr val="00B050"/>
            </a:solidFill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5A162AE-2E06-4DA3-844B-8E3F885740B0}"/>
              </a:ext>
            </a:extLst>
          </p:cNvPr>
          <p:cNvCxnSpPr/>
          <p:nvPr/>
        </p:nvCxnSpPr>
        <p:spPr>
          <a:xfrm flipH="1">
            <a:off x="7611838" y="684144"/>
            <a:ext cx="236563" cy="236563"/>
          </a:xfrm>
          <a:prstGeom prst="line">
            <a:avLst/>
          </a:prstGeom>
          <a:ln w="38100" cap="rnd">
            <a:solidFill>
              <a:srgbClr val="00B050"/>
            </a:solidFill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E464B22-A1D7-475E-B7CB-FF2EDAE4CD00}"/>
              </a:ext>
            </a:extLst>
          </p:cNvPr>
          <p:cNvSpPr txBox="1"/>
          <p:nvPr/>
        </p:nvSpPr>
        <p:spPr>
          <a:xfrm>
            <a:off x="7876604" y="2251972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6600"/>
                </a:solidFill>
              </a:rPr>
              <a:t>{a:0}</a:t>
            </a:r>
            <a:endParaRPr lang="zh-CN" altLang="en-US" sz="3600" b="1" dirty="0">
              <a:solidFill>
                <a:srgbClr val="006600"/>
              </a:solidFill>
            </a:endParaRPr>
          </a:p>
        </p:txBody>
      </p: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71D8370C-D212-48FD-B92D-6341060F065B}"/>
              </a:ext>
            </a:extLst>
          </p:cNvPr>
          <p:cNvSpPr/>
          <p:nvPr/>
        </p:nvSpPr>
        <p:spPr>
          <a:xfrm>
            <a:off x="7309993" y="3464326"/>
            <a:ext cx="1251818" cy="594707"/>
          </a:xfrm>
          <a:prstGeom prst="flowChartDecision">
            <a:avLst/>
          </a:prstGeom>
          <a:noFill/>
          <a:ln w="508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CB08041-5084-47E4-8AC7-7417B7036A76}"/>
              </a:ext>
            </a:extLst>
          </p:cNvPr>
          <p:cNvCxnSpPr>
            <a:cxnSpLocks/>
            <a:stCxn id="17" idx="0"/>
            <a:endCxn id="108" idx="0"/>
          </p:cNvCxnSpPr>
          <p:nvPr/>
        </p:nvCxnSpPr>
        <p:spPr>
          <a:xfrm>
            <a:off x="7935820" y="3121840"/>
            <a:ext cx="82" cy="342486"/>
          </a:xfrm>
          <a:prstGeom prst="straightConnector1">
            <a:avLst/>
          </a:prstGeom>
          <a:ln w="508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A580C9A-B25C-4F5A-9D42-F5D599C89DD6}"/>
              </a:ext>
            </a:extLst>
          </p:cNvPr>
          <p:cNvCxnSpPr>
            <a:stCxn id="108" idx="2"/>
            <a:endCxn id="17" idx="2"/>
          </p:cNvCxnSpPr>
          <p:nvPr/>
        </p:nvCxnSpPr>
        <p:spPr>
          <a:xfrm flipH="1">
            <a:off x="7935820" y="4059033"/>
            <a:ext cx="82" cy="313109"/>
          </a:xfrm>
          <a:prstGeom prst="straightConnector1">
            <a:avLst/>
          </a:prstGeom>
          <a:ln w="508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23C58A3-F03E-4BD8-B9D6-587A663433EB}"/>
              </a:ext>
            </a:extLst>
          </p:cNvPr>
          <p:cNvSpPr txBox="1"/>
          <p:nvPr/>
        </p:nvSpPr>
        <p:spPr>
          <a:xfrm>
            <a:off x="6939586" y="4542505"/>
            <a:ext cx="201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</a:rPr>
              <a:t>class C {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    void F();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};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13E137-9D6A-4951-AB38-F5535EA04941}"/>
              </a:ext>
            </a:extLst>
          </p:cNvPr>
          <p:cNvSpPr txBox="1"/>
          <p:nvPr/>
        </p:nvSpPr>
        <p:spPr>
          <a:xfrm>
            <a:off x="8312971" y="5178664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</a:rPr>
              <a:t>{ }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7982B4AF-DA3C-4648-9517-B41285B24213}"/>
              </a:ext>
            </a:extLst>
          </p:cNvPr>
          <p:cNvSpPr/>
          <p:nvPr/>
        </p:nvSpPr>
        <p:spPr>
          <a:xfrm>
            <a:off x="7736038" y="4714628"/>
            <a:ext cx="1153865" cy="810508"/>
          </a:xfrm>
          <a:prstGeom prst="arc">
            <a:avLst>
              <a:gd name="adj1" fmla="val 6231262"/>
              <a:gd name="adj2" fmla="val 10894457"/>
            </a:avLst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F59CA4E-640A-41B5-82CC-5196471EBEAF}"/>
              </a:ext>
            </a:extLst>
          </p:cNvPr>
          <p:cNvSpPr txBox="1"/>
          <p:nvPr/>
        </p:nvSpPr>
        <p:spPr>
          <a:xfrm>
            <a:off x="10083685" y="756178"/>
            <a:ext cx="201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</a:rPr>
              <a:t>class C {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    void F();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};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399D154-C113-4AB8-BB58-49CD9048AA02}"/>
              </a:ext>
            </a:extLst>
          </p:cNvPr>
          <p:cNvSpPr txBox="1"/>
          <p:nvPr/>
        </p:nvSpPr>
        <p:spPr>
          <a:xfrm>
            <a:off x="9322253" y="135506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</a:rPr>
              <a:t>{ }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6F9260AE-CE17-4ECC-BE5E-C1A52B11CA38}"/>
              </a:ext>
            </a:extLst>
          </p:cNvPr>
          <p:cNvSpPr/>
          <p:nvPr/>
        </p:nvSpPr>
        <p:spPr>
          <a:xfrm>
            <a:off x="9671039" y="354900"/>
            <a:ext cx="1153865" cy="810508"/>
          </a:xfrm>
          <a:prstGeom prst="arc">
            <a:avLst>
              <a:gd name="adj1" fmla="val 6231262"/>
              <a:gd name="adj2" fmla="val 10894457"/>
            </a:avLst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83C6750E-52AE-42C2-9FFF-AB68BA518466}"/>
              </a:ext>
            </a:extLst>
          </p:cNvPr>
          <p:cNvSpPr/>
          <p:nvPr/>
        </p:nvSpPr>
        <p:spPr>
          <a:xfrm>
            <a:off x="9283056" y="1734752"/>
            <a:ext cx="797319" cy="1009455"/>
          </a:xfrm>
          <a:prstGeom prst="flowChartMagneticDisk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3581084-8777-435B-8D64-683401E2F52F}"/>
              </a:ext>
            </a:extLst>
          </p:cNvPr>
          <p:cNvSpPr txBox="1"/>
          <p:nvPr/>
        </p:nvSpPr>
        <p:spPr>
          <a:xfrm>
            <a:off x="9941333" y="2312806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</a:rPr>
              <a:t> </a:t>
            </a:r>
            <a:r>
              <a:rPr lang="en-US" altLang="zh-CN" sz="3600" b="1" dirty="0">
                <a:solidFill>
                  <a:srgbClr val="006600"/>
                </a:solidFill>
              </a:rPr>
              <a:t>.cpp</a:t>
            </a:r>
            <a:endParaRPr lang="zh-CN" altLang="en-US" sz="3600" b="1" dirty="0">
              <a:solidFill>
                <a:srgbClr val="0066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7F9B37-69E6-483D-8BB7-8EA370B52626}"/>
              </a:ext>
            </a:extLst>
          </p:cNvPr>
          <p:cNvSpPr txBox="1"/>
          <p:nvPr/>
        </p:nvSpPr>
        <p:spPr>
          <a:xfrm>
            <a:off x="9372175" y="2024140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A50021"/>
                </a:solidFill>
              </a:rPr>
              <a:t>{ }</a:t>
            </a:r>
            <a:endParaRPr lang="zh-CN" altLang="en-US" sz="3600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7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D165AC-FF87-440C-8FF4-98CD0559A149}"/>
              </a:ext>
            </a:extLst>
          </p:cNvPr>
          <p:cNvSpPr/>
          <p:nvPr/>
        </p:nvSpPr>
        <p:spPr>
          <a:xfrm>
            <a:off x="7868816" y="1088570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FileStream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020DE-E81A-4D23-937A-FD199FCD2C39}"/>
              </a:ext>
            </a:extLst>
          </p:cNvPr>
          <p:cNvSpPr/>
          <p:nvPr/>
        </p:nvSpPr>
        <p:spPr>
          <a:xfrm>
            <a:off x="5585926" y="547395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DecoderStream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E08DD-7034-4512-83FA-3588C89BFF42}"/>
              </a:ext>
            </a:extLst>
          </p:cNvPr>
          <p:cNvSpPr/>
          <p:nvPr/>
        </p:nvSpPr>
        <p:spPr>
          <a:xfrm>
            <a:off x="7868816" y="547395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BomDecoder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BD436-9D86-41CD-A33A-36C8FCF306D9}"/>
              </a:ext>
            </a:extLst>
          </p:cNvPr>
          <p:cNvSpPr/>
          <p:nvPr/>
        </p:nvSpPr>
        <p:spPr>
          <a:xfrm>
            <a:off x="7868816" y="2556586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FileStream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93A57-748D-4DC1-8C0C-BED592E0611B}"/>
              </a:ext>
            </a:extLst>
          </p:cNvPr>
          <p:cNvSpPr/>
          <p:nvPr/>
        </p:nvSpPr>
        <p:spPr>
          <a:xfrm>
            <a:off x="5585926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EncoderStream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777124-DEC2-44F6-B30F-6641C4886853}"/>
              </a:ext>
            </a:extLst>
          </p:cNvPr>
          <p:cNvSpPr/>
          <p:nvPr/>
        </p:nvSpPr>
        <p:spPr>
          <a:xfrm>
            <a:off x="7868816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Utf8Decoder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07BDA-CA4C-44E4-8036-85861498FD96}"/>
              </a:ext>
            </a:extLst>
          </p:cNvPr>
          <p:cNvSpPr/>
          <p:nvPr/>
        </p:nvSpPr>
        <p:spPr>
          <a:xfrm>
            <a:off x="7868816" y="4024602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FileStream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D6F800-797A-44EC-84AC-17EFA587AFC3}"/>
              </a:ext>
            </a:extLst>
          </p:cNvPr>
          <p:cNvSpPr/>
          <p:nvPr/>
        </p:nvSpPr>
        <p:spPr>
          <a:xfrm>
            <a:off x="5585926" y="3483427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EncoderStream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83B63-84CE-44C0-B611-D27E46932202}"/>
              </a:ext>
            </a:extLst>
          </p:cNvPr>
          <p:cNvSpPr/>
          <p:nvPr/>
        </p:nvSpPr>
        <p:spPr>
          <a:xfrm>
            <a:off x="7868816" y="3483427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Utf16Decoder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4859C3-5CD2-40D8-A238-F90E2E4A38F7}"/>
              </a:ext>
            </a:extLst>
          </p:cNvPr>
          <p:cNvSpPr/>
          <p:nvPr/>
        </p:nvSpPr>
        <p:spPr>
          <a:xfrm>
            <a:off x="3303036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BroadcastStream</a:t>
            </a:r>
            <a:endParaRPr lang="zh-CN" alt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6C930E-763A-4DAA-8FAB-245926E6EB5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601338" y="740228"/>
            <a:ext cx="267478" cy="0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E15470-F172-42BD-8DB3-A4F30C4D0A0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601338" y="2208244"/>
            <a:ext cx="267478" cy="0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E0AB70-93E0-488F-ABE3-3D4B147901D0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>
            <a:off x="6593632" y="2401077"/>
            <a:ext cx="1275184" cy="34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CCFF1-6AA8-4E91-89FA-E33CD038520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601338" y="3676260"/>
            <a:ext cx="267478" cy="0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F36427-BB6A-40BF-8A11-51AE1024E57E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6593632" y="3869093"/>
            <a:ext cx="1275184" cy="34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8C1E15-C03B-405F-A6C8-4FBB1BA987DA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5318448" y="2208244"/>
            <a:ext cx="2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E61E04-BE41-45F3-8852-871A85261D7B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5318448" y="2208244"/>
            <a:ext cx="267478" cy="146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FF5781E-0CBA-4F5C-B213-960CC09E7349}"/>
              </a:ext>
            </a:extLst>
          </p:cNvPr>
          <p:cNvSpPr/>
          <p:nvPr/>
        </p:nvSpPr>
        <p:spPr>
          <a:xfrm>
            <a:off x="864637" y="1169435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RecorderStream</a:t>
            </a:r>
            <a:endParaRPr lang="zh-CN" alt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6781A9-1A7F-4F26-BDCB-17CF0A185DD8}"/>
              </a:ext>
            </a:extLst>
          </p:cNvPr>
          <p:cNvCxnSpPr>
            <a:cxnSpLocks/>
            <a:stCxn id="5" idx="1"/>
            <a:endCxn id="35" idx="3"/>
          </p:cNvCxnSpPr>
          <p:nvPr/>
        </p:nvCxnSpPr>
        <p:spPr>
          <a:xfrm flipH="1">
            <a:off x="2880049" y="740228"/>
            <a:ext cx="2705877" cy="62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46AA05-B92C-4D24-9A7D-2B54D3125549}"/>
              </a:ext>
            </a:extLst>
          </p:cNvPr>
          <p:cNvCxnSpPr>
            <a:stCxn id="35" idx="3"/>
            <a:endCxn id="13" idx="1"/>
          </p:cNvCxnSpPr>
          <p:nvPr/>
        </p:nvCxnSpPr>
        <p:spPr>
          <a:xfrm>
            <a:off x="2880049" y="1362268"/>
            <a:ext cx="422987" cy="84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601F2C-3A98-4DF7-9E0D-A5398A67245D}"/>
              </a:ext>
            </a:extLst>
          </p:cNvPr>
          <p:cNvCxnSpPr>
            <a:cxnSpLocks/>
            <a:stCxn id="4" idx="1"/>
            <a:endCxn id="5" idx="2"/>
          </p:cNvCxnSpPr>
          <p:nvPr/>
        </p:nvCxnSpPr>
        <p:spPr>
          <a:xfrm flipH="1" flipV="1">
            <a:off x="6593632" y="933061"/>
            <a:ext cx="1275184" cy="34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80C6B1F-D196-410A-92CC-1AD9FD80908E}"/>
              </a:ext>
            </a:extLst>
          </p:cNvPr>
          <p:cNvSpPr/>
          <p:nvPr/>
        </p:nvSpPr>
        <p:spPr>
          <a:xfrm>
            <a:off x="864637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StreamReader</a:t>
            </a:r>
            <a:endParaRPr lang="zh-CN" alt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63F89C-2CAE-403F-A8AF-550B0BEED538}"/>
              </a:ext>
            </a:extLst>
          </p:cNvPr>
          <p:cNvCxnSpPr>
            <a:stCxn id="35" idx="2"/>
            <a:endCxn id="48" idx="0"/>
          </p:cNvCxnSpPr>
          <p:nvPr/>
        </p:nvCxnSpPr>
        <p:spPr>
          <a:xfrm>
            <a:off x="1872343" y="1555101"/>
            <a:ext cx="0" cy="46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8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EE2614-BDDA-4756-A274-B45232E89A13}"/>
              </a:ext>
            </a:extLst>
          </p:cNvPr>
          <p:cNvSpPr/>
          <p:nvPr/>
        </p:nvSpPr>
        <p:spPr>
          <a:xfrm>
            <a:off x="1101012" y="989046"/>
            <a:ext cx="4739951" cy="3234612"/>
          </a:xfrm>
          <a:prstGeom prst="rect">
            <a:avLst/>
          </a:prstGeom>
          <a:solidFill>
            <a:srgbClr val="F5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365D0-BBA3-4035-81A2-DC1C7686C6E0}"/>
              </a:ext>
            </a:extLst>
          </p:cNvPr>
          <p:cNvSpPr txBox="1"/>
          <p:nvPr/>
        </p:nvSpPr>
        <p:spPr>
          <a:xfrm>
            <a:off x="1101012" y="963703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Parent</a:t>
            </a:r>
            <a:endParaRPr lang="zh-CN" alt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340EF7-8A0B-48D4-A34F-79EA335489CA}"/>
              </a:ext>
            </a:extLst>
          </p:cNvPr>
          <p:cNvSpPr/>
          <p:nvPr/>
        </p:nvSpPr>
        <p:spPr>
          <a:xfrm>
            <a:off x="1461797" y="1307692"/>
            <a:ext cx="4018384" cy="2597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AC44E8-77B2-4529-A62A-6847D2FD7467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>
            <a:off x="3470988" y="989046"/>
            <a:ext cx="1" cy="318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3C26A-0D6A-4928-8FF7-BB24F66245D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flipH="1">
            <a:off x="3470988" y="3905494"/>
            <a:ext cx="1" cy="3181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43E86B-F312-4FEB-B92B-D3100CCF52C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>
            <a:off x="1101012" y="2606352"/>
            <a:ext cx="360785" cy="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26DA1D-EC67-4DC0-9C73-5A52E429EE13}"/>
              </a:ext>
            </a:extLst>
          </p:cNvPr>
          <p:cNvCxnSpPr>
            <a:cxnSpLocks/>
            <a:stCxn id="6" idx="3"/>
            <a:endCxn id="4" idx="3"/>
          </p:cNvCxnSpPr>
          <p:nvPr/>
        </p:nvCxnSpPr>
        <p:spPr>
          <a:xfrm flipV="1">
            <a:off x="5480181" y="2606352"/>
            <a:ext cx="360782" cy="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65538-4112-455C-A91A-46CD773AC306}"/>
              </a:ext>
            </a:extLst>
          </p:cNvPr>
          <p:cNvSpPr/>
          <p:nvPr/>
        </p:nvSpPr>
        <p:spPr>
          <a:xfrm>
            <a:off x="1889230" y="1685088"/>
            <a:ext cx="2376356" cy="1617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8F1083-5D2F-4C31-8B22-E599BA6D6B41}"/>
              </a:ext>
            </a:extLst>
          </p:cNvPr>
          <p:cNvSpPr txBox="1"/>
          <p:nvPr/>
        </p:nvSpPr>
        <p:spPr>
          <a:xfrm>
            <a:off x="2333148" y="2170450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this</a:t>
            </a:r>
          </a:p>
          <a:p>
            <a:r>
              <a:rPr lang="en-US" altLang="zh-CN" b="1" dirty="0"/>
              <a:t>composition</a:t>
            </a:r>
            <a:endParaRPr lang="zh-CN" alt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8DAB67-18EF-4300-B2B3-A8B85E480D57}"/>
              </a:ext>
            </a:extLst>
          </p:cNvPr>
          <p:cNvCxnSpPr>
            <a:cxnSpLocks/>
          </p:cNvCxnSpPr>
          <p:nvPr/>
        </p:nvCxnSpPr>
        <p:spPr>
          <a:xfrm flipH="1">
            <a:off x="3821800" y="989046"/>
            <a:ext cx="2462" cy="6960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30840F-0251-459F-B67F-84A7E405F19C}"/>
              </a:ext>
            </a:extLst>
          </p:cNvPr>
          <p:cNvCxnSpPr>
            <a:cxnSpLocks/>
          </p:cNvCxnSpPr>
          <p:nvPr/>
        </p:nvCxnSpPr>
        <p:spPr>
          <a:xfrm>
            <a:off x="3819339" y="3302144"/>
            <a:ext cx="0" cy="921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D75807-593F-4B19-A0CE-C736C1C780D3}"/>
              </a:ext>
            </a:extLst>
          </p:cNvPr>
          <p:cNvCxnSpPr>
            <a:cxnSpLocks/>
          </p:cNvCxnSpPr>
          <p:nvPr/>
        </p:nvCxnSpPr>
        <p:spPr>
          <a:xfrm>
            <a:off x="1101012" y="2879643"/>
            <a:ext cx="7882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2F310D-A6A9-4F82-872C-3671484DC8DA}"/>
              </a:ext>
            </a:extLst>
          </p:cNvPr>
          <p:cNvCxnSpPr>
            <a:cxnSpLocks/>
          </p:cNvCxnSpPr>
          <p:nvPr/>
        </p:nvCxnSpPr>
        <p:spPr>
          <a:xfrm>
            <a:off x="4265586" y="2879643"/>
            <a:ext cx="15753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F1254C-AC52-42BD-BF93-AD91DAC284A1}"/>
              </a:ext>
            </a:extLst>
          </p:cNvPr>
          <p:cNvSpPr txBox="1"/>
          <p:nvPr/>
        </p:nvSpPr>
        <p:spPr>
          <a:xfrm>
            <a:off x="1817627" y="3929005"/>
            <a:ext cx="16514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Parent.InternalMargin.bottom</a:t>
            </a:r>
            <a:endParaRPr lang="zh-CN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9E76BB-A50E-4D7C-86F3-63F63E384EF1}"/>
              </a:ext>
            </a:extLst>
          </p:cNvPr>
          <p:cNvSpPr txBox="1"/>
          <p:nvPr/>
        </p:nvSpPr>
        <p:spPr>
          <a:xfrm>
            <a:off x="2485372" y="1378535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AlignmentToParent.top</a:t>
            </a:r>
            <a:endParaRPr lang="zh-CN" altLang="en-US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0FE26A-D6A8-432C-AADC-522D1DF7438B}"/>
              </a:ext>
            </a:extLst>
          </p:cNvPr>
          <p:cNvSpPr txBox="1"/>
          <p:nvPr/>
        </p:nvSpPr>
        <p:spPr>
          <a:xfrm>
            <a:off x="2314732" y="3488403"/>
            <a:ext cx="1537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AlignmentToParent.bottom</a:t>
            </a:r>
            <a:endParaRPr lang="zh-CN" altLang="en-US" sz="9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7C79CD-D3BB-4417-BBD5-7CD43F202D8F}"/>
              </a:ext>
            </a:extLst>
          </p:cNvPr>
          <p:cNvSpPr txBox="1"/>
          <p:nvPr/>
        </p:nvSpPr>
        <p:spPr>
          <a:xfrm>
            <a:off x="2018003" y="1043314"/>
            <a:ext cx="14510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Parent.InternalMargin.top</a:t>
            </a:r>
            <a:endParaRPr lang="zh-CN" altLang="en-US" sz="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4D96BE-5358-4C34-AB76-FE991B9415FA}"/>
              </a:ext>
            </a:extLst>
          </p:cNvPr>
          <p:cNvSpPr txBox="1"/>
          <p:nvPr/>
        </p:nvSpPr>
        <p:spPr>
          <a:xfrm>
            <a:off x="1108930" y="1260471"/>
            <a:ext cx="323165" cy="13458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Parent.InternalMargin.left</a:t>
            </a:r>
            <a:endParaRPr lang="zh-CN" altLang="en-US" sz="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87505B-BFCD-4923-BE41-13CBA2CBDFFF}"/>
              </a:ext>
            </a:extLst>
          </p:cNvPr>
          <p:cNvSpPr txBox="1"/>
          <p:nvPr/>
        </p:nvSpPr>
        <p:spPr>
          <a:xfrm>
            <a:off x="1453066" y="1651681"/>
            <a:ext cx="323165" cy="12320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AlignmentToParent.left</a:t>
            </a:r>
            <a:endParaRPr lang="zh-CN" altLang="en-US" sz="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55714F-5060-41EE-BB63-7A7EE8360A32}"/>
              </a:ext>
            </a:extLst>
          </p:cNvPr>
          <p:cNvSpPr txBox="1"/>
          <p:nvPr/>
        </p:nvSpPr>
        <p:spPr>
          <a:xfrm>
            <a:off x="5487209" y="1192328"/>
            <a:ext cx="323165" cy="14212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Parent.InternalMargin.right</a:t>
            </a:r>
            <a:endParaRPr lang="zh-CN" altLang="en-US" sz="9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D32F4-C2D8-47A6-A991-791FDC155E3D}"/>
              </a:ext>
            </a:extLst>
          </p:cNvPr>
          <p:cNvSpPr txBox="1"/>
          <p:nvPr/>
        </p:nvSpPr>
        <p:spPr>
          <a:xfrm>
            <a:off x="4669366" y="1509372"/>
            <a:ext cx="323165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AlignmentToParent.right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9684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D10FA2-CE72-3C53-8401-121823DBEDE9}"/>
              </a:ext>
            </a:extLst>
          </p:cNvPr>
          <p:cNvSpPr/>
          <p:nvPr/>
        </p:nvSpPr>
        <p:spPr>
          <a:xfrm>
            <a:off x="1295400" y="1758950"/>
            <a:ext cx="1917700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GuiApplication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6178C7-5FCE-A2C0-AFC4-500EBEE43FE5}"/>
              </a:ext>
            </a:extLst>
          </p:cNvPr>
          <p:cNvSpPr/>
          <p:nvPr/>
        </p:nvSpPr>
        <p:spPr>
          <a:xfrm>
            <a:off x="4406900" y="1762125"/>
            <a:ext cx="2317750" cy="533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Windows/Direct2D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F3D01F-8544-5311-4E38-624E147FBE40}"/>
              </a:ext>
            </a:extLst>
          </p:cNvPr>
          <p:cNvSpPr/>
          <p:nvPr/>
        </p:nvSpPr>
        <p:spPr>
          <a:xfrm>
            <a:off x="4406900" y="2409825"/>
            <a:ext cx="2317750" cy="533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Windows/GDI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AF31F7-2926-4DA3-4919-4E568E1AACE0}"/>
              </a:ext>
            </a:extLst>
          </p:cNvPr>
          <p:cNvSpPr/>
          <p:nvPr/>
        </p:nvSpPr>
        <p:spPr>
          <a:xfrm>
            <a:off x="4406900" y="3057525"/>
            <a:ext cx="2317750" cy="533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Linux/</a:t>
            </a:r>
            <a:r>
              <a:rPr lang="en-US" dirty="0" err="1"/>
              <a:t>Gtk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5B87CA-98A5-80FE-BB16-828C656F3E42}"/>
              </a:ext>
            </a:extLst>
          </p:cNvPr>
          <p:cNvSpPr/>
          <p:nvPr/>
        </p:nvSpPr>
        <p:spPr>
          <a:xfrm>
            <a:off x="4406900" y="3698876"/>
            <a:ext cx="2317750" cy="533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macos</a:t>
            </a:r>
            <a:r>
              <a:rPr lang="en-US" dirty="0"/>
              <a:t>/</a:t>
            </a:r>
            <a:r>
              <a:rPr lang="en-US" dirty="0" err="1"/>
              <a:t>CoreGraphics</a:t>
            </a:r>
            <a:endParaRPr lang="en-US" dirty="0"/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FF8B575-C98A-26D5-D282-C5F9A776CCF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213100" y="2025650"/>
            <a:ext cx="1193800" cy="317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FAF695CD-2BE3-D7AA-E359-7B82E1E8AA9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13100" y="2025650"/>
            <a:ext cx="1193800" cy="65087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09048C5C-3836-E315-4C5F-9CA349434A3B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213100" y="2025650"/>
            <a:ext cx="1193800" cy="129857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9CE3B0DD-E8E4-C589-E02A-4A6C60881FA0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213100" y="2025650"/>
            <a:ext cx="1193800" cy="193992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8DD0CF3-6006-BA53-86BC-5CB64AA59D05}"/>
              </a:ext>
            </a:extLst>
          </p:cNvPr>
          <p:cNvSpPr txBox="1"/>
          <p:nvPr/>
        </p:nvSpPr>
        <p:spPr>
          <a:xfrm>
            <a:off x="7004050" y="1840984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SetupWindowsDirect2DRenderer();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ECFE4CC-D509-A0A5-4803-934BAB0AEA45}"/>
              </a:ext>
            </a:extLst>
          </p:cNvPr>
          <p:cNvSpPr txBox="1"/>
          <p:nvPr/>
        </p:nvSpPr>
        <p:spPr>
          <a:xfrm>
            <a:off x="7004050" y="2490271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SetupWindowsGDIRenderer</a:t>
            </a:r>
            <a:r>
              <a:rPr lang="en-US" dirty="0"/>
              <a:t>();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F19A167-D1EC-B3F5-D64C-EB103063024E}"/>
              </a:ext>
            </a:extLst>
          </p:cNvPr>
          <p:cNvSpPr txBox="1"/>
          <p:nvPr/>
        </p:nvSpPr>
        <p:spPr>
          <a:xfrm>
            <a:off x="7004050" y="313427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SetupGtkRenderer</a:t>
            </a:r>
            <a:r>
              <a:rPr lang="en-US" dirty="0"/>
              <a:t>();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2F8BC48-A04F-0087-673B-7B99E1C9D55C}"/>
              </a:ext>
            </a:extLst>
          </p:cNvPr>
          <p:cNvSpPr txBox="1"/>
          <p:nvPr/>
        </p:nvSpPr>
        <p:spPr>
          <a:xfrm>
            <a:off x="7004050" y="3760790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SetupOSXCoreGraphicsRenderer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173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C85CB-4514-683E-0BFA-7765A655E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F67F50-5F2D-A5B3-796B-96DDCCEC1704}"/>
              </a:ext>
            </a:extLst>
          </p:cNvPr>
          <p:cNvSpPr/>
          <p:nvPr/>
        </p:nvSpPr>
        <p:spPr>
          <a:xfrm>
            <a:off x="1295396" y="3699380"/>
            <a:ext cx="1917700" cy="533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Hosted Mode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65AAC9-755D-5D6D-44B1-E98347D3A816}"/>
              </a:ext>
            </a:extLst>
          </p:cNvPr>
          <p:cNvSpPr/>
          <p:nvPr/>
        </p:nvSpPr>
        <p:spPr>
          <a:xfrm>
            <a:off x="4406900" y="1762125"/>
            <a:ext cx="2317750" cy="533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Windows/Direct2D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295067-2176-E4AE-DED0-15FDBD8D8624}"/>
              </a:ext>
            </a:extLst>
          </p:cNvPr>
          <p:cNvSpPr/>
          <p:nvPr/>
        </p:nvSpPr>
        <p:spPr>
          <a:xfrm>
            <a:off x="4406900" y="2409825"/>
            <a:ext cx="2317750" cy="533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Windows/GDI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F57318-89B7-B867-D665-62C4A9635325}"/>
              </a:ext>
            </a:extLst>
          </p:cNvPr>
          <p:cNvSpPr/>
          <p:nvPr/>
        </p:nvSpPr>
        <p:spPr>
          <a:xfrm>
            <a:off x="4406900" y="3057525"/>
            <a:ext cx="2317750" cy="533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Linux/</a:t>
            </a:r>
            <a:r>
              <a:rPr lang="en-US" dirty="0" err="1"/>
              <a:t>Gtk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FA41CE-6388-A99F-0241-4E619743F017}"/>
              </a:ext>
            </a:extLst>
          </p:cNvPr>
          <p:cNvSpPr/>
          <p:nvPr/>
        </p:nvSpPr>
        <p:spPr>
          <a:xfrm>
            <a:off x="4406900" y="3698876"/>
            <a:ext cx="2317750" cy="533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macos</a:t>
            </a:r>
            <a:r>
              <a:rPr lang="en-US" dirty="0"/>
              <a:t>/</a:t>
            </a:r>
            <a:r>
              <a:rPr lang="en-US" dirty="0" err="1"/>
              <a:t>CoreGraphics</a:t>
            </a:r>
            <a:endParaRPr lang="en-US" dirty="0"/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A1698E0C-0D6F-89DA-CD05-3B6382F6C717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213096" y="2028825"/>
            <a:ext cx="1193804" cy="19372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1EE9CF07-F03E-D166-C463-F9B906D78187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213096" y="2676525"/>
            <a:ext cx="1193804" cy="12895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A7195A5D-4CE5-B555-A3AF-D9F6F91BCED4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213096" y="3324225"/>
            <a:ext cx="1193804" cy="641855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AF6ABD99-CEBF-A161-D4C3-263709AD3843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3213096" y="3965576"/>
            <a:ext cx="1193804" cy="504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D927736-E368-0DDD-819E-AFE3EA762D75}"/>
              </a:ext>
            </a:extLst>
          </p:cNvPr>
          <p:cNvSpPr txBox="1"/>
          <p:nvPr/>
        </p:nvSpPr>
        <p:spPr>
          <a:xfrm>
            <a:off x="7004050" y="1840984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SetupHostedWindowsDirect2DRenderer();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3F952FC-4240-40A0-7B81-D01F973E9F9D}"/>
              </a:ext>
            </a:extLst>
          </p:cNvPr>
          <p:cNvSpPr txBox="1"/>
          <p:nvPr/>
        </p:nvSpPr>
        <p:spPr>
          <a:xfrm>
            <a:off x="7004050" y="2490271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SetupHostedWindowsGDIRenderer</a:t>
            </a:r>
            <a:r>
              <a:rPr lang="en-US" dirty="0"/>
              <a:t>();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2A5AB62-ED73-2501-F453-84EBD62CE94B}"/>
              </a:ext>
            </a:extLst>
          </p:cNvPr>
          <p:cNvSpPr/>
          <p:nvPr/>
        </p:nvSpPr>
        <p:spPr>
          <a:xfrm>
            <a:off x="1295396" y="1765748"/>
            <a:ext cx="1917700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GuiApplication</a:t>
            </a:r>
            <a:endParaRPr 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77EE5519-16E6-0267-4863-00F1E5ED7343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 rot="5400000">
            <a:off x="1554130" y="2999264"/>
            <a:ext cx="1400232" cy="127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16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BB2D2-2CE3-A1BD-6569-D176CEABF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4030E4-83D1-81F8-E3F2-083324AEBBD9}"/>
              </a:ext>
            </a:extLst>
          </p:cNvPr>
          <p:cNvSpPr/>
          <p:nvPr/>
        </p:nvSpPr>
        <p:spPr>
          <a:xfrm>
            <a:off x="2282159" y="6126162"/>
            <a:ext cx="1917700" cy="533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Hosted Mode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272C19-4061-4625-990E-653723D0EB91}"/>
              </a:ext>
            </a:extLst>
          </p:cNvPr>
          <p:cNvSpPr/>
          <p:nvPr/>
        </p:nvSpPr>
        <p:spPr>
          <a:xfrm>
            <a:off x="5393663" y="4188907"/>
            <a:ext cx="2317750" cy="533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Windows/Direct2D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B8ED85-85FC-2798-6827-D052FD95E635}"/>
              </a:ext>
            </a:extLst>
          </p:cNvPr>
          <p:cNvSpPr/>
          <p:nvPr/>
        </p:nvSpPr>
        <p:spPr>
          <a:xfrm>
            <a:off x="5393663" y="4836607"/>
            <a:ext cx="2317750" cy="533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Windows/GDI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590ACC-1DFB-A1F3-1703-6EBB16DDD7CD}"/>
              </a:ext>
            </a:extLst>
          </p:cNvPr>
          <p:cNvSpPr/>
          <p:nvPr/>
        </p:nvSpPr>
        <p:spPr>
          <a:xfrm>
            <a:off x="5393663" y="5484307"/>
            <a:ext cx="2317750" cy="533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Linux/</a:t>
            </a:r>
            <a:r>
              <a:rPr lang="en-US" dirty="0" err="1"/>
              <a:t>Gtk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EB2146-55A3-F57D-F816-6CE7BC70CE9D}"/>
              </a:ext>
            </a:extLst>
          </p:cNvPr>
          <p:cNvSpPr/>
          <p:nvPr/>
        </p:nvSpPr>
        <p:spPr>
          <a:xfrm>
            <a:off x="5393663" y="6125658"/>
            <a:ext cx="2317750" cy="533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macos</a:t>
            </a:r>
            <a:r>
              <a:rPr lang="en-US" dirty="0"/>
              <a:t>/</a:t>
            </a:r>
            <a:r>
              <a:rPr lang="en-US" dirty="0" err="1"/>
              <a:t>CoreGraphics</a:t>
            </a:r>
            <a:endParaRPr lang="en-US" dirty="0"/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F5A2450-08EA-C5B5-4DAA-F172AF41F00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199859" y="4455607"/>
            <a:ext cx="1193804" cy="19372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6188A4D1-3E20-2B53-C7E9-6B019C4D12C4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199859" y="5103307"/>
            <a:ext cx="1193804" cy="12895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E7943C92-55EA-3F97-A64E-27CAF3A287BA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4199859" y="5751007"/>
            <a:ext cx="1193804" cy="641855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58A70CB7-B297-222D-97E4-DF520C4E40DF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4199859" y="6392358"/>
            <a:ext cx="1193804" cy="504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EC65D63-66D7-78A6-0CBB-585E8C54D959}"/>
              </a:ext>
            </a:extLst>
          </p:cNvPr>
          <p:cNvSpPr txBox="1"/>
          <p:nvPr/>
        </p:nvSpPr>
        <p:spPr>
          <a:xfrm>
            <a:off x="7990813" y="4267766"/>
            <a:ext cx="403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SetupRawWindowsDirect2DRenderer();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5BAC3A5-0DFA-E805-8D1D-7782C1DD196B}"/>
              </a:ext>
            </a:extLst>
          </p:cNvPr>
          <p:cNvSpPr txBox="1"/>
          <p:nvPr/>
        </p:nvSpPr>
        <p:spPr>
          <a:xfrm>
            <a:off x="7990813" y="4917053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SetupRawWindowsGDIRenderer</a:t>
            </a:r>
            <a:r>
              <a:rPr lang="en-US" dirty="0"/>
              <a:t>();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C7DD046-A75D-8129-F936-39CACE491DF0}"/>
              </a:ext>
            </a:extLst>
          </p:cNvPr>
          <p:cNvSpPr/>
          <p:nvPr/>
        </p:nvSpPr>
        <p:spPr>
          <a:xfrm>
            <a:off x="3469613" y="511195"/>
            <a:ext cx="1917700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GuiApplication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94B565-203A-F33A-0010-E372ED1BD6FF}"/>
              </a:ext>
            </a:extLst>
          </p:cNvPr>
          <p:cNvSpPr/>
          <p:nvPr/>
        </p:nvSpPr>
        <p:spPr>
          <a:xfrm>
            <a:off x="606119" y="5101719"/>
            <a:ext cx="2996838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GuiRemoteRendererSingle</a:t>
            </a:r>
            <a:endParaRPr lang="en-US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2D668C16-B710-C90D-2634-85E55448676A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1814477" y="5925179"/>
            <a:ext cx="757743" cy="1776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A20086-336A-2EB8-69AE-A22FFCD11815}"/>
              </a:ext>
            </a:extLst>
          </p:cNvPr>
          <p:cNvSpPr/>
          <p:nvPr/>
        </p:nvSpPr>
        <p:spPr>
          <a:xfrm>
            <a:off x="3469613" y="1427189"/>
            <a:ext cx="1917700" cy="533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Hosted Mode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0A93D4-F113-F041-FFB7-FEA424720AAD}"/>
              </a:ext>
            </a:extLst>
          </p:cNvPr>
          <p:cNvSpPr/>
          <p:nvPr/>
        </p:nvSpPr>
        <p:spPr>
          <a:xfrm>
            <a:off x="3275938" y="2343183"/>
            <a:ext cx="2317750" cy="5334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Protocol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7468B-751E-51B9-0756-97F531EA4064}"/>
              </a:ext>
            </a:extLst>
          </p:cNvPr>
          <p:cNvSpPr txBox="1"/>
          <p:nvPr/>
        </p:nvSpPr>
        <p:spPr>
          <a:xfrm>
            <a:off x="5839671" y="2425217"/>
            <a:ext cx="542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SetupRemoteNativeController</a:t>
            </a:r>
            <a:r>
              <a:rPr lang="en-US" dirty="0"/>
              <a:t>(</a:t>
            </a:r>
            <a:r>
              <a:rPr lang="en-US" dirty="0" err="1"/>
              <a:t>IGuiRemoteProtocol</a:t>
            </a:r>
            <a:r>
              <a:rPr lang="en-US" dirty="0"/>
              <a:t>*);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6C301D5-6F80-6B01-B407-2058BDFE49FA}"/>
              </a:ext>
            </a:extLst>
          </p:cNvPr>
          <p:cNvCxnSpPr>
            <a:stCxn id="20" idx="2"/>
            <a:endCxn id="10" idx="0"/>
          </p:cNvCxnSpPr>
          <p:nvPr/>
        </p:nvCxnSpPr>
        <p:spPr>
          <a:xfrm rot="5400000">
            <a:off x="4237166" y="1235892"/>
            <a:ext cx="382594" cy="127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7512DF5-BDB3-74BD-C18D-BA90A1AB537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240341" y="2148711"/>
            <a:ext cx="382594" cy="635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C608679-86A2-D2CC-89B2-5A3022E0571C}"/>
              </a:ext>
            </a:extLst>
          </p:cNvPr>
          <p:cNvCxnSpPr>
            <a:stCxn id="11" idx="1"/>
            <a:endCxn id="2" idx="0"/>
          </p:cNvCxnSpPr>
          <p:nvPr/>
        </p:nvCxnSpPr>
        <p:spPr>
          <a:xfrm rot="10800000" flipV="1">
            <a:off x="2104538" y="2609883"/>
            <a:ext cx="1171400" cy="2491836"/>
          </a:xfrm>
          <a:prstGeom prst="curved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DF35C8-2B56-933E-642C-67338C1C0DF4}"/>
              </a:ext>
            </a:extLst>
          </p:cNvPr>
          <p:cNvSpPr txBox="1"/>
          <p:nvPr/>
        </p:nvSpPr>
        <p:spPr>
          <a:xfrm>
            <a:off x="2690237" y="3028469"/>
            <a:ext cx="550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4"/>
                </a:solidFill>
              </a:rPr>
              <a:t>You define your own cross-binary-boundary protocol</a:t>
            </a:r>
          </a:p>
        </p:txBody>
      </p:sp>
    </p:spTree>
    <p:extLst>
      <p:ext uri="{BB962C8B-B14F-4D97-AF65-F5344CB8AC3E}">
        <p14:creationId xmlns:p14="http://schemas.microsoft.com/office/powerpoint/2010/main" val="294873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99EEA-1744-69BD-AF49-0F4EC69E7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F4925BF7-9C07-3729-8CF6-8E17703030DB}"/>
              </a:ext>
            </a:extLst>
          </p:cNvPr>
          <p:cNvSpPr/>
          <p:nvPr/>
        </p:nvSpPr>
        <p:spPr>
          <a:xfrm>
            <a:off x="52627" y="65784"/>
            <a:ext cx="12051661" cy="2343023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020F41-36BB-394F-C967-3C240A72E99D}"/>
              </a:ext>
            </a:extLst>
          </p:cNvPr>
          <p:cNvSpPr/>
          <p:nvPr/>
        </p:nvSpPr>
        <p:spPr>
          <a:xfrm>
            <a:off x="52627" y="3078699"/>
            <a:ext cx="12051661" cy="3723384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BA7CBF-91C4-9A58-8620-43DB56A846CC}"/>
              </a:ext>
            </a:extLst>
          </p:cNvPr>
          <p:cNvSpPr/>
          <p:nvPr/>
        </p:nvSpPr>
        <p:spPr>
          <a:xfrm>
            <a:off x="339063" y="4365645"/>
            <a:ext cx="1917700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GuiApplication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D677EE-879A-05E1-2FEF-553A7751915A}"/>
              </a:ext>
            </a:extLst>
          </p:cNvPr>
          <p:cNvSpPr/>
          <p:nvPr/>
        </p:nvSpPr>
        <p:spPr>
          <a:xfrm>
            <a:off x="339063" y="5281639"/>
            <a:ext cx="1917700" cy="533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Hosted Mode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2761DE-12BF-C00C-A219-F57AB54704CF}"/>
              </a:ext>
            </a:extLst>
          </p:cNvPr>
          <p:cNvSpPr/>
          <p:nvPr/>
        </p:nvSpPr>
        <p:spPr>
          <a:xfrm>
            <a:off x="145388" y="6197633"/>
            <a:ext cx="2317750" cy="5334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Protocol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0A47A-BFFB-48AA-7857-016082613D2D}"/>
              </a:ext>
            </a:extLst>
          </p:cNvPr>
          <p:cNvSpPr txBox="1"/>
          <p:nvPr/>
        </p:nvSpPr>
        <p:spPr>
          <a:xfrm>
            <a:off x="2709121" y="6279667"/>
            <a:ext cx="542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SetupRemoteNativeController</a:t>
            </a:r>
            <a:r>
              <a:rPr lang="en-US" dirty="0"/>
              <a:t>(</a:t>
            </a:r>
            <a:r>
              <a:rPr lang="en-US" dirty="0" err="1"/>
              <a:t>IGuiRemoteProtocol</a:t>
            </a:r>
            <a:r>
              <a:rPr lang="en-US" dirty="0"/>
              <a:t>*);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CCF4A96-4567-8B98-8924-B5988B2C4616}"/>
              </a:ext>
            </a:extLst>
          </p:cNvPr>
          <p:cNvCxnSpPr>
            <a:stCxn id="20" idx="2"/>
            <a:endCxn id="10" idx="0"/>
          </p:cNvCxnSpPr>
          <p:nvPr/>
        </p:nvCxnSpPr>
        <p:spPr>
          <a:xfrm rot="5400000">
            <a:off x="1106616" y="5090342"/>
            <a:ext cx="382594" cy="127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EE207E8-B499-3968-1175-18304DD6984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1109791" y="6003161"/>
            <a:ext cx="382594" cy="635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E8AD24-004D-D1AE-460F-8734022BE910}"/>
              </a:ext>
            </a:extLst>
          </p:cNvPr>
          <p:cNvSpPr txBox="1"/>
          <p:nvPr/>
        </p:nvSpPr>
        <p:spPr>
          <a:xfrm>
            <a:off x="2709121" y="5815039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GuiRemoteProtocolDomDiffConverter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3B7F3E-1E1A-F5C4-EAE1-3306C7528763}"/>
              </a:ext>
            </a:extLst>
          </p:cNvPr>
          <p:cNvSpPr txBox="1"/>
          <p:nvPr/>
        </p:nvSpPr>
        <p:spPr>
          <a:xfrm>
            <a:off x="2709121" y="5350411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GuiRemoteProtocolFilter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46B715-57EA-0CC3-FCCF-D27BAB21239D}"/>
              </a:ext>
            </a:extLst>
          </p:cNvPr>
          <p:cNvSpPr txBox="1"/>
          <p:nvPr/>
        </p:nvSpPr>
        <p:spPr>
          <a:xfrm>
            <a:off x="2709121" y="4885783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GuiRemoteProtocolFromJsonChannel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B76AB7-F3AE-D563-76DA-7A1AD4BFE4B7}"/>
              </a:ext>
            </a:extLst>
          </p:cNvPr>
          <p:cNvSpPr txBox="1"/>
          <p:nvPr/>
        </p:nvSpPr>
        <p:spPr>
          <a:xfrm>
            <a:off x="2709121" y="4421155"/>
            <a:ext cx="483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GuiRemoteProtocolAsyncJsonChannelSerializer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687EE-68F3-2782-5DBA-97AAB1E2DBF3}"/>
              </a:ext>
            </a:extLst>
          </p:cNvPr>
          <p:cNvSpPr txBox="1"/>
          <p:nvPr/>
        </p:nvSpPr>
        <p:spPr>
          <a:xfrm>
            <a:off x="2709121" y="3956527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GuiRemoteJsonChannelStringSerializer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9BE5D2-7025-1726-805C-EEBE507F3365}"/>
              </a:ext>
            </a:extLst>
          </p:cNvPr>
          <p:cNvSpPr txBox="1"/>
          <p:nvPr/>
        </p:nvSpPr>
        <p:spPr>
          <a:xfrm>
            <a:off x="2709121" y="3491899"/>
            <a:ext cx="591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GuiRemoteUtfStringChannelSerializer</a:t>
            </a:r>
            <a:r>
              <a:rPr lang="en-US" dirty="0"/>
              <a:t>&lt;</a:t>
            </a:r>
            <a:r>
              <a:rPr lang="en-US" dirty="0" err="1"/>
              <a:t>WString</a:t>
            </a:r>
            <a:r>
              <a:rPr lang="en-US" dirty="0"/>
              <a:t>, U8String&gt;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CB1C0C-AB8B-CD3B-0195-B0BE1DEEB229}"/>
              </a:ext>
            </a:extLst>
          </p:cNvPr>
          <p:cNvSpPr txBox="1"/>
          <p:nvPr/>
        </p:nvSpPr>
        <p:spPr>
          <a:xfrm>
            <a:off x="2709121" y="3027271"/>
            <a:ext cx="628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</a:t>
            </a:r>
            <a:r>
              <a:rPr lang="en-US" dirty="0" err="1"/>
              <a:t>IGuiRemoteProtocolChannel</a:t>
            </a:r>
            <a:r>
              <a:rPr lang="en-US" dirty="0"/>
              <a:t>&lt;U8String&gt; implementation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1227BEA-3757-522B-696C-CBC9773029BE}"/>
              </a:ext>
            </a:extLst>
          </p:cNvPr>
          <p:cNvCxnSpPr>
            <a:stCxn id="12" idx="1"/>
            <a:endCxn id="3" idx="1"/>
          </p:cNvCxnSpPr>
          <p:nvPr/>
        </p:nvCxnSpPr>
        <p:spPr>
          <a:xfrm rot="10800000">
            <a:off x="2709121" y="5999705"/>
            <a:ext cx="12700" cy="46462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35EBB75-3AB3-E6E8-4354-020557B7DB90}"/>
              </a:ext>
            </a:extLst>
          </p:cNvPr>
          <p:cNvCxnSpPr>
            <a:stCxn id="3" idx="1"/>
            <a:endCxn id="13" idx="1"/>
          </p:cNvCxnSpPr>
          <p:nvPr/>
        </p:nvCxnSpPr>
        <p:spPr>
          <a:xfrm rot="10800000">
            <a:off x="2709121" y="5535077"/>
            <a:ext cx="12700" cy="46462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4707DA8-625C-5885-6CE8-6ABF9F546678}"/>
              </a:ext>
            </a:extLst>
          </p:cNvPr>
          <p:cNvCxnSpPr>
            <a:stCxn id="13" idx="1"/>
            <a:endCxn id="15" idx="1"/>
          </p:cNvCxnSpPr>
          <p:nvPr/>
        </p:nvCxnSpPr>
        <p:spPr>
          <a:xfrm rot="10800000">
            <a:off x="2709121" y="5070449"/>
            <a:ext cx="12700" cy="46462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64803A3-E8F6-6AE3-906D-9E074F24343A}"/>
              </a:ext>
            </a:extLst>
          </p:cNvPr>
          <p:cNvCxnSpPr>
            <a:stCxn id="15" idx="1"/>
            <a:endCxn id="16" idx="1"/>
          </p:cNvCxnSpPr>
          <p:nvPr/>
        </p:nvCxnSpPr>
        <p:spPr>
          <a:xfrm rot="10800000">
            <a:off x="2709121" y="4605821"/>
            <a:ext cx="12700" cy="46462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853313B3-D611-F4D6-8AB4-BB24187293B8}"/>
              </a:ext>
            </a:extLst>
          </p:cNvPr>
          <p:cNvCxnSpPr>
            <a:stCxn id="16" idx="1"/>
            <a:endCxn id="17" idx="1"/>
          </p:cNvCxnSpPr>
          <p:nvPr/>
        </p:nvCxnSpPr>
        <p:spPr>
          <a:xfrm rot="10800000">
            <a:off x="2709121" y="4141193"/>
            <a:ext cx="12700" cy="46462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9476E5D-2FD2-3079-D65E-2DB94DE26F0F}"/>
              </a:ext>
            </a:extLst>
          </p:cNvPr>
          <p:cNvCxnSpPr>
            <a:stCxn id="17" idx="1"/>
            <a:endCxn id="19" idx="1"/>
          </p:cNvCxnSpPr>
          <p:nvPr/>
        </p:nvCxnSpPr>
        <p:spPr>
          <a:xfrm rot="10800000">
            <a:off x="2709121" y="3676565"/>
            <a:ext cx="12700" cy="46462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92C3748-5028-3530-1A97-045897A8FCA7}"/>
              </a:ext>
            </a:extLst>
          </p:cNvPr>
          <p:cNvCxnSpPr>
            <a:stCxn id="19" idx="1"/>
            <a:endCxn id="21" idx="1"/>
          </p:cNvCxnSpPr>
          <p:nvPr/>
        </p:nvCxnSpPr>
        <p:spPr>
          <a:xfrm rot="10800000">
            <a:off x="2709121" y="3211937"/>
            <a:ext cx="12700" cy="46462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2348C4E-BAA7-2B74-304A-69FF4E8C8DAC}"/>
              </a:ext>
            </a:extLst>
          </p:cNvPr>
          <p:cNvSpPr/>
          <p:nvPr/>
        </p:nvSpPr>
        <p:spPr>
          <a:xfrm>
            <a:off x="8619713" y="926308"/>
            <a:ext cx="1917700" cy="533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Hosted Mode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AC5359A-834F-ADD7-42C6-EC3260AAA23D}"/>
              </a:ext>
            </a:extLst>
          </p:cNvPr>
          <p:cNvSpPr/>
          <p:nvPr/>
        </p:nvSpPr>
        <p:spPr>
          <a:xfrm>
            <a:off x="8080144" y="1727179"/>
            <a:ext cx="2996838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GuiRemoteRendererSingle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49E1AAD-1C6A-B4C7-8866-A43A19E37CD3}"/>
              </a:ext>
            </a:extLst>
          </p:cNvPr>
          <p:cNvSpPr/>
          <p:nvPr/>
        </p:nvSpPr>
        <p:spPr>
          <a:xfrm>
            <a:off x="9678062" y="125437"/>
            <a:ext cx="2317750" cy="533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Windows/Direct2D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89BF2E-3199-9AB7-4CB8-7A2CDE53A3D6}"/>
              </a:ext>
            </a:extLst>
          </p:cNvPr>
          <p:cNvSpPr/>
          <p:nvPr/>
        </p:nvSpPr>
        <p:spPr>
          <a:xfrm>
            <a:off x="7163488" y="125437"/>
            <a:ext cx="2317750" cy="533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Windows/GDI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A13761D-0399-3CD6-1769-A50406A9C089}"/>
              </a:ext>
            </a:extLst>
          </p:cNvPr>
          <p:cNvSpPr/>
          <p:nvPr/>
        </p:nvSpPr>
        <p:spPr>
          <a:xfrm>
            <a:off x="6460005" y="125437"/>
            <a:ext cx="506659" cy="533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8374EB0D-CC4F-9624-4ABF-39AB31A7973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rot="5400000" flipH="1" flipV="1">
            <a:off x="9444828" y="1593444"/>
            <a:ext cx="267471" cy="1270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124BB287-19D5-4B7E-04AA-2D8EFB476826}"/>
              </a:ext>
            </a:extLst>
          </p:cNvPr>
          <p:cNvCxnSpPr>
            <a:cxnSpLocks/>
            <a:stCxn id="38" idx="3"/>
            <a:endCxn id="40" idx="2"/>
          </p:cNvCxnSpPr>
          <p:nvPr/>
        </p:nvCxnSpPr>
        <p:spPr>
          <a:xfrm flipV="1">
            <a:off x="10537413" y="658837"/>
            <a:ext cx="299524" cy="534171"/>
          </a:xfrm>
          <a:prstGeom prst="curved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4A0A5D7-5D50-608F-82F0-834948A5321F}"/>
              </a:ext>
            </a:extLst>
          </p:cNvPr>
          <p:cNvCxnSpPr>
            <a:cxnSpLocks/>
            <a:stCxn id="38" idx="1"/>
            <a:endCxn id="41" idx="2"/>
          </p:cNvCxnSpPr>
          <p:nvPr/>
        </p:nvCxnSpPr>
        <p:spPr>
          <a:xfrm rot="10800000">
            <a:off x="8322363" y="658838"/>
            <a:ext cx="297350" cy="534171"/>
          </a:xfrm>
          <a:prstGeom prst="curved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A2835518-41FA-6615-E608-883B97D790A9}"/>
              </a:ext>
            </a:extLst>
          </p:cNvPr>
          <p:cNvCxnSpPr>
            <a:cxnSpLocks/>
            <a:stCxn id="38" idx="1"/>
            <a:endCxn id="43" idx="2"/>
          </p:cNvCxnSpPr>
          <p:nvPr/>
        </p:nvCxnSpPr>
        <p:spPr>
          <a:xfrm rot="10800000">
            <a:off x="6713335" y="658838"/>
            <a:ext cx="1906378" cy="534171"/>
          </a:xfrm>
          <a:prstGeom prst="curvedConnector2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B21E324-4E0C-D465-35CB-4F5600FDFE86}"/>
              </a:ext>
            </a:extLst>
          </p:cNvPr>
          <p:cNvSpPr txBox="1"/>
          <p:nvPr/>
        </p:nvSpPr>
        <p:spPr>
          <a:xfrm>
            <a:off x="99083" y="2089927"/>
            <a:ext cx="628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</a:t>
            </a:r>
            <a:r>
              <a:rPr lang="en-US" dirty="0" err="1"/>
              <a:t>IGuiRemoteProtocolChannel</a:t>
            </a:r>
            <a:r>
              <a:rPr lang="en-US" dirty="0"/>
              <a:t>&lt;U8String&gt; implementation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CD7AF6-FA7B-6325-2909-08829AE29CBE}"/>
              </a:ext>
            </a:extLst>
          </p:cNvPr>
          <p:cNvSpPr txBox="1"/>
          <p:nvPr/>
        </p:nvSpPr>
        <p:spPr>
          <a:xfrm>
            <a:off x="196866" y="1614355"/>
            <a:ext cx="618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GuiRemoteUtfStringChannelDeserializer</a:t>
            </a:r>
            <a:r>
              <a:rPr lang="en-US" dirty="0"/>
              <a:t>&lt;</a:t>
            </a:r>
            <a:r>
              <a:rPr lang="en-US" dirty="0" err="1"/>
              <a:t>WString</a:t>
            </a:r>
            <a:r>
              <a:rPr lang="en-US" dirty="0"/>
              <a:t>, U8String&gt;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4E2114-EB23-4757-75C3-B8CEDA6D4406}"/>
              </a:ext>
            </a:extLst>
          </p:cNvPr>
          <p:cNvSpPr txBox="1"/>
          <p:nvPr/>
        </p:nvSpPr>
        <p:spPr>
          <a:xfrm>
            <a:off x="2091408" y="1148091"/>
            <a:ext cx="425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GuiRemoteJsonChannelStringDeserializer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1E4B76-F2D6-6CB2-AFCC-73A1817D4252}"/>
              </a:ext>
            </a:extLst>
          </p:cNvPr>
          <p:cNvSpPr txBox="1"/>
          <p:nvPr/>
        </p:nvSpPr>
        <p:spPr>
          <a:xfrm>
            <a:off x="2463138" y="681827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GuiRemoteJsonChannelFromProtocol</a:t>
            </a:r>
            <a:endParaRPr lang="en-US" dirty="0"/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1923D9C3-BD1B-1C73-AD74-83D444DC1717}"/>
              </a:ext>
            </a:extLst>
          </p:cNvPr>
          <p:cNvCxnSpPr>
            <a:stCxn id="56" idx="3"/>
            <a:endCxn id="57" idx="3"/>
          </p:cNvCxnSpPr>
          <p:nvPr/>
        </p:nvCxnSpPr>
        <p:spPr>
          <a:xfrm flipV="1">
            <a:off x="6384778" y="1799021"/>
            <a:ext cx="12700" cy="47557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20F6E4A5-729B-CDB7-BAED-9A9A0A435728}"/>
              </a:ext>
            </a:extLst>
          </p:cNvPr>
          <p:cNvCxnSpPr>
            <a:stCxn id="57" idx="3"/>
            <a:endCxn id="58" idx="3"/>
          </p:cNvCxnSpPr>
          <p:nvPr/>
        </p:nvCxnSpPr>
        <p:spPr>
          <a:xfrm flipH="1" flipV="1">
            <a:off x="6344495" y="1332757"/>
            <a:ext cx="40283" cy="466264"/>
          </a:xfrm>
          <a:prstGeom prst="curvedConnector3">
            <a:avLst>
              <a:gd name="adj1" fmla="val -567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3C1AEB92-9DB9-8E63-D28B-C55E3D872346}"/>
              </a:ext>
            </a:extLst>
          </p:cNvPr>
          <p:cNvCxnSpPr>
            <a:stCxn id="58" idx="3"/>
            <a:endCxn id="59" idx="3"/>
          </p:cNvCxnSpPr>
          <p:nvPr/>
        </p:nvCxnSpPr>
        <p:spPr>
          <a:xfrm flipH="1" flipV="1">
            <a:off x="6342726" y="866493"/>
            <a:ext cx="1769" cy="466264"/>
          </a:xfrm>
          <a:prstGeom prst="curvedConnector3">
            <a:avLst>
              <a:gd name="adj1" fmla="val -12922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A4B4226-6B2A-D93F-C157-380DB6ABF619}"/>
              </a:ext>
            </a:extLst>
          </p:cNvPr>
          <p:cNvCxnSpPr>
            <a:stCxn id="59" idx="3"/>
            <a:endCxn id="39" idx="1"/>
          </p:cNvCxnSpPr>
          <p:nvPr/>
        </p:nvCxnSpPr>
        <p:spPr>
          <a:xfrm>
            <a:off x="6342726" y="866493"/>
            <a:ext cx="1737418" cy="11273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5A7E0B2-1EFD-FCD3-2CC7-BAD0D217AEA2}"/>
              </a:ext>
            </a:extLst>
          </p:cNvPr>
          <p:cNvSpPr/>
          <p:nvPr/>
        </p:nvSpPr>
        <p:spPr>
          <a:xfrm>
            <a:off x="2721821" y="2561891"/>
            <a:ext cx="3620905" cy="361995"/>
          </a:xfrm>
          <a:prstGeom prst="rect">
            <a:avLst/>
          </a:prstGeom>
          <a:ln w="3810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BINARY BOUNDARY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48E50EAA-98DF-0AFF-D964-2D4F9544B520}"/>
              </a:ext>
            </a:extLst>
          </p:cNvPr>
          <p:cNvCxnSpPr>
            <a:stCxn id="21" idx="1"/>
            <a:endCxn id="77" idx="1"/>
          </p:cNvCxnSpPr>
          <p:nvPr/>
        </p:nvCxnSpPr>
        <p:spPr>
          <a:xfrm rot="10800000" flipH="1">
            <a:off x="2709121" y="2742889"/>
            <a:ext cx="12700" cy="469048"/>
          </a:xfrm>
          <a:prstGeom prst="curved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55393FEE-0B15-402E-98AE-CFAFDE27482E}"/>
              </a:ext>
            </a:extLst>
          </p:cNvPr>
          <p:cNvCxnSpPr>
            <a:stCxn id="77" idx="3"/>
            <a:endCxn id="56" idx="3"/>
          </p:cNvCxnSpPr>
          <p:nvPr/>
        </p:nvCxnSpPr>
        <p:spPr>
          <a:xfrm flipV="1">
            <a:off x="6342726" y="2274593"/>
            <a:ext cx="42052" cy="468296"/>
          </a:xfrm>
          <a:prstGeom prst="curvedConnector3">
            <a:avLst>
              <a:gd name="adj1" fmla="val 643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5623D6E-7798-5067-5E98-2B8C91C1ED94}"/>
              </a:ext>
            </a:extLst>
          </p:cNvPr>
          <p:cNvCxnSpPr>
            <a:cxnSpLocks/>
          </p:cNvCxnSpPr>
          <p:nvPr/>
        </p:nvCxnSpPr>
        <p:spPr>
          <a:xfrm>
            <a:off x="2824723" y="2923886"/>
            <a:ext cx="3518003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6E8F325-25B3-A642-5FC6-96FC9CBE2365}"/>
              </a:ext>
            </a:extLst>
          </p:cNvPr>
          <p:cNvCxnSpPr>
            <a:cxnSpLocks/>
          </p:cNvCxnSpPr>
          <p:nvPr/>
        </p:nvCxnSpPr>
        <p:spPr>
          <a:xfrm>
            <a:off x="2824723" y="2561891"/>
            <a:ext cx="3505303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C3877F9-8A05-5754-4546-61A2E4C77A7D}"/>
              </a:ext>
            </a:extLst>
          </p:cNvPr>
          <p:cNvSpPr txBox="1"/>
          <p:nvPr/>
        </p:nvSpPr>
        <p:spPr>
          <a:xfrm>
            <a:off x="9834115" y="6207441"/>
            <a:ext cx="227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accent6"/>
                </a:solidFill>
              </a:rPr>
              <a:t>GacUI</a:t>
            </a:r>
            <a:r>
              <a:rPr lang="en-US" sz="3200" b="1" dirty="0">
                <a:solidFill>
                  <a:schemeClr val="accent6"/>
                </a:solidFill>
              </a:rPr>
              <a:t> Core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7375FBF-E847-B1A9-D651-9E9E6F119A5D}"/>
              </a:ext>
            </a:extLst>
          </p:cNvPr>
          <p:cNvSpPr txBox="1"/>
          <p:nvPr/>
        </p:nvSpPr>
        <p:spPr>
          <a:xfrm>
            <a:off x="99083" y="132184"/>
            <a:ext cx="3445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Remote Renderer</a:t>
            </a:r>
          </a:p>
        </p:txBody>
      </p:sp>
    </p:spTree>
    <p:extLst>
      <p:ext uri="{BB962C8B-B14F-4D97-AF65-F5344CB8AC3E}">
        <p14:creationId xmlns:p14="http://schemas.microsoft.com/office/powerpoint/2010/main" val="167267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369</Words>
  <Application>Microsoft Office PowerPoint</Application>
  <PresentationFormat>Widescreen</PresentationFormat>
  <Paragraphs>134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梓瀚 陈</dc:creator>
  <cp:lastModifiedBy>梓瀚 陈</cp:lastModifiedBy>
  <cp:revision>71</cp:revision>
  <dcterms:created xsi:type="dcterms:W3CDTF">2019-10-04T09:54:13Z</dcterms:created>
  <dcterms:modified xsi:type="dcterms:W3CDTF">2025-05-15T05:23:08Z</dcterms:modified>
</cp:coreProperties>
</file>