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E8800"/>
    <a:srgbClr val="8006FA"/>
    <a:srgbClr val="FF6600"/>
    <a:srgbClr val="CC3399"/>
    <a:srgbClr val="F5D5FF"/>
    <a:srgbClr val="FFFFCC"/>
    <a:srgbClr val="CCFF99"/>
    <a:srgbClr val="CC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0C397E-BDEF-424C-9474-86CA85C9035D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194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45</cp:revision>
  <dcterms:created xsi:type="dcterms:W3CDTF">2019-10-04T09:54:13Z</dcterms:created>
  <dcterms:modified xsi:type="dcterms:W3CDTF">2020-07-10T23:45:49Z</dcterms:modified>
</cp:coreProperties>
</file>