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99"/>
    <a:srgbClr val="006600"/>
    <a:srgbClr val="FF6600"/>
    <a:srgbClr val="CCFFFF"/>
    <a:srgbClr val="EE8800"/>
    <a:srgbClr val="8006FA"/>
    <a:srgbClr val="F5D5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52</cp:revision>
  <dcterms:created xsi:type="dcterms:W3CDTF">2019-10-04T09:54:13Z</dcterms:created>
  <dcterms:modified xsi:type="dcterms:W3CDTF">2020-07-11T00:05:00Z</dcterms:modified>
</cp:coreProperties>
</file>