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FF"/>
    <a:srgbClr val="A50021"/>
    <a:srgbClr val="CC3399"/>
    <a:srgbClr val="006600"/>
    <a:srgbClr val="FF6600"/>
    <a:srgbClr val="CCFFFF"/>
    <a:srgbClr val="EE8800"/>
    <a:srgbClr val="8006FA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6" y="3188148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VlppParser2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50" y="2799172"/>
            <a:ext cx="0" cy="3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17357"/>
            <a:ext cx="1530222" cy="133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9467462" y="239914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3"/>
          </p:cNvCxnSpPr>
          <p:nvPr/>
        </p:nvCxnSpPr>
        <p:spPr>
          <a:xfrm flipH="1">
            <a:off x="8944948" y="2828351"/>
            <a:ext cx="1788368" cy="61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H="1" flipV="1">
            <a:off x="7679092" y="2927160"/>
            <a:ext cx="3" cy="30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F2FBA-81A6-6031-8823-97CCEA0EFA9B}"/>
              </a:ext>
            </a:extLst>
          </p:cNvPr>
          <p:cNvSpPr/>
          <p:nvPr/>
        </p:nvSpPr>
        <p:spPr>
          <a:xfrm>
            <a:off x="6413238" y="2248751"/>
            <a:ext cx="2531707" cy="67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r>
              <a:rPr lang="en-US" altLang="zh-CN" dirty="0"/>
              <a:t> (deprecating)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74B99-BB72-56C7-B6A8-DA53118A7F5D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267203" y="2584568"/>
            <a:ext cx="2146035" cy="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165AC-FF87-440C-8FF4-98CD0559A149}"/>
              </a:ext>
            </a:extLst>
          </p:cNvPr>
          <p:cNvSpPr/>
          <p:nvPr/>
        </p:nvSpPr>
        <p:spPr>
          <a:xfrm>
            <a:off x="7868816" y="1088570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20DE-E81A-4D23-937A-FD199FCD2C39}"/>
              </a:ext>
            </a:extLst>
          </p:cNvPr>
          <p:cNvSpPr/>
          <p:nvPr/>
        </p:nvSpPr>
        <p:spPr>
          <a:xfrm>
            <a:off x="558592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DecoderStream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08DD-7034-4512-83FA-3588C89BFF42}"/>
              </a:ext>
            </a:extLst>
          </p:cNvPr>
          <p:cNvSpPr/>
          <p:nvPr/>
        </p:nvSpPr>
        <p:spPr>
          <a:xfrm>
            <a:off x="786881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BomDecoder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BD436-9D86-41CD-A33A-36C8FCF306D9}"/>
              </a:ext>
            </a:extLst>
          </p:cNvPr>
          <p:cNvSpPr/>
          <p:nvPr/>
        </p:nvSpPr>
        <p:spPr>
          <a:xfrm>
            <a:off x="7868816" y="2556586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93A57-748D-4DC1-8C0C-BED592E0611B}"/>
              </a:ext>
            </a:extLst>
          </p:cNvPr>
          <p:cNvSpPr/>
          <p:nvPr/>
        </p:nvSpPr>
        <p:spPr>
          <a:xfrm>
            <a:off x="558592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77124-DEC2-44F6-B30F-6641C4886853}"/>
              </a:ext>
            </a:extLst>
          </p:cNvPr>
          <p:cNvSpPr/>
          <p:nvPr/>
        </p:nvSpPr>
        <p:spPr>
          <a:xfrm>
            <a:off x="786881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Utf8Decoder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07BDA-CA4C-44E4-8036-85861498FD96}"/>
              </a:ext>
            </a:extLst>
          </p:cNvPr>
          <p:cNvSpPr/>
          <p:nvPr/>
        </p:nvSpPr>
        <p:spPr>
          <a:xfrm>
            <a:off x="7868816" y="4024602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6F800-797A-44EC-84AC-17EFA587AFC3}"/>
              </a:ext>
            </a:extLst>
          </p:cNvPr>
          <p:cNvSpPr/>
          <p:nvPr/>
        </p:nvSpPr>
        <p:spPr>
          <a:xfrm>
            <a:off x="558592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83B63-84CE-44C0-B611-D27E46932202}"/>
              </a:ext>
            </a:extLst>
          </p:cNvPr>
          <p:cNvSpPr/>
          <p:nvPr/>
        </p:nvSpPr>
        <p:spPr>
          <a:xfrm>
            <a:off x="786881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Utf16Decoder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859C3-5CD2-40D8-A238-F90E2E4A38F7}"/>
              </a:ext>
            </a:extLst>
          </p:cNvPr>
          <p:cNvSpPr/>
          <p:nvPr/>
        </p:nvSpPr>
        <p:spPr>
          <a:xfrm>
            <a:off x="330303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BroadcastStream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C930E-763A-4DAA-8FAB-245926E6EB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01338" y="740228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E15470-F172-42BD-8DB3-A4F30C4D0A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1338" y="2208244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0AB70-93E0-488F-ABE3-3D4B147901D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593632" y="2401077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CCFF1-6AA8-4E91-89FA-E33CD038520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01338" y="3676260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36427-BB6A-40BF-8A11-51AE1024E57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6593632" y="3869093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C1E15-C03B-405F-A6C8-4FBB1BA987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18448" y="2208244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E61E04-BE41-45F3-8852-871A85261D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18448" y="2208244"/>
            <a:ext cx="267478" cy="1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781E-0CBA-4F5C-B213-960CC09E7349}"/>
              </a:ext>
            </a:extLst>
          </p:cNvPr>
          <p:cNvSpPr/>
          <p:nvPr/>
        </p:nvSpPr>
        <p:spPr>
          <a:xfrm>
            <a:off x="864637" y="116943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RecorderStream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6781A9-1A7F-4F26-BDCB-17CF0A185DD8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>
            <a:off x="2880049" y="740228"/>
            <a:ext cx="2705877" cy="6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AA05-B92C-4D24-9A7D-2B54D3125549}"/>
              </a:ext>
            </a:extLst>
          </p:cNvPr>
          <p:cNvCxnSpPr>
            <a:stCxn id="35" idx="3"/>
            <a:endCxn id="13" idx="1"/>
          </p:cNvCxnSpPr>
          <p:nvPr/>
        </p:nvCxnSpPr>
        <p:spPr>
          <a:xfrm>
            <a:off x="2880049" y="1362268"/>
            <a:ext cx="422987" cy="8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01F2C-3A98-4DF7-9E0D-A5398A67245D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6593632" y="933061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0C6B1F-D196-410A-92CC-1AD9FD80908E}"/>
              </a:ext>
            </a:extLst>
          </p:cNvPr>
          <p:cNvSpPr/>
          <p:nvPr/>
        </p:nvSpPr>
        <p:spPr>
          <a:xfrm>
            <a:off x="864637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StreamReader</a:t>
            </a:r>
            <a:endParaRPr lang="zh-CN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63F89C-2CAE-403F-A8AF-550B0BEED538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1872343" y="1555101"/>
            <a:ext cx="0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E2614-BDDA-4756-A274-B45232E89A13}"/>
              </a:ext>
            </a:extLst>
          </p:cNvPr>
          <p:cNvSpPr/>
          <p:nvPr/>
        </p:nvSpPr>
        <p:spPr>
          <a:xfrm>
            <a:off x="1101012" y="989046"/>
            <a:ext cx="4739951" cy="3234612"/>
          </a:xfrm>
          <a:prstGeom prst="rect">
            <a:avLst/>
          </a:prstGeom>
          <a:solidFill>
            <a:srgbClr val="F5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65D0-BBA3-4035-81A2-DC1C7686C6E0}"/>
              </a:ext>
            </a:extLst>
          </p:cNvPr>
          <p:cNvSpPr txBox="1"/>
          <p:nvPr/>
        </p:nvSpPr>
        <p:spPr>
          <a:xfrm>
            <a:off x="1101012" y="9637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Parent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0EF7-8A0B-48D4-A34F-79EA335489CA}"/>
              </a:ext>
            </a:extLst>
          </p:cNvPr>
          <p:cNvSpPr/>
          <p:nvPr/>
        </p:nvSpPr>
        <p:spPr>
          <a:xfrm>
            <a:off x="1461797" y="1307692"/>
            <a:ext cx="4018384" cy="2597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C44E8-77B2-4529-A62A-6847D2FD7467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470988" y="989046"/>
            <a:ext cx="1" cy="318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3C26A-0D6A-4928-8FF7-BB24F66245D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>
            <a:off x="3470988" y="3905494"/>
            <a:ext cx="1" cy="31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43E86B-F312-4FEB-B92B-D3100CCF52C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>
            <a:off x="1101012" y="2606352"/>
            <a:ext cx="360785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6DA1D-EC67-4DC0-9C73-5A52E429EE13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480181" y="2606352"/>
            <a:ext cx="360782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65538-4112-455C-A91A-46CD773AC306}"/>
              </a:ext>
            </a:extLst>
          </p:cNvPr>
          <p:cNvSpPr/>
          <p:nvPr/>
        </p:nvSpPr>
        <p:spPr>
          <a:xfrm>
            <a:off x="1889230" y="1685088"/>
            <a:ext cx="2376356" cy="16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F1083-5D2F-4C31-8B22-E599BA6D6B41}"/>
              </a:ext>
            </a:extLst>
          </p:cNvPr>
          <p:cNvSpPr txBox="1"/>
          <p:nvPr/>
        </p:nvSpPr>
        <p:spPr>
          <a:xfrm>
            <a:off x="2333148" y="217045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this</a:t>
            </a:r>
          </a:p>
          <a:p>
            <a:r>
              <a:rPr lang="en-US" altLang="zh-CN" b="1" dirty="0"/>
              <a:t>composition</a:t>
            </a:r>
            <a:endParaRPr lang="zh-CN" alt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DAB67-18EF-4300-B2B3-A8B85E480D57}"/>
              </a:ext>
            </a:extLst>
          </p:cNvPr>
          <p:cNvCxnSpPr>
            <a:cxnSpLocks/>
          </p:cNvCxnSpPr>
          <p:nvPr/>
        </p:nvCxnSpPr>
        <p:spPr>
          <a:xfrm flipH="1">
            <a:off x="3821800" y="989046"/>
            <a:ext cx="2462" cy="69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0840F-0251-459F-B67F-84A7E405F19C}"/>
              </a:ext>
            </a:extLst>
          </p:cNvPr>
          <p:cNvCxnSpPr>
            <a:cxnSpLocks/>
          </p:cNvCxnSpPr>
          <p:nvPr/>
        </p:nvCxnSpPr>
        <p:spPr>
          <a:xfrm>
            <a:off x="3819339" y="3302144"/>
            <a:ext cx="0" cy="92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D75807-593F-4B19-A0CE-C736C1C780D3}"/>
              </a:ext>
            </a:extLst>
          </p:cNvPr>
          <p:cNvCxnSpPr>
            <a:cxnSpLocks/>
          </p:cNvCxnSpPr>
          <p:nvPr/>
        </p:nvCxnSpPr>
        <p:spPr>
          <a:xfrm>
            <a:off x="1101012" y="2879643"/>
            <a:ext cx="788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F310D-A6A9-4F82-872C-3671484DC8DA}"/>
              </a:ext>
            </a:extLst>
          </p:cNvPr>
          <p:cNvCxnSpPr>
            <a:cxnSpLocks/>
          </p:cNvCxnSpPr>
          <p:nvPr/>
        </p:nvCxnSpPr>
        <p:spPr>
          <a:xfrm>
            <a:off x="4265586" y="2879643"/>
            <a:ext cx="1575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F1254C-AC52-42BD-BF93-AD91DAC284A1}"/>
              </a:ext>
            </a:extLst>
          </p:cNvPr>
          <p:cNvSpPr txBox="1"/>
          <p:nvPr/>
        </p:nvSpPr>
        <p:spPr>
          <a:xfrm>
            <a:off x="1817627" y="3929005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Parent.InternalMargin.bottom</a:t>
            </a:r>
            <a:endParaRPr lang="zh-CN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9E76BB-A50E-4D7C-86F3-63F63E384EF1}"/>
              </a:ext>
            </a:extLst>
          </p:cNvPr>
          <p:cNvSpPr txBox="1"/>
          <p:nvPr/>
        </p:nvSpPr>
        <p:spPr>
          <a:xfrm>
            <a:off x="2485372" y="1378535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AlignmentToParent.top</a:t>
            </a:r>
            <a:endParaRPr lang="zh-CN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E26A-D6A8-432C-AADC-522D1DF7438B}"/>
              </a:ext>
            </a:extLst>
          </p:cNvPr>
          <p:cNvSpPr txBox="1"/>
          <p:nvPr/>
        </p:nvSpPr>
        <p:spPr>
          <a:xfrm>
            <a:off x="2314732" y="3488403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AlignmentToParent.bottom</a:t>
            </a:r>
            <a:endParaRPr lang="zh-CN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C79CD-D3BB-4417-BBD5-7CD43F202D8F}"/>
              </a:ext>
            </a:extLst>
          </p:cNvPr>
          <p:cNvSpPr txBox="1"/>
          <p:nvPr/>
        </p:nvSpPr>
        <p:spPr>
          <a:xfrm>
            <a:off x="2018003" y="1043314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Parent.InternalMargin.top</a:t>
            </a:r>
            <a:endParaRPr lang="zh-CN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D96BE-5358-4C34-AB76-FE991B9415FA}"/>
              </a:ext>
            </a:extLst>
          </p:cNvPr>
          <p:cNvSpPr txBox="1"/>
          <p:nvPr/>
        </p:nvSpPr>
        <p:spPr>
          <a:xfrm>
            <a:off x="1108930" y="1260471"/>
            <a:ext cx="323165" cy="13458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Parent.InternalMargin.left</a:t>
            </a:r>
            <a:endParaRPr lang="zh-CN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7505B-BFCD-4923-BE41-13CBA2CBDFFF}"/>
              </a:ext>
            </a:extLst>
          </p:cNvPr>
          <p:cNvSpPr txBox="1"/>
          <p:nvPr/>
        </p:nvSpPr>
        <p:spPr>
          <a:xfrm>
            <a:off x="1453066" y="1651681"/>
            <a:ext cx="323165" cy="1232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AlignmentToParent.left</a:t>
            </a:r>
            <a:endParaRPr lang="zh-CN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55714F-5060-41EE-BB63-7A7EE8360A32}"/>
              </a:ext>
            </a:extLst>
          </p:cNvPr>
          <p:cNvSpPr txBox="1"/>
          <p:nvPr/>
        </p:nvSpPr>
        <p:spPr>
          <a:xfrm>
            <a:off x="5487209" y="1192328"/>
            <a:ext cx="323165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Parent.InternalMargin.right</a:t>
            </a:r>
            <a:endParaRPr lang="zh-CN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D32F4-C2D8-47A6-A991-791FDC155E3D}"/>
              </a:ext>
            </a:extLst>
          </p:cNvPr>
          <p:cNvSpPr txBox="1"/>
          <p:nvPr/>
        </p:nvSpPr>
        <p:spPr>
          <a:xfrm>
            <a:off x="4669366" y="1509372"/>
            <a:ext cx="323165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AlignmentToParent.right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684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239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60</cp:revision>
  <dcterms:created xsi:type="dcterms:W3CDTF">2019-10-04T09:54:13Z</dcterms:created>
  <dcterms:modified xsi:type="dcterms:W3CDTF">2023-07-16T07:39:07Z</dcterms:modified>
</cp:coreProperties>
</file>