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EE8800"/>
    <a:srgbClr val="8006FA"/>
    <a:srgbClr val="FF6600"/>
    <a:srgbClr val="CC3399"/>
    <a:srgbClr val="F5D5FF"/>
    <a:srgbClr val="FFFFCC"/>
    <a:srgbClr val="CCFF99"/>
    <a:srgbClr val="CCFF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53FF-5CA2-47BF-90F9-03A64E8C0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8AAE-6D23-49BB-81C8-55CC1651BC61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文</a:t>
          </a:r>
        </a:p>
      </dgm:t>
    </dgm:pt>
    <dgm:pt modelId="{2108401F-2A57-4CE0-A8D9-892EFA2497AC}" type="par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CB2627BE-79FB-4667-B264-AAFC1565D192}" type="sib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F2600CD8-62DA-4BF6-A2DD-A11139EC5094}">
      <dgm:prSet phldrT="[Text]" custT="1"/>
      <dgm:spPr>
        <a:noFill/>
        <a:ln>
          <a:noFill/>
        </a:ln>
      </dgm:spPr>
      <dgm:t>
        <a:bodyPr/>
        <a:lstStyle/>
        <a:p>
          <a:r>
            <a:rPr lang="en-US" altLang="zh-CN" sz="2800" dirty="0">
              <a:solidFill>
                <a:srgbClr val="FF6600"/>
              </a:solidFill>
            </a:rPr>
            <a:t>A</a:t>
          </a:r>
          <a:endParaRPr lang="zh-CN" altLang="en-US" sz="2800" dirty="0">
            <a:solidFill>
              <a:srgbClr val="FF6600"/>
            </a:solidFill>
          </a:endParaRPr>
        </a:p>
      </dgm:t>
    </dgm:pt>
    <dgm:pt modelId="{7356A1A5-2DB7-4974-81A8-D401950FF5D5}" type="par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D86FE25B-6B1F-413F-9DEA-2E70B695EBA5}" type="sib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89717394-2E72-41EE-B633-3D0621F666A4}">
      <dgm:prSet phldrT="[Text]" custT="1"/>
      <dgm:spPr>
        <a:noFill/>
        <a:ln>
          <a:noFill/>
        </a:ln>
      </dgm:spPr>
      <dgm:t>
        <a:bodyPr/>
        <a:lstStyle/>
        <a:p>
          <a:r>
            <a:rPr lang="el-GR" sz="2800" b="0" i="0" dirty="0">
              <a:solidFill>
                <a:srgbClr val="00B0F0"/>
              </a:solidFill>
            </a:rPr>
            <a:t>α</a:t>
          </a:r>
          <a:endParaRPr lang="zh-CN" altLang="en-US" sz="2800" dirty="0">
            <a:solidFill>
              <a:srgbClr val="00B0F0"/>
            </a:solidFill>
          </a:endParaRPr>
        </a:p>
      </dgm:t>
    </dgm:pt>
    <dgm:pt modelId="{9F490E10-304B-4732-ADF3-A231DA45B723}" type="par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654B003A-614A-43E4-8C0A-8896236DE21F}" type="sib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CC574253-BC09-433E-AEFF-5F3480E0F071}">
      <dgm:prSet phldrT="[Text]" custT="1"/>
      <dgm:spPr>
        <a:noFill/>
        <a:ln>
          <a:noFill/>
        </a:ln>
      </dgm:spPr>
      <dgm:t>
        <a:bodyPr/>
        <a:lstStyle/>
        <a:p>
          <a:r>
            <a:rPr lang="ja-JP" altLang="en-US" sz="2800" dirty="0">
              <a:solidFill>
                <a:srgbClr val="CC3399"/>
              </a:solidFill>
            </a:rPr>
            <a:t>あ</a:t>
          </a:r>
          <a:endParaRPr lang="zh-CN" altLang="en-US" sz="2800" dirty="0">
            <a:solidFill>
              <a:srgbClr val="CC3399"/>
            </a:solidFill>
          </a:endParaRPr>
        </a:p>
      </dgm:t>
    </dgm:pt>
    <dgm:pt modelId="{EA8CE9ED-A1FE-44CA-8971-B91A228D9F3C}" type="par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F9DD3BB4-CC19-455A-B9C2-AE4B0B1453E6}" type="sib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270ED57B-7FE3-41CC-B42A-2507F700F9B3}">
      <dgm:prSet phldrT="[Text]" custT="1"/>
      <dgm:spPr>
        <a:noFill/>
        <a:ln>
          <a:noFill/>
        </a:ln>
      </dgm:spPr>
      <dgm:t>
        <a:bodyPr/>
        <a:lstStyle/>
        <a:p>
          <a:r>
            <a:rPr lang="ii-CN" altLang="en-US" sz="2800" b="0" i="0" dirty="0">
              <a:solidFill>
                <a:srgbClr val="00B050"/>
              </a:solidFill>
            </a:rPr>
            <a:t>ꀉ</a:t>
          </a:r>
          <a:endParaRPr lang="zh-CN" altLang="en-US" sz="2800" dirty="0">
            <a:solidFill>
              <a:srgbClr val="00B050"/>
            </a:solidFill>
          </a:endParaRPr>
        </a:p>
      </dgm:t>
    </dgm:pt>
    <dgm:pt modelId="{3CEF702F-F9E8-48B7-9173-916AC94D7A9F}" type="par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53885CE3-5A23-494B-81F4-B9DC0C36DDA2}" type="sib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6F99B535-99B8-4C35-B495-0670B0EA6B3C}" type="pres">
      <dgm:prSet presAssocID="{D40853FF-5CA2-47BF-90F9-03A64E8C0E95}" presName="cycle" presStyleCnt="0">
        <dgm:presLayoutVars>
          <dgm:dir/>
          <dgm:resizeHandles val="exact"/>
        </dgm:presLayoutVars>
      </dgm:prSet>
      <dgm:spPr/>
    </dgm:pt>
    <dgm:pt modelId="{7E115E98-6AFB-4697-9A10-256F4DB7B02A}" type="pres">
      <dgm:prSet presAssocID="{F1618AAE-6D23-49BB-81C8-55CC1651BC61}" presName="node" presStyleLbl="node1" presStyleIdx="0" presStyleCnt="5">
        <dgm:presLayoutVars>
          <dgm:bulletEnabled val="1"/>
        </dgm:presLayoutVars>
      </dgm:prSet>
      <dgm:spPr/>
    </dgm:pt>
    <dgm:pt modelId="{79BEE6A7-CA93-4FF6-843D-43F56C73F283}" type="pres">
      <dgm:prSet presAssocID="{CB2627BE-79FB-4667-B264-AAFC1565D192}" presName="sibTrans" presStyleLbl="sibTrans2D1" presStyleIdx="0" presStyleCnt="5"/>
      <dgm:spPr/>
    </dgm:pt>
    <dgm:pt modelId="{5E8EE78E-E46D-4720-BD12-B9538C727B49}" type="pres">
      <dgm:prSet presAssocID="{CB2627BE-79FB-4667-B264-AAFC1565D192}" presName="connectorText" presStyleLbl="sibTrans2D1" presStyleIdx="0" presStyleCnt="5"/>
      <dgm:spPr/>
    </dgm:pt>
    <dgm:pt modelId="{3823EB67-BFDB-4E98-BFF7-E7E0D9F6B008}" type="pres">
      <dgm:prSet presAssocID="{F2600CD8-62DA-4BF6-A2DD-A11139EC5094}" presName="node" presStyleLbl="node1" presStyleIdx="1" presStyleCnt="5">
        <dgm:presLayoutVars>
          <dgm:bulletEnabled val="1"/>
        </dgm:presLayoutVars>
      </dgm:prSet>
      <dgm:spPr/>
    </dgm:pt>
    <dgm:pt modelId="{4C897E06-AF39-447A-8F5E-C2BFC9C6E9C9}" type="pres">
      <dgm:prSet presAssocID="{D86FE25B-6B1F-413F-9DEA-2E70B695EBA5}" presName="sibTrans" presStyleLbl="sibTrans2D1" presStyleIdx="1" presStyleCnt="5"/>
      <dgm:spPr/>
    </dgm:pt>
    <dgm:pt modelId="{19237BB7-E823-4095-AF15-FEEB2A9F40CA}" type="pres">
      <dgm:prSet presAssocID="{D86FE25B-6B1F-413F-9DEA-2E70B695EBA5}" presName="connectorText" presStyleLbl="sibTrans2D1" presStyleIdx="1" presStyleCnt="5"/>
      <dgm:spPr/>
    </dgm:pt>
    <dgm:pt modelId="{4DAF54C5-BE49-4222-85DF-B47DB1271C2C}" type="pres">
      <dgm:prSet presAssocID="{CC574253-BC09-433E-AEFF-5F3480E0F071}" presName="node" presStyleLbl="node1" presStyleIdx="2" presStyleCnt="5">
        <dgm:presLayoutVars>
          <dgm:bulletEnabled val="1"/>
        </dgm:presLayoutVars>
      </dgm:prSet>
      <dgm:spPr/>
    </dgm:pt>
    <dgm:pt modelId="{364AC411-A5C5-4A86-8DF5-76C7CFB45A4A}" type="pres">
      <dgm:prSet presAssocID="{F9DD3BB4-CC19-455A-B9C2-AE4B0B1453E6}" presName="sibTrans" presStyleLbl="sibTrans2D1" presStyleIdx="2" presStyleCnt="5"/>
      <dgm:spPr/>
    </dgm:pt>
    <dgm:pt modelId="{02312709-CAB4-4070-BF65-99E1CBD020A5}" type="pres">
      <dgm:prSet presAssocID="{F9DD3BB4-CC19-455A-B9C2-AE4B0B1453E6}" presName="connectorText" presStyleLbl="sibTrans2D1" presStyleIdx="2" presStyleCnt="5"/>
      <dgm:spPr/>
    </dgm:pt>
    <dgm:pt modelId="{0725A5AE-1C7C-4244-B913-E85EE964DE10}" type="pres">
      <dgm:prSet presAssocID="{270ED57B-7FE3-41CC-B42A-2507F700F9B3}" presName="node" presStyleLbl="node1" presStyleIdx="3" presStyleCnt="5">
        <dgm:presLayoutVars>
          <dgm:bulletEnabled val="1"/>
        </dgm:presLayoutVars>
      </dgm:prSet>
      <dgm:spPr/>
    </dgm:pt>
    <dgm:pt modelId="{55B81007-CF84-41BD-A05C-D7AEBBFE7FB4}" type="pres">
      <dgm:prSet presAssocID="{53885CE3-5A23-494B-81F4-B9DC0C36DDA2}" presName="sibTrans" presStyleLbl="sibTrans2D1" presStyleIdx="3" presStyleCnt="5"/>
      <dgm:spPr/>
    </dgm:pt>
    <dgm:pt modelId="{3D7CF6A6-A0A7-4AD4-8BA2-B65743B0A6D9}" type="pres">
      <dgm:prSet presAssocID="{53885CE3-5A23-494B-81F4-B9DC0C36DDA2}" presName="connectorText" presStyleLbl="sibTrans2D1" presStyleIdx="3" presStyleCnt="5"/>
      <dgm:spPr/>
    </dgm:pt>
    <dgm:pt modelId="{F40DE33F-46AE-4644-87E1-CDCAE40C5192}" type="pres">
      <dgm:prSet presAssocID="{89717394-2E72-41EE-B633-3D0621F666A4}" presName="node" presStyleLbl="node1" presStyleIdx="4" presStyleCnt="5">
        <dgm:presLayoutVars>
          <dgm:bulletEnabled val="1"/>
        </dgm:presLayoutVars>
      </dgm:prSet>
      <dgm:spPr/>
    </dgm:pt>
    <dgm:pt modelId="{C96E6C1B-F16B-492E-9B70-0865FAAED59D}" type="pres">
      <dgm:prSet presAssocID="{654B003A-614A-43E4-8C0A-8896236DE21F}" presName="sibTrans" presStyleLbl="sibTrans2D1" presStyleIdx="4" presStyleCnt="5"/>
      <dgm:spPr/>
    </dgm:pt>
    <dgm:pt modelId="{B1C62ABA-1D76-4E85-A1DE-4CEDDF03B652}" type="pres">
      <dgm:prSet presAssocID="{654B003A-614A-43E4-8C0A-8896236DE21F}" presName="connectorText" presStyleLbl="sibTrans2D1" presStyleIdx="4" presStyleCnt="5"/>
      <dgm:spPr/>
    </dgm:pt>
  </dgm:ptLst>
  <dgm:cxnLst>
    <dgm:cxn modelId="{B1112017-0344-4848-817B-51452403C03E}" type="presOf" srcId="{CB2627BE-79FB-4667-B264-AAFC1565D192}" destId="{5E8EE78E-E46D-4720-BD12-B9538C727B49}" srcOrd="1" destOrd="0" presId="urn:microsoft.com/office/officeart/2005/8/layout/cycle2"/>
    <dgm:cxn modelId="{B82C2318-0036-4628-B96D-5C325B9641AD}" srcId="{D40853FF-5CA2-47BF-90F9-03A64E8C0E95}" destId="{270ED57B-7FE3-41CC-B42A-2507F700F9B3}" srcOrd="3" destOrd="0" parTransId="{3CEF702F-F9E8-48B7-9173-916AC94D7A9F}" sibTransId="{53885CE3-5A23-494B-81F4-B9DC0C36DDA2}"/>
    <dgm:cxn modelId="{181E7B18-440C-4DAE-A7B9-0E71F9F26E39}" type="presOf" srcId="{89717394-2E72-41EE-B633-3D0621F666A4}" destId="{F40DE33F-46AE-4644-87E1-CDCAE40C5192}" srcOrd="0" destOrd="0" presId="urn:microsoft.com/office/officeart/2005/8/layout/cycle2"/>
    <dgm:cxn modelId="{70B07036-AEDB-45B4-8C01-0E22D4358173}" type="presOf" srcId="{F9DD3BB4-CC19-455A-B9C2-AE4B0B1453E6}" destId="{364AC411-A5C5-4A86-8DF5-76C7CFB45A4A}" srcOrd="0" destOrd="0" presId="urn:microsoft.com/office/officeart/2005/8/layout/cycle2"/>
    <dgm:cxn modelId="{61F2725B-8FA8-46B1-AE94-23771B944B11}" type="presOf" srcId="{D40853FF-5CA2-47BF-90F9-03A64E8C0E95}" destId="{6F99B535-99B8-4C35-B495-0670B0EA6B3C}" srcOrd="0" destOrd="0" presId="urn:microsoft.com/office/officeart/2005/8/layout/cycle2"/>
    <dgm:cxn modelId="{22DB155F-306E-40CA-906A-A4F89D135286}" type="presOf" srcId="{654B003A-614A-43E4-8C0A-8896236DE21F}" destId="{B1C62ABA-1D76-4E85-A1DE-4CEDDF03B652}" srcOrd="1" destOrd="0" presId="urn:microsoft.com/office/officeart/2005/8/layout/cycle2"/>
    <dgm:cxn modelId="{05572541-74BD-4381-B541-EF88DC4EBD28}" type="presOf" srcId="{D86FE25B-6B1F-413F-9DEA-2E70B695EBA5}" destId="{4C897E06-AF39-447A-8F5E-C2BFC9C6E9C9}" srcOrd="0" destOrd="0" presId="urn:microsoft.com/office/officeart/2005/8/layout/cycle2"/>
    <dgm:cxn modelId="{E4460042-4670-45C3-976C-0DA031BF5C36}" type="presOf" srcId="{F1618AAE-6D23-49BB-81C8-55CC1651BC61}" destId="{7E115E98-6AFB-4697-9A10-256F4DB7B02A}" srcOrd="0" destOrd="0" presId="urn:microsoft.com/office/officeart/2005/8/layout/cycle2"/>
    <dgm:cxn modelId="{E69F424A-632A-488A-88F7-789877EBA444}" type="presOf" srcId="{53885CE3-5A23-494B-81F4-B9DC0C36DDA2}" destId="{3D7CF6A6-A0A7-4AD4-8BA2-B65743B0A6D9}" srcOrd="1" destOrd="0" presId="urn:microsoft.com/office/officeart/2005/8/layout/cycle2"/>
    <dgm:cxn modelId="{B4808D74-C1D6-4853-94B0-4E4331EE235D}" type="presOf" srcId="{CB2627BE-79FB-4667-B264-AAFC1565D192}" destId="{79BEE6A7-CA93-4FF6-843D-43F56C73F283}" srcOrd="0" destOrd="0" presId="urn:microsoft.com/office/officeart/2005/8/layout/cycle2"/>
    <dgm:cxn modelId="{F6417557-8D1D-445F-BB29-1E1AC0A18F60}" type="presOf" srcId="{654B003A-614A-43E4-8C0A-8896236DE21F}" destId="{C96E6C1B-F16B-492E-9B70-0865FAAED59D}" srcOrd="0" destOrd="0" presId="urn:microsoft.com/office/officeart/2005/8/layout/cycle2"/>
    <dgm:cxn modelId="{6E5DE396-6092-4030-9AF9-4C4EEFC40697}" srcId="{D40853FF-5CA2-47BF-90F9-03A64E8C0E95}" destId="{F2600CD8-62DA-4BF6-A2DD-A11139EC5094}" srcOrd="1" destOrd="0" parTransId="{7356A1A5-2DB7-4974-81A8-D401950FF5D5}" sibTransId="{D86FE25B-6B1F-413F-9DEA-2E70B695EBA5}"/>
    <dgm:cxn modelId="{C353C3A4-6F18-48A4-BE57-33328F9F8EC7}" srcId="{D40853FF-5CA2-47BF-90F9-03A64E8C0E95}" destId="{F1618AAE-6D23-49BB-81C8-55CC1651BC61}" srcOrd="0" destOrd="0" parTransId="{2108401F-2A57-4CE0-A8D9-892EFA2497AC}" sibTransId="{CB2627BE-79FB-4667-B264-AAFC1565D192}"/>
    <dgm:cxn modelId="{2EEDD5AB-0FF4-4E28-9191-E4FDD80CC21A}" type="presOf" srcId="{270ED57B-7FE3-41CC-B42A-2507F700F9B3}" destId="{0725A5AE-1C7C-4244-B913-E85EE964DE10}" srcOrd="0" destOrd="0" presId="urn:microsoft.com/office/officeart/2005/8/layout/cycle2"/>
    <dgm:cxn modelId="{A71E81AE-2D05-4EEE-9E44-2EEFAAFC3838}" type="presOf" srcId="{53885CE3-5A23-494B-81F4-B9DC0C36DDA2}" destId="{55B81007-CF84-41BD-A05C-D7AEBBFE7FB4}" srcOrd="0" destOrd="0" presId="urn:microsoft.com/office/officeart/2005/8/layout/cycle2"/>
    <dgm:cxn modelId="{D5C3D0BB-E28A-4D01-AD8A-A427D55300B3}" srcId="{D40853FF-5CA2-47BF-90F9-03A64E8C0E95}" destId="{CC574253-BC09-433E-AEFF-5F3480E0F071}" srcOrd="2" destOrd="0" parTransId="{EA8CE9ED-A1FE-44CA-8971-B91A228D9F3C}" sibTransId="{F9DD3BB4-CC19-455A-B9C2-AE4B0B1453E6}"/>
    <dgm:cxn modelId="{69221EBC-CA49-4AA1-9D56-1A4C32C56D20}" type="presOf" srcId="{F9DD3BB4-CC19-455A-B9C2-AE4B0B1453E6}" destId="{02312709-CAB4-4070-BF65-99E1CBD020A5}" srcOrd="1" destOrd="0" presId="urn:microsoft.com/office/officeart/2005/8/layout/cycle2"/>
    <dgm:cxn modelId="{934DF5D0-64DE-4E4C-938B-E0D92CDB2B1D}" type="presOf" srcId="{F2600CD8-62DA-4BF6-A2DD-A11139EC5094}" destId="{3823EB67-BFDB-4E98-BFF7-E7E0D9F6B008}" srcOrd="0" destOrd="0" presId="urn:microsoft.com/office/officeart/2005/8/layout/cycle2"/>
    <dgm:cxn modelId="{C019EADD-FBFB-4EF0-99FB-8013F7453CCD}" type="presOf" srcId="{D86FE25B-6B1F-413F-9DEA-2E70B695EBA5}" destId="{19237BB7-E823-4095-AF15-FEEB2A9F40CA}" srcOrd="1" destOrd="0" presId="urn:microsoft.com/office/officeart/2005/8/layout/cycle2"/>
    <dgm:cxn modelId="{BDC717DE-037A-4857-8058-E5510C4BB4D8}" srcId="{D40853FF-5CA2-47BF-90F9-03A64E8C0E95}" destId="{89717394-2E72-41EE-B633-3D0621F666A4}" srcOrd="4" destOrd="0" parTransId="{9F490E10-304B-4732-ADF3-A231DA45B723}" sibTransId="{654B003A-614A-43E4-8C0A-8896236DE21F}"/>
    <dgm:cxn modelId="{78D04EE4-08FA-4966-8B92-E878ED92BD98}" type="presOf" srcId="{CC574253-BC09-433E-AEFF-5F3480E0F071}" destId="{4DAF54C5-BE49-4222-85DF-B47DB1271C2C}" srcOrd="0" destOrd="0" presId="urn:microsoft.com/office/officeart/2005/8/layout/cycle2"/>
    <dgm:cxn modelId="{BF7F9412-DF99-4A9F-9220-1892B1292D41}" type="presParOf" srcId="{6F99B535-99B8-4C35-B495-0670B0EA6B3C}" destId="{7E115E98-6AFB-4697-9A10-256F4DB7B02A}" srcOrd="0" destOrd="0" presId="urn:microsoft.com/office/officeart/2005/8/layout/cycle2"/>
    <dgm:cxn modelId="{E896F173-1D99-4350-83FE-6F1A1DB1178D}" type="presParOf" srcId="{6F99B535-99B8-4C35-B495-0670B0EA6B3C}" destId="{79BEE6A7-CA93-4FF6-843D-43F56C73F283}" srcOrd="1" destOrd="0" presId="urn:microsoft.com/office/officeart/2005/8/layout/cycle2"/>
    <dgm:cxn modelId="{710FF33D-30BB-4483-B2CD-3E2B2B3F3E16}" type="presParOf" srcId="{79BEE6A7-CA93-4FF6-843D-43F56C73F283}" destId="{5E8EE78E-E46D-4720-BD12-B9538C727B49}" srcOrd="0" destOrd="0" presId="urn:microsoft.com/office/officeart/2005/8/layout/cycle2"/>
    <dgm:cxn modelId="{42123F59-8374-4C66-AB27-F065E958A5E2}" type="presParOf" srcId="{6F99B535-99B8-4C35-B495-0670B0EA6B3C}" destId="{3823EB67-BFDB-4E98-BFF7-E7E0D9F6B008}" srcOrd="2" destOrd="0" presId="urn:microsoft.com/office/officeart/2005/8/layout/cycle2"/>
    <dgm:cxn modelId="{5794A64E-6E1E-48BA-B4CF-7ACE6C403AA8}" type="presParOf" srcId="{6F99B535-99B8-4C35-B495-0670B0EA6B3C}" destId="{4C897E06-AF39-447A-8F5E-C2BFC9C6E9C9}" srcOrd="3" destOrd="0" presId="urn:microsoft.com/office/officeart/2005/8/layout/cycle2"/>
    <dgm:cxn modelId="{6FD8AD15-1650-452D-949B-1E8E42FFDD6A}" type="presParOf" srcId="{4C897E06-AF39-447A-8F5E-C2BFC9C6E9C9}" destId="{19237BB7-E823-4095-AF15-FEEB2A9F40CA}" srcOrd="0" destOrd="0" presId="urn:microsoft.com/office/officeart/2005/8/layout/cycle2"/>
    <dgm:cxn modelId="{5B4E16EB-31A0-417E-81B5-405F5EA66B4F}" type="presParOf" srcId="{6F99B535-99B8-4C35-B495-0670B0EA6B3C}" destId="{4DAF54C5-BE49-4222-85DF-B47DB1271C2C}" srcOrd="4" destOrd="0" presId="urn:microsoft.com/office/officeart/2005/8/layout/cycle2"/>
    <dgm:cxn modelId="{14E9E1A1-3459-4E3F-AD62-505B71F44746}" type="presParOf" srcId="{6F99B535-99B8-4C35-B495-0670B0EA6B3C}" destId="{364AC411-A5C5-4A86-8DF5-76C7CFB45A4A}" srcOrd="5" destOrd="0" presId="urn:microsoft.com/office/officeart/2005/8/layout/cycle2"/>
    <dgm:cxn modelId="{0D2B304E-8251-4480-966A-9ABDC1A81E26}" type="presParOf" srcId="{364AC411-A5C5-4A86-8DF5-76C7CFB45A4A}" destId="{02312709-CAB4-4070-BF65-99E1CBD020A5}" srcOrd="0" destOrd="0" presId="urn:microsoft.com/office/officeart/2005/8/layout/cycle2"/>
    <dgm:cxn modelId="{40E4DAB9-B43B-4A8C-9CB3-BA50E1CA1D07}" type="presParOf" srcId="{6F99B535-99B8-4C35-B495-0670B0EA6B3C}" destId="{0725A5AE-1C7C-4244-B913-E85EE964DE10}" srcOrd="6" destOrd="0" presId="urn:microsoft.com/office/officeart/2005/8/layout/cycle2"/>
    <dgm:cxn modelId="{A6C99567-14CE-40C2-9719-7B0B2CD2CF8A}" type="presParOf" srcId="{6F99B535-99B8-4C35-B495-0670B0EA6B3C}" destId="{55B81007-CF84-41BD-A05C-D7AEBBFE7FB4}" srcOrd="7" destOrd="0" presId="urn:microsoft.com/office/officeart/2005/8/layout/cycle2"/>
    <dgm:cxn modelId="{FC7F5DA7-42C5-4554-B3B4-63A7D5E7DEEA}" type="presParOf" srcId="{55B81007-CF84-41BD-A05C-D7AEBBFE7FB4}" destId="{3D7CF6A6-A0A7-4AD4-8BA2-B65743B0A6D9}" srcOrd="0" destOrd="0" presId="urn:microsoft.com/office/officeart/2005/8/layout/cycle2"/>
    <dgm:cxn modelId="{45D6BAD7-0581-4B19-B975-D48B3DB3BB0A}" type="presParOf" srcId="{6F99B535-99B8-4C35-B495-0670B0EA6B3C}" destId="{F40DE33F-46AE-4644-87E1-CDCAE40C5192}" srcOrd="8" destOrd="0" presId="urn:microsoft.com/office/officeart/2005/8/layout/cycle2"/>
    <dgm:cxn modelId="{ED810C0B-613B-41FE-B025-E1EFE6C3966B}" type="presParOf" srcId="{6F99B535-99B8-4C35-B495-0670B0EA6B3C}" destId="{C96E6C1B-F16B-492E-9B70-0865FAAED59D}" srcOrd="9" destOrd="0" presId="urn:microsoft.com/office/officeart/2005/8/layout/cycle2"/>
    <dgm:cxn modelId="{A3AA88E2-7FB0-4030-97A1-27008DA16857}" type="presParOf" srcId="{C96E6C1B-F16B-492E-9B70-0865FAAED59D}" destId="{B1C62ABA-1D76-4E85-A1DE-4CEDDF03B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7443-97FC-4F07-9488-A1BC5FFEA8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C72F4-665D-4B9B-9768-B2EDEF2594D8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1</a:t>
          </a:r>
          <a:endParaRPr lang="zh-CN" altLang="en-US" dirty="0">
            <a:solidFill>
              <a:srgbClr val="0070C0"/>
            </a:solidFill>
          </a:endParaRPr>
        </a:p>
      </dgm:t>
    </dgm:pt>
    <dgm:pt modelId="{86098D2C-12E3-4833-859A-90B40D7CA49E}" type="par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7FA0C79F-E404-4AB3-A0DF-88F441D7C655}" type="sib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EBB1EE84-9B61-49CF-B1B7-A0DFB298B8CC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A</a:t>
          </a:r>
          <a:endParaRPr lang="zh-CN" altLang="en-US" dirty="0">
            <a:solidFill>
              <a:srgbClr val="0070C0"/>
            </a:solidFill>
          </a:endParaRPr>
        </a:p>
      </dgm:t>
    </dgm:pt>
    <dgm:pt modelId="{57E36D49-7B6F-43F4-96C9-0066C10FD7CC}" type="par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0D004216-210E-47A6-ADE6-4B0DAC0880F8}" type="sib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94F6BF48-3132-48DE-A154-CD6A5B6C3362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#</a:t>
          </a:r>
          <a:endParaRPr lang="zh-CN" altLang="en-US" dirty="0">
            <a:solidFill>
              <a:srgbClr val="0070C0"/>
            </a:solidFill>
          </a:endParaRPr>
        </a:p>
      </dgm:t>
    </dgm:pt>
    <dgm:pt modelId="{DBD2AE49-CE12-46D0-9E0F-7B347E935751}" type="par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20E75C14-4229-4E83-A1F6-98A759A8FAC0}" type="sib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E1DDA146-5E0A-45AB-BFBA-BD024A986C4E}">
      <dgm:prSet phldrT="[Text]" custT="1"/>
      <dgm:spPr/>
      <dgm:t>
        <a:bodyPr/>
        <a:lstStyle/>
        <a:p>
          <a:r>
            <a:rPr lang="en-US" altLang="zh-CN" sz="1400" b="1" dirty="0">
              <a:solidFill>
                <a:srgbClr val="0070C0"/>
              </a:solidFill>
            </a:rPr>
            <a:t>numbers</a:t>
          </a:r>
          <a:endParaRPr lang="zh-CN" altLang="en-US" sz="1400" b="1" dirty="0">
            <a:solidFill>
              <a:srgbClr val="0070C0"/>
            </a:solidFill>
          </a:endParaRPr>
        </a:p>
      </dgm:t>
    </dgm:pt>
    <dgm:pt modelId="{95BFF7A5-DEA5-49A5-9837-E4925D845D4E}" type="sib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E2A8BDDD-D00E-48DE-803F-1DF225CA0AD0}" type="par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DC05E9D4-94A7-4F37-B4C6-5BF0C19F7C7A}" type="pres">
      <dgm:prSet presAssocID="{A54D7443-97FC-4F07-9488-A1BC5FFEA8D1}" presName="Name0" presStyleCnt="0">
        <dgm:presLayoutVars>
          <dgm:chMax val="4"/>
          <dgm:resizeHandles val="exact"/>
        </dgm:presLayoutVars>
      </dgm:prSet>
      <dgm:spPr/>
    </dgm:pt>
    <dgm:pt modelId="{5D1E3DF9-7933-474E-B6BD-F6ECD72D76B4}" type="pres">
      <dgm:prSet presAssocID="{A54D7443-97FC-4F07-9488-A1BC5FFEA8D1}" presName="ellipse" presStyleLbl="trBgShp" presStyleIdx="0" presStyleCnt="1"/>
      <dgm:spPr/>
    </dgm:pt>
    <dgm:pt modelId="{519A9F94-DD93-436B-A1AE-994F0971692D}" type="pres">
      <dgm:prSet presAssocID="{A54D7443-97FC-4F07-9488-A1BC5FFEA8D1}" presName="arrow1" presStyleLbl="fgShp" presStyleIdx="0" presStyleCnt="1"/>
      <dgm:spPr/>
    </dgm:pt>
    <dgm:pt modelId="{DA3EE526-E910-4769-8FE3-FDD566984F63}" type="pres">
      <dgm:prSet presAssocID="{A54D7443-97FC-4F07-9488-A1BC5FFEA8D1}" presName="rectangle" presStyleLbl="revTx" presStyleIdx="0" presStyleCnt="1">
        <dgm:presLayoutVars>
          <dgm:bulletEnabled val="1"/>
        </dgm:presLayoutVars>
      </dgm:prSet>
      <dgm:spPr/>
    </dgm:pt>
    <dgm:pt modelId="{BDA85FA1-73D6-42CB-AABB-325C7358689B}" type="pres">
      <dgm:prSet presAssocID="{EBB1EE84-9B61-49CF-B1B7-A0DFB298B8CC}" presName="item1" presStyleLbl="node1" presStyleIdx="0" presStyleCnt="3">
        <dgm:presLayoutVars>
          <dgm:bulletEnabled val="1"/>
        </dgm:presLayoutVars>
      </dgm:prSet>
      <dgm:spPr/>
    </dgm:pt>
    <dgm:pt modelId="{55D77A21-EA08-46FD-9CD3-D611CBE021A7}" type="pres">
      <dgm:prSet presAssocID="{94F6BF48-3132-48DE-A154-CD6A5B6C3362}" presName="item2" presStyleLbl="node1" presStyleIdx="1" presStyleCnt="3">
        <dgm:presLayoutVars>
          <dgm:bulletEnabled val="1"/>
        </dgm:presLayoutVars>
      </dgm:prSet>
      <dgm:spPr/>
    </dgm:pt>
    <dgm:pt modelId="{ECB9A548-0B54-48C8-ACC6-E5FED368A3B9}" type="pres">
      <dgm:prSet presAssocID="{E1DDA146-5E0A-45AB-BFBA-BD024A986C4E}" presName="item3" presStyleLbl="node1" presStyleIdx="2" presStyleCnt="3">
        <dgm:presLayoutVars>
          <dgm:bulletEnabled val="1"/>
        </dgm:presLayoutVars>
      </dgm:prSet>
      <dgm:spPr/>
    </dgm:pt>
    <dgm:pt modelId="{54875F46-28B8-411A-8E39-0AB1F1829937}" type="pres">
      <dgm:prSet presAssocID="{A54D7443-97FC-4F07-9488-A1BC5FFEA8D1}" presName="funnel" presStyleLbl="trAlignAcc1" presStyleIdx="0" presStyleCnt="1"/>
      <dgm:spPr>
        <a:solidFill>
          <a:schemeClr val="accent5">
            <a:alpha val="40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0307AB03-1110-4AB7-9964-871186675F2F}" type="presOf" srcId="{A54D7443-97FC-4F07-9488-A1BC5FFEA8D1}" destId="{DC05E9D4-94A7-4F37-B4C6-5BF0C19F7C7A}" srcOrd="0" destOrd="0" presId="urn:microsoft.com/office/officeart/2005/8/layout/funnel1"/>
    <dgm:cxn modelId="{FD910038-CC82-4BD1-827E-43A4B9BBC2EE}" type="presOf" srcId="{E1DDA146-5E0A-45AB-BFBA-BD024A986C4E}" destId="{DA3EE526-E910-4769-8FE3-FDD566984F63}" srcOrd="0" destOrd="0" presId="urn:microsoft.com/office/officeart/2005/8/layout/funnel1"/>
    <dgm:cxn modelId="{553B233D-A4D4-442E-BDB7-50FF3D833466}" srcId="{A54D7443-97FC-4F07-9488-A1BC5FFEA8D1}" destId="{591C72F4-665D-4B9B-9768-B2EDEF2594D8}" srcOrd="0" destOrd="0" parTransId="{86098D2C-12E3-4833-859A-90B40D7CA49E}" sibTransId="{7FA0C79F-E404-4AB3-A0DF-88F441D7C655}"/>
    <dgm:cxn modelId="{6346A567-F273-4A6F-917D-EFA3BE9B7D9D}" srcId="{A54D7443-97FC-4F07-9488-A1BC5FFEA8D1}" destId="{EBB1EE84-9B61-49CF-B1B7-A0DFB298B8CC}" srcOrd="1" destOrd="0" parTransId="{57E36D49-7B6F-43F4-96C9-0066C10FD7CC}" sibTransId="{0D004216-210E-47A6-ADE6-4B0DAC0880F8}"/>
    <dgm:cxn modelId="{AEA20F6D-07E8-4840-AD82-84421F14E5FE}" type="presOf" srcId="{94F6BF48-3132-48DE-A154-CD6A5B6C3362}" destId="{BDA85FA1-73D6-42CB-AABB-325C7358689B}" srcOrd="0" destOrd="0" presId="urn:microsoft.com/office/officeart/2005/8/layout/funnel1"/>
    <dgm:cxn modelId="{ED834074-B0B8-43CB-BDD2-AB4FD140B3CA}" srcId="{A54D7443-97FC-4F07-9488-A1BC5FFEA8D1}" destId="{94F6BF48-3132-48DE-A154-CD6A5B6C3362}" srcOrd="2" destOrd="0" parTransId="{DBD2AE49-CE12-46D0-9E0F-7B347E935751}" sibTransId="{20E75C14-4229-4E83-A1F6-98A759A8FAC0}"/>
    <dgm:cxn modelId="{4B463858-39E6-444E-9750-880E58C0B4AB}" srcId="{A54D7443-97FC-4F07-9488-A1BC5FFEA8D1}" destId="{E1DDA146-5E0A-45AB-BFBA-BD024A986C4E}" srcOrd="3" destOrd="0" parTransId="{E2A8BDDD-D00E-48DE-803F-1DF225CA0AD0}" sibTransId="{95BFF7A5-DEA5-49A5-9837-E4925D845D4E}"/>
    <dgm:cxn modelId="{D0D6709F-E6CC-4F40-8779-3A6F7DB85B87}" type="presOf" srcId="{EBB1EE84-9B61-49CF-B1B7-A0DFB298B8CC}" destId="{55D77A21-EA08-46FD-9CD3-D611CBE021A7}" srcOrd="0" destOrd="0" presId="urn:microsoft.com/office/officeart/2005/8/layout/funnel1"/>
    <dgm:cxn modelId="{3460ACA5-F925-43F5-A258-B4A4A3E48FAF}" type="presOf" srcId="{591C72F4-665D-4B9B-9768-B2EDEF2594D8}" destId="{ECB9A548-0B54-48C8-ACC6-E5FED368A3B9}" srcOrd="0" destOrd="0" presId="urn:microsoft.com/office/officeart/2005/8/layout/funnel1"/>
    <dgm:cxn modelId="{8BF59201-2D3F-4738-B518-06A6240509DF}" type="presParOf" srcId="{DC05E9D4-94A7-4F37-B4C6-5BF0C19F7C7A}" destId="{5D1E3DF9-7933-474E-B6BD-F6ECD72D76B4}" srcOrd="0" destOrd="0" presId="urn:microsoft.com/office/officeart/2005/8/layout/funnel1"/>
    <dgm:cxn modelId="{104D06CD-6F1B-404D-98C7-097DCD24A8B5}" type="presParOf" srcId="{DC05E9D4-94A7-4F37-B4C6-5BF0C19F7C7A}" destId="{519A9F94-DD93-436B-A1AE-994F0971692D}" srcOrd="1" destOrd="0" presId="urn:microsoft.com/office/officeart/2005/8/layout/funnel1"/>
    <dgm:cxn modelId="{4E7821CE-39F7-4EE7-A508-952B84E934EE}" type="presParOf" srcId="{DC05E9D4-94A7-4F37-B4C6-5BF0C19F7C7A}" destId="{DA3EE526-E910-4769-8FE3-FDD566984F63}" srcOrd="2" destOrd="0" presId="urn:microsoft.com/office/officeart/2005/8/layout/funnel1"/>
    <dgm:cxn modelId="{C3C95A8E-127D-4E43-8BFD-3A6A3AB5A34F}" type="presParOf" srcId="{DC05E9D4-94A7-4F37-B4C6-5BF0C19F7C7A}" destId="{BDA85FA1-73D6-42CB-AABB-325C7358689B}" srcOrd="3" destOrd="0" presId="urn:microsoft.com/office/officeart/2005/8/layout/funnel1"/>
    <dgm:cxn modelId="{C1518832-E00E-4E0E-A375-012260AC72E9}" type="presParOf" srcId="{DC05E9D4-94A7-4F37-B4C6-5BF0C19F7C7A}" destId="{55D77A21-EA08-46FD-9CD3-D611CBE021A7}" srcOrd="4" destOrd="0" presId="urn:microsoft.com/office/officeart/2005/8/layout/funnel1"/>
    <dgm:cxn modelId="{885BA03B-6A85-4260-9FE2-87B3825D7A8C}" type="presParOf" srcId="{DC05E9D4-94A7-4F37-B4C6-5BF0C19F7C7A}" destId="{ECB9A548-0B54-48C8-ACC6-E5FED368A3B9}" srcOrd="5" destOrd="0" presId="urn:microsoft.com/office/officeart/2005/8/layout/funnel1"/>
    <dgm:cxn modelId="{844F4374-A77F-4657-A898-B0B5F5E44B2B}" type="presParOf" srcId="{DC05E9D4-94A7-4F37-B4C6-5BF0C19F7C7A}" destId="{54875F46-28B8-411A-8E39-0AB1F182993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5E98-6AFB-4697-9A10-256F4DB7B02A}">
      <dsp:nvSpPr>
        <dsp:cNvPr id="0" name=""/>
        <dsp:cNvSpPr/>
      </dsp:nvSpPr>
      <dsp:spPr>
        <a:xfrm>
          <a:off x="414968" y="20218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0000"/>
              </a:solidFill>
            </a:rPr>
            <a:t>文</a:t>
          </a:r>
        </a:p>
      </dsp:txBody>
      <dsp:txXfrm>
        <a:off x="464975" y="70225"/>
        <a:ext cx="241455" cy="241455"/>
      </dsp:txXfrm>
    </dsp:sp>
    <dsp:sp modelId="{79BEE6A7-CA93-4FF6-843D-43F56C73F283}">
      <dsp:nvSpPr>
        <dsp:cNvPr id="0" name=""/>
        <dsp:cNvSpPr/>
      </dsp:nvSpPr>
      <dsp:spPr>
        <a:xfrm rot="2160000">
          <a:off x="745620" y="282453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8217" y="297508"/>
        <a:ext cx="63467" cy="69147"/>
      </dsp:txXfrm>
    </dsp:sp>
    <dsp:sp modelId="{3823EB67-BFDB-4E98-BFF7-E7E0D9F6B008}">
      <dsp:nvSpPr>
        <dsp:cNvPr id="0" name=""/>
        <dsp:cNvSpPr/>
      </dsp:nvSpPr>
      <dsp:spPr>
        <a:xfrm>
          <a:off x="829621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6600"/>
              </a:solidFill>
            </a:rPr>
            <a:t>A</a:t>
          </a:r>
          <a:endParaRPr lang="zh-CN" altLang="en-US" sz="2800" kern="1200" dirty="0">
            <a:solidFill>
              <a:srgbClr val="FF6600"/>
            </a:solidFill>
          </a:endParaRPr>
        </a:p>
      </dsp:txBody>
      <dsp:txXfrm>
        <a:off x="879628" y="371488"/>
        <a:ext cx="241455" cy="241455"/>
      </dsp:txXfrm>
    </dsp:sp>
    <dsp:sp modelId="{4C897E06-AF39-447A-8F5E-C2BFC9C6E9C9}">
      <dsp:nvSpPr>
        <dsp:cNvPr id="0" name=""/>
        <dsp:cNvSpPr/>
      </dsp:nvSpPr>
      <dsp:spPr>
        <a:xfrm rot="6480000">
          <a:off x="876623" y="67588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894426" y="685995"/>
        <a:ext cx="63467" cy="69147"/>
      </dsp:txXfrm>
    </dsp:sp>
    <dsp:sp modelId="{4DAF54C5-BE49-4222-85DF-B47DB1271C2C}">
      <dsp:nvSpPr>
        <dsp:cNvPr id="0" name=""/>
        <dsp:cNvSpPr/>
      </dsp:nvSpPr>
      <dsp:spPr>
        <a:xfrm>
          <a:off x="67123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>
              <a:solidFill>
                <a:srgbClr val="CC3399"/>
              </a:solidFill>
            </a:rPr>
            <a:t>あ</a:t>
          </a:r>
          <a:endParaRPr lang="zh-CN" altLang="en-US" sz="2800" kern="1200" dirty="0">
            <a:solidFill>
              <a:srgbClr val="CC3399"/>
            </a:solidFill>
          </a:endParaRPr>
        </a:p>
      </dsp:txBody>
      <dsp:txXfrm>
        <a:off x="721245" y="858943"/>
        <a:ext cx="241455" cy="241455"/>
      </dsp:txXfrm>
    </dsp:sp>
    <dsp:sp modelId="{364AC411-A5C5-4A86-8DF5-76C7CFB45A4A}">
      <dsp:nvSpPr>
        <dsp:cNvPr id="0" name=""/>
        <dsp:cNvSpPr/>
      </dsp:nvSpPr>
      <dsp:spPr>
        <a:xfrm rot="10800000">
          <a:off x="542935" y="922047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70135" y="945096"/>
        <a:ext cx="63467" cy="69147"/>
      </dsp:txXfrm>
    </dsp:sp>
    <dsp:sp modelId="{0725A5AE-1C7C-4244-B913-E85EE964DE10}">
      <dsp:nvSpPr>
        <dsp:cNvPr id="0" name=""/>
        <dsp:cNvSpPr/>
      </dsp:nvSpPr>
      <dsp:spPr>
        <a:xfrm>
          <a:off x="15869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i-CN" altLang="en-US" sz="2800" b="0" i="0" kern="1200" dirty="0">
              <a:solidFill>
                <a:srgbClr val="00B050"/>
              </a:solidFill>
            </a:rPr>
            <a:t>ꀉ</a:t>
          </a:r>
          <a:endParaRPr lang="zh-CN" altLang="en-US" sz="2800" kern="1200" dirty="0">
            <a:solidFill>
              <a:srgbClr val="00B050"/>
            </a:solidFill>
          </a:endParaRPr>
        </a:p>
      </dsp:txBody>
      <dsp:txXfrm>
        <a:off x="208705" y="858943"/>
        <a:ext cx="241455" cy="241455"/>
      </dsp:txXfrm>
    </dsp:sp>
    <dsp:sp modelId="{55B81007-CF84-41BD-A05C-D7AEBBFE7FB4}">
      <dsp:nvSpPr>
        <dsp:cNvPr id="0" name=""/>
        <dsp:cNvSpPr/>
      </dsp:nvSpPr>
      <dsp:spPr>
        <a:xfrm rot="15120000">
          <a:off x="205700" y="680761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3503" y="716744"/>
        <a:ext cx="63467" cy="69147"/>
      </dsp:txXfrm>
    </dsp:sp>
    <dsp:sp modelId="{F40DE33F-46AE-4644-87E1-CDCAE40C5192}">
      <dsp:nvSpPr>
        <dsp:cNvPr id="0" name=""/>
        <dsp:cNvSpPr/>
      </dsp:nvSpPr>
      <dsp:spPr>
        <a:xfrm>
          <a:off x="314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0" i="0" kern="1200" dirty="0">
              <a:solidFill>
                <a:srgbClr val="00B0F0"/>
              </a:solidFill>
            </a:rPr>
            <a:t>α</a:t>
          </a:r>
          <a:endParaRPr lang="zh-CN" altLang="en-US" sz="2800" kern="1200" dirty="0">
            <a:solidFill>
              <a:srgbClr val="00B0F0"/>
            </a:solidFill>
          </a:endParaRPr>
        </a:p>
      </dsp:txBody>
      <dsp:txXfrm>
        <a:off x="50321" y="371488"/>
        <a:ext cx="241455" cy="241455"/>
      </dsp:txXfrm>
    </dsp:sp>
    <dsp:sp modelId="{C96E6C1B-F16B-492E-9B70-0865FAAED59D}">
      <dsp:nvSpPr>
        <dsp:cNvPr id="0" name=""/>
        <dsp:cNvSpPr/>
      </dsp:nvSpPr>
      <dsp:spPr>
        <a:xfrm rot="19440000">
          <a:off x="330966" y="28547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63" y="316513"/>
        <a:ext cx="63467" cy="69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E3DF9-7933-474E-B6BD-F6ECD72D76B4}">
      <dsp:nvSpPr>
        <dsp:cNvPr id="0" name=""/>
        <dsp:cNvSpPr/>
      </dsp:nvSpPr>
      <dsp:spPr>
        <a:xfrm>
          <a:off x="419657" y="49326"/>
          <a:ext cx="978949" cy="3399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9F94-DD93-436B-A1AE-994F0971692D}">
      <dsp:nvSpPr>
        <dsp:cNvPr id="0" name=""/>
        <dsp:cNvSpPr/>
      </dsp:nvSpPr>
      <dsp:spPr>
        <a:xfrm>
          <a:off x="815791" y="881813"/>
          <a:ext cx="189718" cy="1214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E526-E910-4769-8FE3-FDD566984F63}">
      <dsp:nvSpPr>
        <dsp:cNvPr id="0" name=""/>
        <dsp:cNvSpPr/>
      </dsp:nvSpPr>
      <dsp:spPr>
        <a:xfrm>
          <a:off x="455325" y="978949"/>
          <a:ext cx="910650" cy="22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0070C0"/>
              </a:solidFill>
            </a:rPr>
            <a:t>numbers</a:t>
          </a:r>
          <a:endParaRPr lang="zh-CN" altLang="en-US" sz="1400" b="1" kern="1200" dirty="0">
            <a:solidFill>
              <a:srgbClr val="0070C0"/>
            </a:solidFill>
          </a:endParaRPr>
        </a:p>
      </dsp:txBody>
      <dsp:txXfrm>
        <a:off x="455325" y="978949"/>
        <a:ext cx="910650" cy="227662"/>
      </dsp:txXfrm>
    </dsp:sp>
    <dsp:sp modelId="{BDA85FA1-73D6-42CB-AABB-325C7358689B}">
      <dsp:nvSpPr>
        <dsp:cNvPr id="0" name=""/>
        <dsp:cNvSpPr/>
      </dsp:nvSpPr>
      <dsp:spPr>
        <a:xfrm>
          <a:off x="775570" y="415560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#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825581" y="465571"/>
        <a:ext cx="241472" cy="241472"/>
      </dsp:txXfrm>
    </dsp:sp>
    <dsp:sp modelId="{55D77A21-EA08-46FD-9CD3-D611CBE021A7}">
      <dsp:nvSpPr>
        <dsp:cNvPr id="0" name=""/>
        <dsp:cNvSpPr/>
      </dsp:nvSpPr>
      <dsp:spPr>
        <a:xfrm>
          <a:off x="531212" y="159363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A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581223" y="209374"/>
        <a:ext cx="241472" cy="241472"/>
      </dsp:txXfrm>
    </dsp:sp>
    <dsp:sp modelId="{ECB9A548-0B54-48C8-ACC6-E5FED368A3B9}">
      <dsp:nvSpPr>
        <dsp:cNvPr id="0" name=""/>
        <dsp:cNvSpPr/>
      </dsp:nvSpPr>
      <dsp:spPr>
        <a:xfrm>
          <a:off x="880295" y="76798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1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930306" y="126809"/>
        <a:ext cx="241472" cy="241472"/>
      </dsp:txXfrm>
    </dsp:sp>
    <dsp:sp modelId="{54875F46-28B8-411A-8E39-0AB1F1829937}">
      <dsp:nvSpPr>
        <dsp:cNvPr id="0" name=""/>
        <dsp:cNvSpPr/>
      </dsp:nvSpPr>
      <dsp:spPr>
        <a:xfrm>
          <a:off x="379437" y="7588"/>
          <a:ext cx="1062425" cy="849940"/>
        </a:xfrm>
        <a:prstGeom prst="funnel">
          <a:avLst/>
        </a:prstGeom>
        <a:solidFill>
          <a:schemeClr val="accent5">
            <a:alpha val="40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5" y="3234581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49" y="2799172"/>
            <a:ext cx="1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63790"/>
            <a:ext cx="1530221" cy="128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6413240" y="2376161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7679094" y="2805370"/>
            <a:ext cx="1" cy="42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stCxn id="55" idx="1"/>
            <a:endCxn id="8" idx="3"/>
          </p:cNvCxnSpPr>
          <p:nvPr/>
        </p:nvCxnSpPr>
        <p:spPr>
          <a:xfrm flipH="1">
            <a:off x="4267202" y="3442973"/>
            <a:ext cx="2146039" cy="6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9225769" y="227336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9225775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BF023-8EF8-4DBA-89B0-EAB8B107C4CE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DF8339-CEA5-4E9B-ABAC-8E7A16AA39AB}"/>
              </a:ext>
            </a:extLst>
          </p:cNvPr>
          <p:cNvGrpSpPr/>
          <p:nvPr/>
        </p:nvGrpSpPr>
        <p:grpSpPr>
          <a:xfrm>
            <a:off x="234180" y="1682316"/>
            <a:ext cx="1915885" cy="1250302"/>
            <a:chOff x="251866" y="1682316"/>
            <a:chExt cx="1915885" cy="1250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BF45B-0CD8-4EA2-B4EF-6AEE98824202}"/>
                </a:ext>
              </a:extLst>
            </p:cNvPr>
            <p:cNvSpPr/>
            <p:nvPr/>
          </p:nvSpPr>
          <p:spPr>
            <a:xfrm>
              <a:off x="251866" y="168231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29026A66-6D6C-497D-BB00-CDAC2E5803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542526"/>
                </p:ext>
              </p:extLst>
            </p:nvPr>
          </p:nvGraphicFramePr>
          <p:xfrm>
            <a:off x="576648" y="1761994"/>
            <a:ext cx="1171406" cy="1170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010C46-0D4E-4C06-AA49-E85A4C7C9A84}"/>
              </a:ext>
            </a:extLst>
          </p:cNvPr>
          <p:cNvGrpSpPr/>
          <p:nvPr/>
        </p:nvGrpSpPr>
        <p:grpSpPr>
          <a:xfrm>
            <a:off x="234181" y="3121840"/>
            <a:ext cx="1951884" cy="1250302"/>
            <a:chOff x="234181" y="3121840"/>
            <a:chExt cx="1951884" cy="1250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22DF9-03D7-4665-A428-303F7AB8AF7D}"/>
                </a:ext>
              </a:extLst>
            </p:cNvPr>
            <p:cNvSpPr/>
            <p:nvPr/>
          </p:nvSpPr>
          <p:spPr>
            <a:xfrm>
              <a:off x="234181" y="3121840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0C7B6-4237-4317-8F92-D9CFC69ED032}"/>
                </a:ext>
              </a:extLst>
            </p:cNvPr>
            <p:cNvSpPr txBox="1"/>
            <p:nvPr/>
          </p:nvSpPr>
          <p:spPr>
            <a:xfrm>
              <a:off x="252495" y="3427689"/>
              <a:ext cx="1933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#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FF</a:t>
              </a:r>
              <a:r>
                <a:rPr lang="en-US" altLang="zh-CN" sz="3600" b="1" dirty="0">
                  <a:solidFill>
                    <a:srgbClr val="00B050"/>
                  </a:solidFill>
                </a:rPr>
                <a:t>FF</a:t>
              </a:r>
              <a:r>
                <a:rPr lang="en-US" altLang="zh-CN" sz="3600" b="1" dirty="0">
                  <a:solidFill>
                    <a:schemeClr val="accent1"/>
                  </a:solidFill>
                </a:rPr>
                <a:t>FF</a:t>
              </a:r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460F1E-D1E5-4B6E-B7F8-DEB04E3F9031}"/>
              </a:ext>
            </a:extLst>
          </p:cNvPr>
          <p:cNvGrpSpPr/>
          <p:nvPr/>
        </p:nvGrpSpPr>
        <p:grpSpPr>
          <a:xfrm>
            <a:off x="203968" y="4569092"/>
            <a:ext cx="2011680" cy="1250302"/>
            <a:chOff x="203968" y="4569092"/>
            <a:chExt cx="2011680" cy="1250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E8C7C-E7AC-488E-83FC-9422DA352C65}"/>
                </a:ext>
              </a:extLst>
            </p:cNvPr>
            <p:cNvSpPr/>
            <p:nvPr/>
          </p:nvSpPr>
          <p:spPr>
            <a:xfrm>
              <a:off x="234180" y="4569092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85F88-B2D2-4606-94AD-5176A4ABD888}"/>
                </a:ext>
              </a:extLst>
            </p:cNvPr>
            <p:cNvSpPr txBox="1"/>
            <p:nvPr/>
          </p:nvSpPr>
          <p:spPr>
            <a:xfrm>
              <a:off x="203968" y="4576820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class VM {</a:t>
              </a:r>
            </a:p>
            <a:p>
              <a:r>
                <a:rPr lang="en-US" altLang="zh-CN" sz="1400" b="1" dirty="0"/>
                <a:t>    void Submit();</a:t>
              </a:r>
            </a:p>
            <a:p>
              <a:r>
                <a:rPr lang="en-US" altLang="zh-CN" sz="1400" b="1" dirty="0"/>
                <a:t>};</a:t>
              </a:r>
              <a:endParaRPr lang="zh-CN" altLang="en-US" sz="1400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27A1EB-C047-4F1C-A5A2-B0AF338A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93" y="5160444"/>
              <a:ext cx="1655931" cy="6426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4AAF9-8CD8-44E7-9277-61EEB89AA9B8}"/>
              </a:ext>
            </a:extLst>
          </p:cNvPr>
          <p:cNvSpPr/>
          <p:nvPr/>
        </p:nvSpPr>
        <p:spPr>
          <a:xfrm>
            <a:off x="4729976" y="457682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EB96ED-A4FC-45BE-B4C6-45BB35E31587}"/>
              </a:ext>
            </a:extLst>
          </p:cNvPr>
          <p:cNvSpPr/>
          <p:nvPr/>
        </p:nvSpPr>
        <p:spPr>
          <a:xfrm>
            <a:off x="6977876" y="227336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C89E16-2FAA-4DF9-BD0C-BC6D7877460C}"/>
              </a:ext>
            </a:extLst>
          </p:cNvPr>
          <p:cNvGrpSpPr/>
          <p:nvPr/>
        </p:nvGrpSpPr>
        <p:grpSpPr>
          <a:xfrm>
            <a:off x="2482083" y="227336"/>
            <a:ext cx="1915885" cy="1250302"/>
            <a:chOff x="2482083" y="227336"/>
            <a:chExt cx="1915885" cy="12503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C8E52-982F-47B3-8B8F-DD593005CC28}"/>
                </a:ext>
              </a:extLst>
            </p:cNvPr>
            <p:cNvSpPr/>
            <p:nvPr/>
          </p:nvSpPr>
          <p:spPr>
            <a:xfrm>
              <a:off x="24820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22D11F-BB0A-4956-86D0-9196877D1804}"/>
                </a:ext>
              </a:extLst>
            </p:cNvPr>
            <p:cNvSpPr txBox="1"/>
            <p:nvPr/>
          </p:nvSpPr>
          <p:spPr>
            <a:xfrm>
              <a:off x="2571835" y="529322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[1, 2, 3]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CAC7E4-D09B-40F7-A0C1-2C91D5B6A316}"/>
              </a:ext>
            </a:extLst>
          </p:cNvPr>
          <p:cNvGrpSpPr/>
          <p:nvPr/>
        </p:nvGrpSpPr>
        <p:grpSpPr>
          <a:xfrm>
            <a:off x="2482080" y="4569092"/>
            <a:ext cx="1915885" cy="1250302"/>
            <a:chOff x="2482080" y="4569092"/>
            <a:chExt cx="1915885" cy="12503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19D6C-284C-47ED-AF45-03DFE152FBC2}"/>
                </a:ext>
              </a:extLst>
            </p:cNvPr>
            <p:cNvSpPr/>
            <p:nvPr/>
          </p:nvSpPr>
          <p:spPr>
            <a:xfrm>
              <a:off x="2482080" y="4569092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D42BFA-1EDF-44D8-9284-C6C779754AE7}"/>
                </a:ext>
              </a:extLst>
            </p:cNvPr>
            <p:cNvSpPr txBox="1"/>
            <p:nvPr/>
          </p:nvSpPr>
          <p:spPr>
            <a:xfrm>
              <a:off x="2584657" y="4647973"/>
              <a:ext cx="171072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00B050"/>
                  </a:solidFill>
                </a:rPr>
                <a:t>&lt;/&gt;</a:t>
              </a:r>
              <a:endParaRPr lang="zh-CN" altLang="en-US" sz="6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0C397E-BDEF-424C-9474-86CA85C9035D}"/>
              </a:ext>
            </a:extLst>
          </p:cNvPr>
          <p:cNvGrpSpPr/>
          <p:nvPr/>
        </p:nvGrpSpPr>
        <p:grpSpPr>
          <a:xfrm>
            <a:off x="2482081" y="3121840"/>
            <a:ext cx="1929219" cy="1318495"/>
            <a:chOff x="2482081" y="3121840"/>
            <a:chExt cx="1929219" cy="13184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A8513-4A25-4F36-A2F9-D67EA4F012D8}"/>
                </a:ext>
              </a:extLst>
            </p:cNvPr>
            <p:cNvSpPr/>
            <p:nvPr/>
          </p:nvSpPr>
          <p:spPr>
            <a:xfrm>
              <a:off x="2482081" y="3121840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3E991EBD-D79C-4FF0-859E-D3F8D3A58E3B}"/>
                </a:ext>
              </a:extLst>
            </p:cNvPr>
            <p:cNvSpPr/>
            <p:nvPr/>
          </p:nvSpPr>
          <p:spPr>
            <a:xfrm>
              <a:off x="2549999" y="3185702"/>
              <a:ext cx="797319" cy="1009455"/>
            </a:xfrm>
            <a:prstGeom prst="flowChartMagneticDisk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E56579-8075-4BEC-867A-88BB8456C40B}"/>
                </a:ext>
              </a:extLst>
            </p:cNvPr>
            <p:cNvSpPr txBox="1"/>
            <p:nvPr/>
          </p:nvSpPr>
          <p:spPr>
            <a:xfrm>
              <a:off x="3311319" y="3794004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7030A0"/>
                  </a:solidFill>
                </a:rPr>
                <a:t>a.txt</a:t>
              </a:r>
              <a:endParaRPr lang="zh-CN" altLang="en-US" sz="3600" b="1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F6832-4F48-42A4-8608-8665B5B36E8D}"/>
              </a:ext>
            </a:extLst>
          </p:cNvPr>
          <p:cNvGrpSpPr/>
          <p:nvPr/>
        </p:nvGrpSpPr>
        <p:grpSpPr>
          <a:xfrm>
            <a:off x="2482082" y="1674588"/>
            <a:ext cx="1915885" cy="1250302"/>
            <a:chOff x="2482082" y="1674588"/>
            <a:chExt cx="1915885" cy="1250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C9D97-1AD4-4CF5-8692-4585F0D89503}"/>
                </a:ext>
              </a:extLst>
            </p:cNvPr>
            <p:cNvSpPr/>
            <p:nvPr/>
          </p:nvSpPr>
          <p:spPr>
            <a:xfrm>
              <a:off x="2482082" y="1674588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B55B83C5-FEAE-43C6-8498-6574536F25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5713137"/>
                </p:ext>
              </p:extLst>
            </p:nvPr>
          </p:nvGraphicFramePr>
          <p:xfrm>
            <a:off x="2529368" y="1696803"/>
            <a:ext cx="1821301" cy="12142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5D8C7E-3951-4DC4-A5B9-D5DE60FEC81F}"/>
              </a:ext>
            </a:extLst>
          </p:cNvPr>
          <p:cNvGrpSpPr/>
          <p:nvPr/>
        </p:nvGrpSpPr>
        <p:grpSpPr>
          <a:xfrm>
            <a:off x="4729983" y="227336"/>
            <a:ext cx="1915885" cy="1250302"/>
            <a:chOff x="4729983" y="227336"/>
            <a:chExt cx="1915885" cy="1250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7F6EE-1E63-4DD3-8FB9-26E57B88981A}"/>
                </a:ext>
              </a:extLst>
            </p:cNvPr>
            <p:cNvSpPr/>
            <p:nvPr/>
          </p:nvSpPr>
          <p:spPr>
            <a:xfrm>
              <a:off x="47299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39436E3-4B88-4EB5-A2A7-1958B57781C3}"/>
                </a:ext>
              </a:extLst>
            </p:cNvPr>
            <p:cNvSpPr/>
            <p:nvPr/>
          </p:nvSpPr>
          <p:spPr>
            <a:xfrm>
              <a:off x="5314155" y="671460"/>
              <a:ext cx="747526" cy="631529"/>
            </a:xfrm>
            <a:prstGeom prst="roundRect">
              <a:avLst>
                <a:gd name="adj" fmla="val 2282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6B757-89C0-4E74-A0BF-E39009492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08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7A94A4-C805-455D-9D4A-EAFC93BB2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324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58EC2E-9CA1-49BD-9304-F5F268FD2072}"/>
                </a:ext>
              </a:extLst>
            </p:cNvPr>
            <p:cNvSpPr/>
            <p:nvPr/>
          </p:nvSpPr>
          <p:spPr>
            <a:xfrm>
              <a:off x="5493707" y="399934"/>
              <a:ext cx="378611" cy="277690"/>
            </a:xfrm>
            <a:prstGeom prst="arc">
              <a:avLst>
                <a:gd name="adj1" fmla="val 10775806"/>
                <a:gd name="adj2" fmla="val 7"/>
              </a:avLst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D822CB-A471-4643-80BF-DBB2957DC1D6}"/>
                </a:ext>
              </a:extLst>
            </p:cNvPr>
            <p:cNvSpPr/>
            <p:nvPr/>
          </p:nvSpPr>
          <p:spPr>
            <a:xfrm>
              <a:off x="5587765" y="816712"/>
              <a:ext cx="188174" cy="1881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A80A10E-4DCD-448B-AA3D-5611B51402B2}"/>
                </a:ext>
              </a:extLst>
            </p:cNvPr>
            <p:cNvSpPr/>
            <p:nvPr/>
          </p:nvSpPr>
          <p:spPr>
            <a:xfrm>
              <a:off x="5587765" y="866285"/>
              <a:ext cx="188174" cy="2776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181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41</cp:revision>
  <dcterms:created xsi:type="dcterms:W3CDTF">2019-10-04T09:54:13Z</dcterms:created>
  <dcterms:modified xsi:type="dcterms:W3CDTF">2020-07-10T23:24:32Z</dcterms:modified>
</cp:coreProperties>
</file>