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5FF"/>
    <a:srgbClr val="A50021"/>
    <a:srgbClr val="CC3399"/>
    <a:srgbClr val="006600"/>
    <a:srgbClr val="FF6600"/>
    <a:srgbClr val="CCFFFF"/>
    <a:srgbClr val="EE8800"/>
    <a:srgbClr val="8006FA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443-97FC-4F07-9488-A1BC5FFEA8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C72F4-665D-4B9B-9768-B2EDEF2594D8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1</a:t>
          </a:r>
          <a:endParaRPr lang="zh-CN" altLang="en-US" dirty="0">
            <a:solidFill>
              <a:srgbClr val="0070C0"/>
            </a:solidFill>
          </a:endParaRPr>
        </a:p>
      </dgm:t>
    </dgm:pt>
    <dgm:pt modelId="{86098D2C-12E3-4833-859A-90B40D7CA49E}" type="par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7FA0C79F-E404-4AB3-A0DF-88F441D7C655}" type="sib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EBB1EE84-9B61-49CF-B1B7-A0DFB298B8CC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A</a:t>
          </a:r>
          <a:endParaRPr lang="zh-CN" altLang="en-US" dirty="0">
            <a:solidFill>
              <a:srgbClr val="0070C0"/>
            </a:solidFill>
          </a:endParaRPr>
        </a:p>
      </dgm:t>
    </dgm:pt>
    <dgm:pt modelId="{57E36D49-7B6F-43F4-96C9-0066C10FD7CC}" type="par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0D004216-210E-47A6-ADE6-4B0DAC0880F8}" type="sib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94F6BF48-3132-48DE-A154-CD6A5B6C3362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#</a:t>
          </a:r>
          <a:endParaRPr lang="zh-CN" altLang="en-US" dirty="0">
            <a:solidFill>
              <a:srgbClr val="0070C0"/>
            </a:solidFill>
          </a:endParaRPr>
        </a:p>
      </dgm:t>
    </dgm:pt>
    <dgm:pt modelId="{DBD2AE49-CE12-46D0-9E0F-7B347E935751}" type="par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20E75C14-4229-4E83-A1F6-98A759A8FAC0}" type="sib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E1DDA146-5E0A-45AB-BFBA-BD024A986C4E}">
      <dgm:prSet phldrT="[Text]" custT="1"/>
      <dgm:spPr/>
      <dgm:t>
        <a:bodyPr/>
        <a:lstStyle/>
        <a:p>
          <a:r>
            <a:rPr lang="en-US" altLang="zh-CN" sz="1400" b="1" dirty="0">
              <a:solidFill>
                <a:srgbClr val="0070C0"/>
              </a:solidFill>
            </a:rPr>
            <a:t>numbers</a:t>
          </a:r>
          <a:endParaRPr lang="zh-CN" altLang="en-US" sz="1400" b="1" dirty="0">
            <a:solidFill>
              <a:srgbClr val="0070C0"/>
            </a:solidFill>
          </a:endParaRPr>
        </a:p>
      </dgm:t>
    </dgm:pt>
    <dgm:pt modelId="{95BFF7A5-DEA5-49A5-9837-E4925D845D4E}" type="sib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E2A8BDDD-D00E-48DE-803F-1DF225CA0AD0}" type="par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DC05E9D4-94A7-4F37-B4C6-5BF0C19F7C7A}" type="pres">
      <dgm:prSet presAssocID="{A54D7443-97FC-4F07-9488-A1BC5FFEA8D1}" presName="Name0" presStyleCnt="0">
        <dgm:presLayoutVars>
          <dgm:chMax val="4"/>
          <dgm:resizeHandles val="exact"/>
        </dgm:presLayoutVars>
      </dgm:prSet>
      <dgm:spPr/>
    </dgm:pt>
    <dgm:pt modelId="{5D1E3DF9-7933-474E-B6BD-F6ECD72D76B4}" type="pres">
      <dgm:prSet presAssocID="{A54D7443-97FC-4F07-9488-A1BC5FFEA8D1}" presName="ellipse" presStyleLbl="trBgShp" presStyleIdx="0" presStyleCnt="1"/>
      <dgm:spPr/>
    </dgm:pt>
    <dgm:pt modelId="{519A9F94-DD93-436B-A1AE-994F0971692D}" type="pres">
      <dgm:prSet presAssocID="{A54D7443-97FC-4F07-9488-A1BC5FFEA8D1}" presName="arrow1" presStyleLbl="fgShp" presStyleIdx="0" presStyleCnt="1"/>
      <dgm:spPr/>
    </dgm:pt>
    <dgm:pt modelId="{DA3EE526-E910-4769-8FE3-FDD566984F63}" type="pres">
      <dgm:prSet presAssocID="{A54D7443-97FC-4F07-9488-A1BC5FFEA8D1}" presName="rectangle" presStyleLbl="revTx" presStyleIdx="0" presStyleCnt="1">
        <dgm:presLayoutVars>
          <dgm:bulletEnabled val="1"/>
        </dgm:presLayoutVars>
      </dgm:prSet>
      <dgm:spPr/>
    </dgm:pt>
    <dgm:pt modelId="{BDA85FA1-73D6-42CB-AABB-325C7358689B}" type="pres">
      <dgm:prSet presAssocID="{EBB1EE84-9B61-49CF-B1B7-A0DFB298B8CC}" presName="item1" presStyleLbl="node1" presStyleIdx="0" presStyleCnt="3">
        <dgm:presLayoutVars>
          <dgm:bulletEnabled val="1"/>
        </dgm:presLayoutVars>
      </dgm:prSet>
      <dgm:spPr/>
    </dgm:pt>
    <dgm:pt modelId="{55D77A21-EA08-46FD-9CD3-D611CBE021A7}" type="pres">
      <dgm:prSet presAssocID="{94F6BF48-3132-48DE-A154-CD6A5B6C3362}" presName="item2" presStyleLbl="node1" presStyleIdx="1" presStyleCnt="3">
        <dgm:presLayoutVars>
          <dgm:bulletEnabled val="1"/>
        </dgm:presLayoutVars>
      </dgm:prSet>
      <dgm:spPr/>
    </dgm:pt>
    <dgm:pt modelId="{ECB9A548-0B54-48C8-ACC6-E5FED368A3B9}" type="pres">
      <dgm:prSet presAssocID="{E1DDA146-5E0A-45AB-BFBA-BD024A986C4E}" presName="item3" presStyleLbl="node1" presStyleIdx="2" presStyleCnt="3">
        <dgm:presLayoutVars>
          <dgm:bulletEnabled val="1"/>
        </dgm:presLayoutVars>
      </dgm:prSet>
      <dgm:spPr/>
    </dgm:pt>
    <dgm:pt modelId="{54875F46-28B8-411A-8E39-0AB1F1829937}" type="pres">
      <dgm:prSet presAssocID="{A54D7443-97FC-4F07-9488-A1BC5FFEA8D1}" presName="funnel" presStyleLbl="trAlignAcc1" presStyleIdx="0" presStyleCnt="1"/>
      <dgm:spPr>
        <a:solidFill>
          <a:schemeClr val="accent5">
            <a:alpha val="40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0307AB03-1110-4AB7-9964-871186675F2F}" type="presOf" srcId="{A54D7443-97FC-4F07-9488-A1BC5FFEA8D1}" destId="{DC05E9D4-94A7-4F37-B4C6-5BF0C19F7C7A}" srcOrd="0" destOrd="0" presId="urn:microsoft.com/office/officeart/2005/8/layout/funnel1"/>
    <dgm:cxn modelId="{FD910038-CC82-4BD1-827E-43A4B9BBC2EE}" type="presOf" srcId="{E1DDA146-5E0A-45AB-BFBA-BD024A986C4E}" destId="{DA3EE526-E910-4769-8FE3-FDD566984F63}" srcOrd="0" destOrd="0" presId="urn:microsoft.com/office/officeart/2005/8/layout/funnel1"/>
    <dgm:cxn modelId="{553B233D-A4D4-442E-BDB7-50FF3D833466}" srcId="{A54D7443-97FC-4F07-9488-A1BC5FFEA8D1}" destId="{591C72F4-665D-4B9B-9768-B2EDEF2594D8}" srcOrd="0" destOrd="0" parTransId="{86098D2C-12E3-4833-859A-90B40D7CA49E}" sibTransId="{7FA0C79F-E404-4AB3-A0DF-88F441D7C655}"/>
    <dgm:cxn modelId="{6346A567-F273-4A6F-917D-EFA3BE9B7D9D}" srcId="{A54D7443-97FC-4F07-9488-A1BC5FFEA8D1}" destId="{EBB1EE84-9B61-49CF-B1B7-A0DFB298B8CC}" srcOrd="1" destOrd="0" parTransId="{57E36D49-7B6F-43F4-96C9-0066C10FD7CC}" sibTransId="{0D004216-210E-47A6-ADE6-4B0DAC0880F8}"/>
    <dgm:cxn modelId="{AEA20F6D-07E8-4840-AD82-84421F14E5FE}" type="presOf" srcId="{94F6BF48-3132-48DE-A154-CD6A5B6C3362}" destId="{BDA85FA1-73D6-42CB-AABB-325C7358689B}" srcOrd="0" destOrd="0" presId="urn:microsoft.com/office/officeart/2005/8/layout/funnel1"/>
    <dgm:cxn modelId="{ED834074-B0B8-43CB-BDD2-AB4FD140B3CA}" srcId="{A54D7443-97FC-4F07-9488-A1BC5FFEA8D1}" destId="{94F6BF48-3132-48DE-A154-CD6A5B6C3362}" srcOrd="2" destOrd="0" parTransId="{DBD2AE49-CE12-46D0-9E0F-7B347E935751}" sibTransId="{20E75C14-4229-4E83-A1F6-98A759A8FAC0}"/>
    <dgm:cxn modelId="{4B463858-39E6-444E-9750-880E58C0B4AB}" srcId="{A54D7443-97FC-4F07-9488-A1BC5FFEA8D1}" destId="{E1DDA146-5E0A-45AB-BFBA-BD024A986C4E}" srcOrd="3" destOrd="0" parTransId="{E2A8BDDD-D00E-48DE-803F-1DF225CA0AD0}" sibTransId="{95BFF7A5-DEA5-49A5-9837-E4925D845D4E}"/>
    <dgm:cxn modelId="{D0D6709F-E6CC-4F40-8779-3A6F7DB85B87}" type="presOf" srcId="{EBB1EE84-9B61-49CF-B1B7-A0DFB298B8CC}" destId="{55D77A21-EA08-46FD-9CD3-D611CBE021A7}" srcOrd="0" destOrd="0" presId="urn:microsoft.com/office/officeart/2005/8/layout/funnel1"/>
    <dgm:cxn modelId="{3460ACA5-F925-43F5-A258-B4A4A3E48FAF}" type="presOf" srcId="{591C72F4-665D-4B9B-9768-B2EDEF2594D8}" destId="{ECB9A548-0B54-48C8-ACC6-E5FED368A3B9}" srcOrd="0" destOrd="0" presId="urn:microsoft.com/office/officeart/2005/8/layout/funnel1"/>
    <dgm:cxn modelId="{8BF59201-2D3F-4738-B518-06A6240509DF}" type="presParOf" srcId="{DC05E9D4-94A7-4F37-B4C6-5BF0C19F7C7A}" destId="{5D1E3DF9-7933-474E-B6BD-F6ECD72D76B4}" srcOrd="0" destOrd="0" presId="urn:microsoft.com/office/officeart/2005/8/layout/funnel1"/>
    <dgm:cxn modelId="{104D06CD-6F1B-404D-98C7-097DCD24A8B5}" type="presParOf" srcId="{DC05E9D4-94A7-4F37-B4C6-5BF0C19F7C7A}" destId="{519A9F94-DD93-436B-A1AE-994F0971692D}" srcOrd="1" destOrd="0" presId="urn:microsoft.com/office/officeart/2005/8/layout/funnel1"/>
    <dgm:cxn modelId="{4E7821CE-39F7-4EE7-A508-952B84E934EE}" type="presParOf" srcId="{DC05E9D4-94A7-4F37-B4C6-5BF0C19F7C7A}" destId="{DA3EE526-E910-4769-8FE3-FDD566984F63}" srcOrd="2" destOrd="0" presId="urn:microsoft.com/office/officeart/2005/8/layout/funnel1"/>
    <dgm:cxn modelId="{C3C95A8E-127D-4E43-8BFD-3A6A3AB5A34F}" type="presParOf" srcId="{DC05E9D4-94A7-4F37-B4C6-5BF0C19F7C7A}" destId="{BDA85FA1-73D6-42CB-AABB-325C7358689B}" srcOrd="3" destOrd="0" presId="urn:microsoft.com/office/officeart/2005/8/layout/funnel1"/>
    <dgm:cxn modelId="{C1518832-E00E-4E0E-A375-012260AC72E9}" type="presParOf" srcId="{DC05E9D4-94A7-4F37-B4C6-5BF0C19F7C7A}" destId="{55D77A21-EA08-46FD-9CD3-D611CBE021A7}" srcOrd="4" destOrd="0" presId="urn:microsoft.com/office/officeart/2005/8/layout/funnel1"/>
    <dgm:cxn modelId="{885BA03B-6A85-4260-9FE2-87B3825D7A8C}" type="presParOf" srcId="{DC05E9D4-94A7-4F37-B4C6-5BF0C19F7C7A}" destId="{ECB9A548-0B54-48C8-ACC6-E5FED368A3B9}" srcOrd="5" destOrd="0" presId="urn:microsoft.com/office/officeart/2005/8/layout/funnel1"/>
    <dgm:cxn modelId="{844F4374-A77F-4657-A898-B0B5F5E44B2B}" type="presParOf" srcId="{DC05E9D4-94A7-4F37-B4C6-5BF0C19F7C7A}" destId="{54875F46-28B8-411A-8E39-0AB1F18299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3DF9-7933-474E-B6BD-F6ECD72D76B4}">
      <dsp:nvSpPr>
        <dsp:cNvPr id="0" name=""/>
        <dsp:cNvSpPr/>
      </dsp:nvSpPr>
      <dsp:spPr>
        <a:xfrm>
          <a:off x="419657" y="49326"/>
          <a:ext cx="978949" cy="3399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9F94-DD93-436B-A1AE-994F0971692D}">
      <dsp:nvSpPr>
        <dsp:cNvPr id="0" name=""/>
        <dsp:cNvSpPr/>
      </dsp:nvSpPr>
      <dsp:spPr>
        <a:xfrm>
          <a:off x="815791" y="881813"/>
          <a:ext cx="189718" cy="121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E526-E910-4769-8FE3-FDD566984F63}">
      <dsp:nvSpPr>
        <dsp:cNvPr id="0" name=""/>
        <dsp:cNvSpPr/>
      </dsp:nvSpPr>
      <dsp:spPr>
        <a:xfrm>
          <a:off x="455325" y="978949"/>
          <a:ext cx="910650" cy="22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0070C0"/>
              </a:solidFill>
            </a:rPr>
            <a:t>numbers</a:t>
          </a:r>
          <a:endParaRPr lang="zh-CN" altLang="en-US" sz="1400" b="1" kern="1200" dirty="0">
            <a:solidFill>
              <a:srgbClr val="0070C0"/>
            </a:solidFill>
          </a:endParaRPr>
        </a:p>
      </dsp:txBody>
      <dsp:txXfrm>
        <a:off x="455325" y="978949"/>
        <a:ext cx="910650" cy="227662"/>
      </dsp:txXfrm>
    </dsp:sp>
    <dsp:sp modelId="{BDA85FA1-73D6-42CB-AABB-325C7358689B}">
      <dsp:nvSpPr>
        <dsp:cNvPr id="0" name=""/>
        <dsp:cNvSpPr/>
      </dsp:nvSpPr>
      <dsp:spPr>
        <a:xfrm>
          <a:off x="775570" y="415560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#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825581" y="465571"/>
        <a:ext cx="241472" cy="241472"/>
      </dsp:txXfrm>
    </dsp:sp>
    <dsp:sp modelId="{55D77A21-EA08-46FD-9CD3-D611CBE021A7}">
      <dsp:nvSpPr>
        <dsp:cNvPr id="0" name=""/>
        <dsp:cNvSpPr/>
      </dsp:nvSpPr>
      <dsp:spPr>
        <a:xfrm>
          <a:off x="531212" y="159363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A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581223" y="209374"/>
        <a:ext cx="241472" cy="241472"/>
      </dsp:txXfrm>
    </dsp:sp>
    <dsp:sp modelId="{ECB9A548-0B54-48C8-ACC6-E5FED368A3B9}">
      <dsp:nvSpPr>
        <dsp:cNvPr id="0" name=""/>
        <dsp:cNvSpPr/>
      </dsp:nvSpPr>
      <dsp:spPr>
        <a:xfrm>
          <a:off x="880295" y="76798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1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930306" y="126809"/>
        <a:ext cx="241472" cy="241472"/>
      </dsp:txXfrm>
    </dsp:sp>
    <dsp:sp modelId="{54875F46-28B8-411A-8E39-0AB1F1829937}">
      <dsp:nvSpPr>
        <dsp:cNvPr id="0" name=""/>
        <dsp:cNvSpPr/>
      </dsp:nvSpPr>
      <dsp:spPr>
        <a:xfrm>
          <a:off x="379437" y="7588"/>
          <a:ext cx="1062425" cy="849940"/>
        </a:xfrm>
        <a:prstGeom prst="funnel">
          <a:avLst/>
        </a:prstGeom>
        <a:solidFill>
          <a:schemeClr val="accent5">
            <a:alpha val="40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6" y="3188148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VlppParser2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50" y="2799172"/>
            <a:ext cx="0" cy="3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17357"/>
            <a:ext cx="1530222" cy="133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9467462" y="239914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3"/>
          </p:cNvCxnSpPr>
          <p:nvPr/>
        </p:nvCxnSpPr>
        <p:spPr>
          <a:xfrm flipH="1">
            <a:off x="8944948" y="2828351"/>
            <a:ext cx="1788368" cy="61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cxnSpLocks/>
            <a:stCxn id="55" idx="0"/>
            <a:endCxn id="18" idx="2"/>
          </p:cNvCxnSpPr>
          <p:nvPr/>
        </p:nvCxnSpPr>
        <p:spPr>
          <a:xfrm flipH="1" flipV="1">
            <a:off x="7679092" y="2927160"/>
            <a:ext cx="3" cy="30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F2FBA-81A6-6031-8823-97CCEA0EFA9B}"/>
              </a:ext>
            </a:extLst>
          </p:cNvPr>
          <p:cNvSpPr/>
          <p:nvPr/>
        </p:nvSpPr>
        <p:spPr>
          <a:xfrm>
            <a:off x="6413238" y="2248751"/>
            <a:ext cx="2531707" cy="67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r>
              <a:rPr lang="en-US" altLang="zh-CN" dirty="0"/>
              <a:t> (deprecating)</a:t>
            </a:r>
            <a:endParaRPr lang="zh-CN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74B99-BB72-56C7-B6A8-DA53118A7F5D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267203" y="2584568"/>
            <a:ext cx="2146035" cy="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922576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6600"/>
                </a:solidFill>
              </a:rPr>
              <a:t>test()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9225775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4AAF9-8CD8-44E7-9277-61EEB89AA9B8}"/>
              </a:ext>
            </a:extLst>
          </p:cNvPr>
          <p:cNvSpPr/>
          <p:nvPr/>
        </p:nvSpPr>
        <p:spPr>
          <a:xfrm>
            <a:off x="4729976" y="457682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B96ED-A4FC-45BE-B4C6-45BB35E31587}"/>
              </a:ext>
            </a:extLst>
          </p:cNvPr>
          <p:cNvSpPr/>
          <p:nvPr/>
        </p:nvSpPr>
        <p:spPr>
          <a:xfrm>
            <a:off x="6977876" y="227336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C89E16-2FAA-4DF9-BD0C-BC6D7877460C}"/>
              </a:ext>
            </a:extLst>
          </p:cNvPr>
          <p:cNvGrpSpPr/>
          <p:nvPr/>
        </p:nvGrpSpPr>
        <p:grpSpPr>
          <a:xfrm>
            <a:off x="2482083" y="227336"/>
            <a:ext cx="4119060" cy="5297800"/>
            <a:chOff x="2482083" y="227336"/>
            <a:chExt cx="4119060" cy="5297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C8E52-982F-47B3-8B8F-DD593005CC28}"/>
                </a:ext>
              </a:extLst>
            </p:cNvPr>
            <p:cNvSpPr/>
            <p:nvPr/>
          </p:nvSpPr>
          <p:spPr>
            <a:xfrm>
              <a:off x="24820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22D11F-BB0A-4956-86D0-9196877D1804}"/>
                </a:ext>
              </a:extLst>
            </p:cNvPr>
            <p:cNvSpPr txBox="1"/>
            <p:nvPr/>
          </p:nvSpPr>
          <p:spPr>
            <a:xfrm>
              <a:off x="2571835" y="529322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[1, 2, 3]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87F359-B8E9-4BE4-96B7-AD0E1B0408CE}"/>
                </a:ext>
              </a:extLst>
            </p:cNvPr>
            <p:cNvSpPr txBox="1"/>
            <p:nvPr/>
          </p:nvSpPr>
          <p:spPr>
            <a:xfrm>
              <a:off x="4868969" y="1777611"/>
              <a:ext cx="16257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7030A0"/>
                  </a:solidFill>
                </a:rPr>
                <a:t>\d+</a:t>
              </a:r>
              <a:endParaRPr lang="zh-CN" altLang="en-US" sz="6600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42A497-0E94-412C-ADDF-45E78655575E}"/>
                </a:ext>
              </a:extLst>
            </p:cNvPr>
            <p:cNvSpPr txBox="1"/>
            <p:nvPr/>
          </p:nvSpPr>
          <p:spPr>
            <a:xfrm>
              <a:off x="4715690" y="3427689"/>
              <a:ext cx="1885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70C0"/>
                  </a:solidFill>
                </a:rPr>
                <a:t>return 0 ;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F0B1F6-958B-4B6F-8000-6A8A4B598FEE}"/>
                </a:ext>
              </a:extLst>
            </p:cNvPr>
            <p:cNvSpPr txBox="1"/>
            <p:nvPr/>
          </p:nvSpPr>
          <p:spPr>
            <a:xfrm>
              <a:off x="4819734" y="4878805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>
                  <a:solidFill>
                    <a:srgbClr val="FF0000"/>
                  </a:solidFill>
                </a:rPr>
                <a:t>R”str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(...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CAC7E4-D09B-40F7-A0C1-2C91D5B6A316}"/>
              </a:ext>
            </a:extLst>
          </p:cNvPr>
          <p:cNvGrpSpPr/>
          <p:nvPr/>
        </p:nvGrpSpPr>
        <p:grpSpPr>
          <a:xfrm>
            <a:off x="2482080" y="4569092"/>
            <a:ext cx="1915885" cy="1250302"/>
            <a:chOff x="2482080" y="4569092"/>
            <a:chExt cx="1915885" cy="12503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19D6C-284C-47ED-AF45-03DFE152FBC2}"/>
                </a:ext>
              </a:extLst>
            </p:cNvPr>
            <p:cNvSpPr/>
            <p:nvPr/>
          </p:nvSpPr>
          <p:spPr>
            <a:xfrm>
              <a:off x="2482080" y="4569092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42BFA-1EDF-44D8-9284-C6C779754AE7}"/>
                </a:ext>
              </a:extLst>
            </p:cNvPr>
            <p:cNvSpPr txBox="1"/>
            <p:nvPr/>
          </p:nvSpPr>
          <p:spPr>
            <a:xfrm>
              <a:off x="2584657" y="4647973"/>
              <a:ext cx="17107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00B050"/>
                  </a:solidFill>
                </a:rPr>
                <a:t>&lt;/&gt;</a:t>
              </a:r>
              <a:endParaRPr lang="zh-CN" altLang="en-US" sz="6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458AEB-25E9-4E27-9BB2-E7278C1D5AA4}"/>
              </a:ext>
            </a:extLst>
          </p:cNvPr>
          <p:cNvGrpSpPr/>
          <p:nvPr/>
        </p:nvGrpSpPr>
        <p:grpSpPr>
          <a:xfrm>
            <a:off x="2482081" y="3121840"/>
            <a:ext cx="1929219" cy="1318495"/>
            <a:chOff x="2482081" y="3121840"/>
            <a:chExt cx="1929219" cy="1318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A8513-4A25-4F36-A2F9-D67EA4F012D8}"/>
                </a:ext>
              </a:extLst>
            </p:cNvPr>
            <p:cNvSpPr/>
            <p:nvPr/>
          </p:nvSpPr>
          <p:spPr>
            <a:xfrm>
              <a:off x="2482081" y="3121840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3E991EBD-D79C-4FF0-859E-D3F8D3A58E3B}"/>
                </a:ext>
              </a:extLst>
            </p:cNvPr>
            <p:cNvSpPr/>
            <p:nvPr/>
          </p:nvSpPr>
          <p:spPr>
            <a:xfrm>
              <a:off x="2549999" y="3185702"/>
              <a:ext cx="797319" cy="1009455"/>
            </a:xfrm>
            <a:prstGeom prst="flowChartMagneticDisk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E56579-8075-4BEC-867A-88BB8456C40B}"/>
                </a:ext>
              </a:extLst>
            </p:cNvPr>
            <p:cNvSpPr txBox="1"/>
            <p:nvPr/>
          </p:nvSpPr>
          <p:spPr>
            <a:xfrm>
              <a:off x="3311319" y="3794004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7030A0"/>
                  </a:solidFill>
                </a:rPr>
                <a:t>a.txt</a:t>
              </a:r>
              <a:endParaRPr lang="zh-CN" altLang="en-US" sz="3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5" name="Flowchart: Magnetic Disk 104">
            <a:extLst>
              <a:ext uri="{FF2B5EF4-FFF2-40B4-BE49-F238E27FC236}">
                <a16:creationId xmlns:a16="http://schemas.microsoft.com/office/drawing/2014/main" id="{D0FC3823-21C6-48B8-AD0F-809E9332430F}"/>
              </a:ext>
            </a:extLst>
          </p:cNvPr>
          <p:cNvSpPr/>
          <p:nvPr/>
        </p:nvSpPr>
        <p:spPr>
          <a:xfrm>
            <a:off x="7051082" y="1741103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F6832-4F48-42A4-8608-8665B5B36E8D}"/>
              </a:ext>
            </a:extLst>
          </p:cNvPr>
          <p:cNvGrpSpPr/>
          <p:nvPr/>
        </p:nvGrpSpPr>
        <p:grpSpPr>
          <a:xfrm>
            <a:off x="2482082" y="1674588"/>
            <a:ext cx="1915885" cy="1250302"/>
            <a:chOff x="2482082" y="1674588"/>
            <a:chExt cx="1915885" cy="1250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C9D97-1AD4-4CF5-8692-4585F0D89503}"/>
                </a:ext>
              </a:extLst>
            </p:cNvPr>
            <p:cNvSpPr/>
            <p:nvPr/>
          </p:nvSpPr>
          <p:spPr>
            <a:xfrm>
              <a:off x="2482082" y="1674588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B55B83C5-FEAE-43C6-8498-6574536F2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5713137"/>
                </p:ext>
              </p:extLst>
            </p:nvPr>
          </p:nvGraphicFramePr>
          <p:xfrm>
            <a:off x="2529368" y="1696803"/>
            <a:ext cx="1821301" cy="1214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5D8C7E-3951-4DC4-A5B9-D5DE60FEC81F}"/>
              </a:ext>
            </a:extLst>
          </p:cNvPr>
          <p:cNvGrpSpPr/>
          <p:nvPr/>
        </p:nvGrpSpPr>
        <p:grpSpPr>
          <a:xfrm>
            <a:off x="4729983" y="227336"/>
            <a:ext cx="1915885" cy="1250302"/>
            <a:chOff x="4729983" y="227336"/>
            <a:chExt cx="1915885" cy="1250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7F6EE-1E63-4DD3-8FB9-26E57B88981A}"/>
                </a:ext>
              </a:extLst>
            </p:cNvPr>
            <p:cNvSpPr/>
            <p:nvPr/>
          </p:nvSpPr>
          <p:spPr>
            <a:xfrm>
              <a:off x="47299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39436E3-4B88-4EB5-A2A7-1958B57781C3}"/>
                </a:ext>
              </a:extLst>
            </p:cNvPr>
            <p:cNvSpPr/>
            <p:nvPr/>
          </p:nvSpPr>
          <p:spPr>
            <a:xfrm>
              <a:off x="5314155" y="671460"/>
              <a:ext cx="747526" cy="631529"/>
            </a:xfrm>
            <a:prstGeom prst="roundRect">
              <a:avLst>
                <a:gd name="adj" fmla="val 2282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6B757-89C0-4E74-A0BF-E3900949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08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7A94A4-C805-455D-9D4A-EAFC93BB2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324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58EC2E-9CA1-49BD-9304-F5F268FD2072}"/>
                </a:ext>
              </a:extLst>
            </p:cNvPr>
            <p:cNvSpPr/>
            <p:nvPr/>
          </p:nvSpPr>
          <p:spPr>
            <a:xfrm>
              <a:off x="5493707" y="399934"/>
              <a:ext cx="378611" cy="277690"/>
            </a:xfrm>
            <a:prstGeom prst="arc">
              <a:avLst>
                <a:gd name="adj1" fmla="val 10775806"/>
                <a:gd name="adj2" fmla="val 7"/>
              </a:avLst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D822CB-A471-4643-80BF-DBB2957DC1D6}"/>
                </a:ext>
              </a:extLst>
            </p:cNvPr>
            <p:cNvSpPr/>
            <p:nvPr/>
          </p:nvSpPr>
          <p:spPr>
            <a:xfrm>
              <a:off x="5587765" y="816712"/>
              <a:ext cx="188174" cy="1881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80A10E-4DCD-448B-AA3D-5611B51402B2}"/>
                </a:ext>
              </a:extLst>
            </p:cNvPr>
            <p:cNvSpPr/>
            <p:nvPr/>
          </p:nvSpPr>
          <p:spPr>
            <a:xfrm>
              <a:off x="5587765" y="866285"/>
              <a:ext cx="188174" cy="2776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36CBB-5AAF-4997-A65D-BAACFF198623}"/>
              </a:ext>
            </a:extLst>
          </p:cNvPr>
          <p:cNvSpPr/>
          <p:nvPr/>
        </p:nvSpPr>
        <p:spPr>
          <a:xfrm>
            <a:off x="4795056" y="3546068"/>
            <a:ext cx="1169975" cy="414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DA88BD-EA4B-4C9F-A10A-0B3243671F16}"/>
              </a:ext>
            </a:extLst>
          </p:cNvPr>
          <p:cNvSpPr/>
          <p:nvPr/>
        </p:nvSpPr>
        <p:spPr>
          <a:xfrm>
            <a:off x="6049292" y="3546068"/>
            <a:ext cx="247751" cy="4080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161374-1AF2-42DF-84EF-14627EF65662}"/>
              </a:ext>
            </a:extLst>
          </p:cNvPr>
          <p:cNvSpPr/>
          <p:nvPr/>
        </p:nvSpPr>
        <p:spPr>
          <a:xfrm>
            <a:off x="6381304" y="3546068"/>
            <a:ext cx="113431" cy="4057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37BFF-3DC2-4D8F-AA48-3177130FD8C4}"/>
              </a:ext>
            </a:extLst>
          </p:cNvPr>
          <p:cNvSpPr txBox="1"/>
          <p:nvPr/>
        </p:nvSpPr>
        <p:spPr>
          <a:xfrm>
            <a:off x="7639092" y="64561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+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0C8DAA-2D16-486B-BA90-145F8DC516F6}"/>
              </a:ext>
            </a:extLst>
          </p:cNvPr>
          <p:cNvSpPr txBox="1"/>
          <p:nvPr/>
        </p:nvSpPr>
        <p:spPr>
          <a:xfrm>
            <a:off x="7283733" y="76157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1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359C8F-6E96-4091-9494-22464D915F14}"/>
              </a:ext>
            </a:extLst>
          </p:cNvPr>
          <p:cNvSpPr txBox="1"/>
          <p:nvPr/>
        </p:nvSpPr>
        <p:spPr>
          <a:xfrm>
            <a:off x="8098062" y="760154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2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CBDEED-9769-4A70-8B02-0E641FEDD930}"/>
              </a:ext>
            </a:extLst>
          </p:cNvPr>
          <p:cNvCxnSpPr/>
          <p:nvPr/>
        </p:nvCxnSpPr>
        <p:spPr>
          <a:xfrm>
            <a:off x="8032222" y="684144"/>
            <a:ext cx="246792" cy="246792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A162AE-2E06-4DA3-844B-8E3F885740B0}"/>
              </a:ext>
            </a:extLst>
          </p:cNvPr>
          <p:cNvCxnSpPr/>
          <p:nvPr/>
        </p:nvCxnSpPr>
        <p:spPr>
          <a:xfrm flipH="1">
            <a:off x="7611838" y="684144"/>
            <a:ext cx="236563" cy="236563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64B22-A1D7-475E-B7CB-FF2EDAE4CD00}"/>
              </a:ext>
            </a:extLst>
          </p:cNvPr>
          <p:cNvSpPr txBox="1"/>
          <p:nvPr/>
        </p:nvSpPr>
        <p:spPr>
          <a:xfrm>
            <a:off x="7876604" y="2251972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6600"/>
                </a:solidFill>
              </a:rPr>
              <a:t>{a:0}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71D8370C-D212-48FD-B92D-6341060F065B}"/>
              </a:ext>
            </a:extLst>
          </p:cNvPr>
          <p:cNvSpPr/>
          <p:nvPr/>
        </p:nvSpPr>
        <p:spPr>
          <a:xfrm>
            <a:off x="7309993" y="3464326"/>
            <a:ext cx="1251818" cy="594707"/>
          </a:xfrm>
          <a:prstGeom prst="flowChartDecision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CB08041-5084-47E4-8AC7-7417B7036A76}"/>
              </a:ext>
            </a:extLst>
          </p:cNvPr>
          <p:cNvCxnSpPr>
            <a:cxnSpLocks/>
            <a:stCxn id="17" idx="0"/>
            <a:endCxn id="108" idx="0"/>
          </p:cNvCxnSpPr>
          <p:nvPr/>
        </p:nvCxnSpPr>
        <p:spPr>
          <a:xfrm>
            <a:off x="7935820" y="3121840"/>
            <a:ext cx="82" cy="342486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580C9A-B25C-4F5A-9D42-F5D599C89DD6}"/>
              </a:ext>
            </a:extLst>
          </p:cNvPr>
          <p:cNvCxnSpPr>
            <a:stCxn id="108" idx="2"/>
            <a:endCxn id="17" idx="2"/>
          </p:cNvCxnSpPr>
          <p:nvPr/>
        </p:nvCxnSpPr>
        <p:spPr>
          <a:xfrm flipH="1">
            <a:off x="7935820" y="4059033"/>
            <a:ext cx="82" cy="313109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3C58A3-F03E-4BD8-B9D6-587A663433EB}"/>
              </a:ext>
            </a:extLst>
          </p:cNvPr>
          <p:cNvSpPr txBox="1"/>
          <p:nvPr/>
        </p:nvSpPr>
        <p:spPr>
          <a:xfrm>
            <a:off x="6939586" y="4542505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13E137-9D6A-4951-AB38-F5535EA04941}"/>
              </a:ext>
            </a:extLst>
          </p:cNvPr>
          <p:cNvSpPr txBox="1"/>
          <p:nvPr/>
        </p:nvSpPr>
        <p:spPr>
          <a:xfrm>
            <a:off x="8312971" y="5178664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7982B4AF-DA3C-4648-9517-B41285B24213}"/>
              </a:ext>
            </a:extLst>
          </p:cNvPr>
          <p:cNvSpPr/>
          <p:nvPr/>
        </p:nvSpPr>
        <p:spPr>
          <a:xfrm>
            <a:off x="7736038" y="4714628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9CA4E-640A-41B5-82CC-5196471EBEAF}"/>
              </a:ext>
            </a:extLst>
          </p:cNvPr>
          <p:cNvSpPr txBox="1"/>
          <p:nvPr/>
        </p:nvSpPr>
        <p:spPr>
          <a:xfrm>
            <a:off x="10083685" y="756178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99D154-C113-4AB8-BB58-49CD9048AA02}"/>
              </a:ext>
            </a:extLst>
          </p:cNvPr>
          <p:cNvSpPr txBox="1"/>
          <p:nvPr/>
        </p:nvSpPr>
        <p:spPr>
          <a:xfrm>
            <a:off x="9322253" y="135506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6F9260AE-CE17-4ECC-BE5E-C1A52B11CA38}"/>
              </a:ext>
            </a:extLst>
          </p:cNvPr>
          <p:cNvSpPr/>
          <p:nvPr/>
        </p:nvSpPr>
        <p:spPr>
          <a:xfrm>
            <a:off x="9671039" y="354900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83C6750E-52AE-42C2-9FFF-AB68BA518466}"/>
              </a:ext>
            </a:extLst>
          </p:cNvPr>
          <p:cNvSpPr/>
          <p:nvPr/>
        </p:nvSpPr>
        <p:spPr>
          <a:xfrm>
            <a:off x="9283056" y="1734752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581084-8777-435B-8D64-683401E2F52F}"/>
              </a:ext>
            </a:extLst>
          </p:cNvPr>
          <p:cNvSpPr txBox="1"/>
          <p:nvPr/>
        </p:nvSpPr>
        <p:spPr>
          <a:xfrm>
            <a:off x="9941333" y="231280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 </a:t>
            </a:r>
            <a:r>
              <a:rPr lang="en-US" altLang="zh-CN" sz="3600" b="1" dirty="0">
                <a:solidFill>
                  <a:srgbClr val="006600"/>
                </a:solidFill>
              </a:rPr>
              <a:t>.cpp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F9B37-69E6-483D-8BB7-8EA370B52626}"/>
              </a:ext>
            </a:extLst>
          </p:cNvPr>
          <p:cNvSpPr txBox="1"/>
          <p:nvPr/>
        </p:nvSpPr>
        <p:spPr>
          <a:xfrm>
            <a:off x="9372175" y="2024140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A50021"/>
                </a:solidFill>
              </a:rPr>
              <a:t>{ }</a:t>
            </a:r>
            <a:endParaRPr lang="zh-CN" altLang="en-US" sz="36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165AC-FF87-440C-8FF4-98CD0559A149}"/>
              </a:ext>
            </a:extLst>
          </p:cNvPr>
          <p:cNvSpPr/>
          <p:nvPr/>
        </p:nvSpPr>
        <p:spPr>
          <a:xfrm>
            <a:off x="7868816" y="1088570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020DE-E81A-4D23-937A-FD199FCD2C39}"/>
              </a:ext>
            </a:extLst>
          </p:cNvPr>
          <p:cNvSpPr/>
          <p:nvPr/>
        </p:nvSpPr>
        <p:spPr>
          <a:xfrm>
            <a:off x="558592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DecoderStream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E08DD-7034-4512-83FA-3588C89BFF42}"/>
              </a:ext>
            </a:extLst>
          </p:cNvPr>
          <p:cNvSpPr/>
          <p:nvPr/>
        </p:nvSpPr>
        <p:spPr>
          <a:xfrm>
            <a:off x="786881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BomDecoder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BD436-9D86-41CD-A33A-36C8FCF306D9}"/>
              </a:ext>
            </a:extLst>
          </p:cNvPr>
          <p:cNvSpPr/>
          <p:nvPr/>
        </p:nvSpPr>
        <p:spPr>
          <a:xfrm>
            <a:off x="7868816" y="2556586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93A57-748D-4DC1-8C0C-BED592E0611B}"/>
              </a:ext>
            </a:extLst>
          </p:cNvPr>
          <p:cNvSpPr/>
          <p:nvPr/>
        </p:nvSpPr>
        <p:spPr>
          <a:xfrm>
            <a:off x="558592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77124-DEC2-44F6-B30F-6641C4886853}"/>
              </a:ext>
            </a:extLst>
          </p:cNvPr>
          <p:cNvSpPr/>
          <p:nvPr/>
        </p:nvSpPr>
        <p:spPr>
          <a:xfrm>
            <a:off x="786881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Utf8Decoder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07BDA-CA4C-44E4-8036-85861498FD96}"/>
              </a:ext>
            </a:extLst>
          </p:cNvPr>
          <p:cNvSpPr/>
          <p:nvPr/>
        </p:nvSpPr>
        <p:spPr>
          <a:xfrm>
            <a:off x="7868816" y="4024602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D6F800-797A-44EC-84AC-17EFA587AFC3}"/>
              </a:ext>
            </a:extLst>
          </p:cNvPr>
          <p:cNvSpPr/>
          <p:nvPr/>
        </p:nvSpPr>
        <p:spPr>
          <a:xfrm>
            <a:off x="558592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83B63-84CE-44C0-B611-D27E46932202}"/>
              </a:ext>
            </a:extLst>
          </p:cNvPr>
          <p:cNvSpPr/>
          <p:nvPr/>
        </p:nvSpPr>
        <p:spPr>
          <a:xfrm>
            <a:off x="786881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Utf16Decoder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859C3-5CD2-40D8-A238-F90E2E4A38F7}"/>
              </a:ext>
            </a:extLst>
          </p:cNvPr>
          <p:cNvSpPr/>
          <p:nvPr/>
        </p:nvSpPr>
        <p:spPr>
          <a:xfrm>
            <a:off x="330303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BroadcastStream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C930E-763A-4DAA-8FAB-245926E6EB5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01338" y="740228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E15470-F172-42BD-8DB3-A4F30C4D0A0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601338" y="2208244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0AB70-93E0-488F-ABE3-3D4B147901D0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593632" y="2401077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CCFF1-6AA8-4E91-89FA-E33CD038520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601338" y="3676260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F36427-BB6A-40BF-8A11-51AE1024E57E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6593632" y="3869093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8C1E15-C03B-405F-A6C8-4FBB1BA987DA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318448" y="2208244"/>
            <a:ext cx="2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E61E04-BE41-45F3-8852-871A85261D7B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5318448" y="2208244"/>
            <a:ext cx="267478" cy="146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F5781E-0CBA-4F5C-B213-960CC09E7349}"/>
              </a:ext>
            </a:extLst>
          </p:cNvPr>
          <p:cNvSpPr/>
          <p:nvPr/>
        </p:nvSpPr>
        <p:spPr>
          <a:xfrm>
            <a:off x="864637" y="116943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RecorderStream</a:t>
            </a:r>
            <a:endParaRPr lang="zh-CN" alt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6781A9-1A7F-4F26-BDCB-17CF0A185DD8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>
            <a:off x="2880049" y="740228"/>
            <a:ext cx="2705877" cy="6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46AA05-B92C-4D24-9A7D-2B54D3125549}"/>
              </a:ext>
            </a:extLst>
          </p:cNvPr>
          <p:cNvCxnSpPr>
            <a:stCxn id="35" idx="3"/>
            <a:endCxn id="13" idx="1"/>
          </p:cNvCxnSpPr>
          <p:nvPr/>
        </p:nvCxnSpPr>
        <p:spPr>
          <a:xfrm>
            <a:off x="2880049" y="1362268"/>
            <a:ext cx="422987" cy="8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01F2C-3A98-4DF7-9E0D-A5398A67245D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flipH="1" flipV="1">
            <a:off x="6593632" y="933061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80C6B1F-D196-410A-92CC-1AD9FD80908E}"/>
              </a:ext>
            </a:extLst>
          </p:cNvPr>
          <p:cNvSpPr/>
          <p:nvPr/>
        </p:nvSpPr>
        <p:spPr>
          <a:xfrm>
            <a:off x="864637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StreamReader</a:t>
            </a:r>
            <a:endParaRPr lang="zh-CN" alt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63F89C-2CAE-403F-A8AF-550B0BEED538}"/>
              </a:ext>
            </a:extLst>
          </p:cNvPr>
          <p:cNvCxnSpPr>
            <a:stCxn id="35" idx="2"/>
            <a:endCxn id="48" idx="0"/>
          </p:cNvCxnSpPr>
          <p:nvPr/>
        </p:nvCxnSpPr>
        <p:spPr>
          <a:xfrm>
            <a:off x="1872343" y="1555101"/>
            <a:ext cx="0" cy="4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EE2614-BDDA-4756-A274-B45232E89A13}"/>
              </a:ext>
            </a:extLst>
          </p:cNvPr>
          <p:cNvSpPr/>
          <p:nvPr/>
        </p:nvSpPr>
        <p:spPr>
          <a:xfrm>
            <a:off x="1101012" y="989046"/>
            <a:ext cx="4739951" cy="3234612"/>
          </a:xfrm>
          <a:prstGeom prst="rect">
            <a:avLst/>
          </a:prstGeom>
          <a:solidFill>
            <a:srgbClr val="F5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365D0-BBA3-4035-81A2-DC1C7686C6E0}"/>
              </a:ext>
            </a:extLst>
          </p:cNvPr>
          <p:cNvSpPr txBox="1"/>
          <p:nvPr/>
        </p:nvSpPr>
        <p:spPr>
          <a:xfrm>
            <a:off x="1101012" y="96370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Parent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40EF7-8A0B-48D4-A34F-79EA335489CA}"/>
              </a:ext>
            </a:extLst>
          </p:cNvPr>
          <p:cNvSpPr/>
          <p:nvPr/>
        </p:nvSpPr>
        <p:spPr>
          <a:xfrm>
            <a:off x="1461797" y="1307692"/>
            <a:ext cx="4018384" cy="2597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AC44E8-77B2-4529-A62A-6847D2FD7467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>
            <a:off x="3470988" y="989046"/>
            <a:ext cx="1" cy="318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3C26A-0D6A-4928-8FF7-BB24F66245D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>
            <a:off x="3470988" y="3905494"/>
            <a:ext cx="1" cy="318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43E86B-F312-4FEB-B92B-D3100CCF52C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>
            <a:off x="1101012" y="2606352"/>
            <a:ext cx="360785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6DA1D-EC67-4DC0-9C73-5A52E429EE13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V="1">
            <a:off x="5480181" y="2606352"/>
            <a:ext cx="360782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65538-4112-455C-A91A-46CD773AC306}"/>
              </a:ext>
            </a:extLst>
          </p:cNvPr>
          <p:cNvSpPr/>
          <p:nvPr/>
        </p:nvSpPr>
        <p:spPr>
          <a:xfrm>
            <a:off x="1889230" y="1685088"/>
            <a:ext cx="2376356" cy="1617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F1083-5D2F-4C31-8B22-E599BA6D6B41}"/>
              </a:ext>
            </a:extLst>
          </p:cNvPr>
          <p:cNvSpPr txBox="1"/>
          <p:nvPr/>
        </p:nvSpPr>
        <p:spPr>
          <a:xfrm>
            <a:off x="2333148" y="2170450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this</a:t>
            </a:r>
          </a:p>
          <a:p>
            <a:r>
              <a:rPr lang="en-US" altLang="zh-CN" b="1" dirty="0"/>
              <a:t>composition</a:t>
            </a:r>
            <a:endParaRPr lang="zh-CN" alt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8DAB67-18EF-4300-B2B3-A8B85E480D57}"/>
              </a:ext>
            </a:extLst>
          </p:cNvPr>
          <p:cNvCxnSpPr>
            <a:cxnSpLocks/>
          </p:cNvCxnSpPr>
          <p:nvPr/>
        </p:nvCxnSpPr>
        <p:spPr>
          <a:xfrm flipH="1">
            <a:off x="3821800" y="989046"/>
            <a:ext cx="2462" cy="696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30840F-0251-459F-B67F-84A7E405F19C}"/>
              </a:ext>
            </a:extLst>
          </p:cNvPr>
          <p:cNvCxnSpPr>
            <a:cxnSpLocks/>
          </p:cNvCxnSpPr>
          <p:nvPr/>
        </p:nvCxnSpPr>
        <p:spPr>
          <a:xfrm>
            <a:off x="3819339" y="3302144"/>
            <a:ext cx="0" cy="9215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D75807-593F-4B19-A0CE-C736C1C780D3}"/>
              </a:ext>
            </a:extLst>
          </p:cNvPr>
          <p:cNvCxnSpPr>
            <a:cxnSpLocks/>
          </p:cNvCxnSpPr>
          <p:nvPr/>
        </p:nvCxnSpPr>
        <p:spPr>
          <a:xfrm>
            <a:off x="1101012" y="2879643"/>
            <a:ext cx="7882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2F310D-A6A9-4F82-872C-3671484DC8DA}"/>
              </a:ext>
            </a:extLst>
          </p:cNvPr>
          <p:cNvCxnSpPr>
            <a:cxnSpLocks/>
          </p:cNvCxnSpPr>
          <p:nvPr/>
        </p:nvCxnSpPr>
        <p:spPr>
          <a:xfrm>
            <a:off x="4265586" y="2879643"/>
            <a:ext cx="1575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F1254C-AC52-42BD-BF93-AD91DAC284A1}"/>
              </a:ext>
            </a:extLst>
          </p:cNvPr>
          <p:cNvSpPr txBox="1"/>
          <p:nvPr/>
        </p:nvSpPr>
        <p:spPr>
          <a:xfrm>
            <a:off x="1817627" y="3929005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Parent.InternalMargin.bottom</a:t>
            </a:r>
            <a:endParaRPr lang="zh-CN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9E76BB-A50E-4D7C-86F3-63F63E384EF1}"/>
              </a:ext>
            </a:extLst>
          </p:cNvPr>
          <p:cNvSpPr txBox="1"/>
          <p:nvPr/>
        </p:nvSpPr>
        <p:spPr>
          <a:xfrm>
            <a:off x="2485372" y="1378535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AlignmentToParent.top</a:t>
            </a:r>
            <a:endParaRPr lang="zh-CN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0FE26A-D6A8-432C-AADC-522D1DF7438B}"/>
              </a:ext>
            </a:extLst>
          </p:cNvPr>
          <p:cNvSpPr txBox="1"/>
          <p:nvPr/>
        </p:nvSpPr>
        <p:spPr>
          <a:xfrm>
            <a:off x="2314732" y="3488403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AlignmentToParent.bottom</a:t>
            </a:r>
            <a:endParaRPr lang="zh-CN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7C79CD-D3BB-4417-BBD5-7CD43F202D8F}"/>
              </a:ext>
            </a:extLst>
          </p:cNvPr>
          <p:cNvSpPr txBox="1"/>
          <p:nvPr/>
        </p:nvSpPr>
        <p:spPr>
          <a:xfrm>
            <a:off x="2018003" y="1043314"/>
            <a:ext cx="1451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Parent.InternalMargin.top</a:t>
            </a:r>
            <a:endParaRPr lang="zh-CN" alt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D96BE-5358-4C34-AB76-FE991B9415FA}"/>
              </a:ext>
            </a:extLst>
          </p:cNvPr>
          <p:cNvSpPr txBox="1"/>
          <p:nvPr/>
        </p:nvSpPr>
        <p:spPr>
          <a:xfrm>
            <a:off x="1108930" y="1260471"/>
            <a:ext cx="323165" cy="13458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Parent.InternalMargin.left</a:t>
            </a:r>
            <a:endParaRPr lang="zh-CN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87505B-BFCD-4923-BE41-13CBA2CBDFFF}"/>
              </a:ext>
            </a:extLst>
          </p:cNvPr>
          <p:cNvSpPr txBox="1"/>
          <p:nvPr/>
        </p:nvSpPr>
        <p:spPr>
          <a:xfrm>
            <a:off x="1453066" y="1651681"/>
            <a:ext cx="323165" cy="1232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AlignmentToParent.left</a:t>
            </a:r>
            <a:endParaRPr lang="zh-CN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55714F-5060-41EE-BB63-7A7EE8360A32}"/>
              </a:ext>
            </a:extLst>
          </p:cNvPr>
          <p:cNvSpPr txBox="1"/>
          <p:nvPr/>
        </p:nvSpPr>
        <p:spPr>
          <a:xfrm>
            <a:off x="5487209" y="1192328"/>
            <a:ext cx="323165" cy="14212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Parent.InternalMargin.right</a:t>
            </a:r>
            <a:endParaRPr lang="zh-CN" alt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D32F4-C2D8-47A6-A991-791FDC155E3D}"/>
              </a:ext>
            </a:extLst>
          </p:cNvPr>
          <p:cNvSpPr txBox="1"/>
          <p:nvPr/>
        </p:nvSpPr>
        <p:spPr>
          <a:xfrm>
            <a:off x="4669366" y="1509372"/>
            <a:ext cx="323165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AlignmentToParent.right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9684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8E71990-287E-47D3-A1F8-038B1D077C8C}"/>
              </a:ext>
            </a:extLst>
          </p:cNvPr>
          <p:cNvGrpSpPr/>
          <p:nvPr/>
        </p:nvGrpSpPr>
        <p:grpSpPr>
          <a:xfrm>
            <a:off x="1295400" y="1758950"/>
            <a:ext cx="9333360" cy="2473326"/>
            <a:chOff x="1295400" y="1758950"/>
            <a:chExt cx="9333360" cy="247332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7D10FA2-CE72-3C53-8401-121823DBEDE9}"/>
                </a:ext>
              </a:extLst>
            </p:cNvPr>
            <p:cNvSpPr/>
            <p:nvPr/>
          </p:nvSpPr>
          <p:spPr>
            <a:xfrm>
              <a:off x="1295400" y="1758950"/>
              <a:ext cx="1917700" cy="533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GuiApplication</a:t>
              </a:r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6178C7-5FCE-A2C0-AFC4-500EBEE43FE5}"/>
                </a:ext>
              </a:extLst>
            </p:cNvPr>
            <p:cNvSpPr/>
            <p:nvPr/>
          </p:nvSpPr>
          <p:spPr>
            <a:xfrm>
              <a:off x="4406900" y="1762125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Windows/Direct2D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6F3D01F-8544-5311-4E38-624E147FBE40}"/>
                </a:ext>
              </a:extLst>
            </p:cNvPr>
            <p:cNvSpPr/>
            <p:nvPr/>
          </p:nvSpPr>
          <p:spPr>
            <a:xfrm>
              <a:off x="4406900" y="2409825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Windows/GDI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7AF31F7-2926-4DA3-4919-4E568E1AACE0}"/>
                </a:ext>
              </a:extLst>
            </p:cNvPr>
            <p:cNvSpPr/>
            <p:nvPr/>
          </p:nvSpPr>
          <p:spPr>
            <a:xfrm>
              <a:off x="4406900" y="3057525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Linux/</a:t>
              </a:r>
              <a:r>
                <a:rPr lang="en-US" dirty="0" err="1"/>
                <a:t>Gtk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5B87CA-98A5-80FE-BB16-828C656F3E42}"/>
                </a:ext>
              </a:extLst>
            </p:cNvPr>
            <p:cNvSpPr/>
            <p:nvPr/>
          </p:nvSpPr>
          <p:spPr>
            <a:xfrm>
              <a:off x="4406900" y="3698876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macos</a:t>
              </a:r>
              <a:r>
                <a:rPr lang="en-US" dirty="0"/>
                <a:t>/</a:t>
              </a:r>
              <a:r>
                <a:rPr lang="en-US" dirty="0" err="1"/>
                <a:t>CoreGraphics</a:t>
              </a:r>
              <a:endParaRPr lang="en-US" dirty="0"/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1FF8B575-C98A-26D5-D282-C5F9A776CCF5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3213100" y="2025650"/>
              <a:ext cx="1193800" cy="3175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FAF695CD-2BE3-D7AA-E359-7B82E1E8AA9F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>
              <a:off x="3213100" y="2025650"/>
              <a:ext cx="1193800" cy="650875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09048C5C-3836-E315-4C5F-9CA349434A3B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3213100" y="2025650"/>
              <a:ext cx="1193800" cy="1298575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9CE3B0DD-E8E4-C589-E02A-4A6C60881FA0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3213100" y="2025650"/>
              <a:ext cx="1193800" cy="1939926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8DD0CF3-6006-BA53-86BC-5CB64AA59D05}"/>
                </a:ext>
              </a:extLst>
            </p:cNvPr>
            <p:cNvSpPr txBox="1"/>
            <p:nvPr/>
          </p:nvSpPr>
          <p:spPr>
            <a:xfrm>
              <a:off x="7004050" y="1840984"/>
              <a:ext cx="362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SetupWindowsDirect2DRenderer();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ECFE4CC-D509-A0A5-4803-934BAB0AEA45}"/>
                </a:ext>
              </a:extLst>
            </p:cNvPr>
            <p:cNvSpPr txBox="1"/>
            <p:nvPr/>
          </p:nvSpPr>
          <p:spPr>
            <a:xfrm>
              <a:off x="7004050" y="2490271"/>
              <a:ext cx="3130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SetupWindowsGDIRenderer</a:t>
              </a:r>
              <a:r>
                <a:rPr lang="en-US" dirty="0"/>
                <a:t>();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F19A167-D1EC-B3F5-D64C-EB103063024E}"/>
                </a:ext>
              </a:extLst>
            </p:cNvPr>
            <p:cNvSpPr txBox="1"/>
            <p:nvPr/>
          </p:nvSpPr>
          <p:spPr>
            <a:xfrm>
              <a:off x="7004050" y="3134279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SetupGtkRenderer</a:t>
              </a:r>
              <a:r>
                <a:rPr lang="en-US" dirty="0"/>
                <a:t>();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2F8BC48-A04F-0087-673B-7B99E1C9D55C}"/>
                </a:ext>
              </a:extLst>
            </p:cNvPr>
            <p:cNvSpPr txBox="1"/>
            <p:nvPr/>
          </p:nvSpPr>
          <p:spPr>
            <a:xfrm>
              <a:off x="7004050" y="3760790"/>
              <a:ext cx="3605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SetupOSXCoreGraphicsRenderer</a:t>
              </a:r>
              <a:r>
                <a:rPr lang="en-US" dirty="0"/>
                <a:t>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3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C85CB-4514-683E-0BFA-7765A655E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7FE39DF-3310-D12B-A8D3-B52D75CB04D3}"/>
              </a:ext>
            </a:extLst>
          </p:cNvPr>
          <p:cNvGrpSpPr/>
          <p:nvPr/>
        </p:nvGrpSpPr>
        <p:grpSpPr>
          <a:xfrm>
            <a:off x="1295396" y="1762125"/>
            <a:ext cx="10046701" cy="2470655"/>
            <a:chOff x="1295396" y="1762125"/>
            <a:chExt cx="10046701" cy="24706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4F67F50-5F2D-A5B3-796B-96DDCCEC1704}"/>
                </a:ext>
              </a:extLst>
            </p:cNvPr>
            <p:cNvSpPr/>
            <p:nvPr/>
          </p:nvSpPr>
          <p:spPr>
            <a:xfrm>
              <a:off x="1295396" y="3699380"/>
              <a:ext cx="1917700" cy="5334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Hosted Mode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65AAC9-755D-5D6D-44B1-E98347D3A816}"/>
                </a:ext>
              </a:extLst>
            </p:cNvPr>
            <p:cNvSpPr/>
            <p:nvPr/>
          </p:nvSpPr>
          <p:spPr>
            <a:xfrm>
              <a:off x="4406900" y="1762125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Windows/Direct2D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E295067-2176-E4AE-DED0-15FDBD8D8624}"/>
                </a:ext>
              </a:extLst>
            </p:cNvPr>
            <p:cNvSpPr/>
            <p:nvPr/>
          </p:nvSpPr>
          <p:spPr>
            <a:xfrm>
              <a:off x="4406900" y="2409825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Windows/GDI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1F57318-89B7-B867-D665-62C4A9635325}"/>
                </a:ext>
              </a:extLst>
            </p:cNvPr>
            <p:cNvSpPr/>
            <p:nvPr/>
          </p:nvSpPr>
          <p:spPr>
            <a:xfrm>
              <a:off x="4406900" y="3057525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Linux/</a:t>
              </a:r>
              <a:r>
                <a:rPr lang="en-US" dirty="0" err="1"/>
                <a:t>Gtk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DFA41CE-6388-A99F-0241-4E619743F017}"/>
                </a:ext>
              </a:extLst>
            </p:cNvPr>
            <p:cNvSpPr/>
            <p:nvPr/>
          </p:nvSpPr>
          <p:spPr>
            <a:xfrm>
              <a:off x="4406900" y="3698876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macos</a:t>
              </a:r>
              <a:r>
                <a:rPr lang="en-US" dirty="0"/>
                <a:t>/</a:t>
              </a:r>
              <a:r>
                <a:rPr lang="en-US" dirty="0" err="1"/>
                <a:t>CoreGraphics</a:t>
              </a:r>
              <a:endParaRPr lang="en-US" dirty="0"/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A1698E0C-0D6F-89DA-CD05-3B6382F6C717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3213096" y="2028825"/>
              <a:ext cx="1193804" cy="193725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1EE9CF07-F03E-D166-C463-F9B906D78187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3213096" y="2676525"/>
              <a:ext cx="1193804" cy="128955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A7195A5D-4CE5-B555-A3AF-D9F6F91BCED4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3213096" y="3324225"/>
              <a:ext cx="1193804" cy="64185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AF6ABD99-CEBF-A161-D4C3-263709AD3843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 flipV="1">
              <a:off x="3213096" y="3965576"/>
              <a:ext cx="1193804" cy="504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D927736-E368-0DDD-819E-AFE3EA762D75}"/>
                </a:ext>
              </a:extLst>
            </p:cNvPr>
            <p:cNvSpPr txBox="1"/>
            <p:nvPr/>
          </p:nvSpPr>
          <p:spPr>
            <a:xfrm>
              <a:off x="7004050" y="1840984"/>
              <a:ext cx="4338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SetupHostedWindowsDirect2DRenderer();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3F952FC-4240-40A0-7B81-D01F973E9F9D}"/>
                </a:ext>
              </a:extLst>
            </p:cNvPr>
            <p:cNvSpPr txBox="1"/>
            <p:nvPr/>
          </p:nvSpPr>
          <p:spPr>
            <a:xfrm>
              <a:off x="7004050" y="2490271"/>
              <a:ext cx="3844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SetupHostedWindowsGDIRenderer</a:t>
              </a:r>
              <a:r>
                <a:rPr lang="en-US" dirty="0"/>
                <a:t>();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2A5AB62-ED73-2501-F453-84EBD62CE94B}"/>
                </a:ext>
              </a:extLst>
            </p:cNvPr>
            <p:cNvSpPr/>
            <p:nvPr/>
          </p:nvSpPr>
          <p:spPr>
            <a:xfrm>
              <a:off x="1295396" y="1765748"/>
              <a:ext cx="1917700" cy="533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GuiApplication</a:t>
              </a:r>
              <a:endParaRPr lang="en-US" dirty="0"/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77EE5519-16E6-0267-4863-00F1E5ED7343}"/>
                </a:ext>
              </a:extLst>
            </p:cNvPr>
            <p:cNvCxnSpPr>
              <a:cxnSpLocks/>
              <a:stCxn id="20" idx="2"/>
              <a:endCxn id="4" idx="0"/>
            </p:cNvCxnSpPr>
            <p:nvPr/>
          </p:nvCxnSpPr>
          <p:spPr>
            <a:xfrm rot="5400000">
              <a:off x="1554130" y="2999264"/>
              <a:ext cx="1400232" cy="1270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4162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BB2D2-2CE3-A1BD-6569-D176CEABF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A78DAF0-758C-8C53-6408-967AAC90545F}"/>
              </a:ext>
            </a:extLst>
          </p:cNvPr>
          <p:cNvGrpSpPr/>
          <p:nvPr/>
        </p:nvGrpSpPr>
        <p:grpSpPr>
          <a:xfrm>
            <a:off x="606119" y="4188907"/>
            <a:ext cx="11419773" cy="2470655"/>
            <a:chOff x="606119" y="4188907"/>
            <a:chExt cx="11419773" cy="247065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C4030E4-83D1-81F8-E3F2-083324AEBBD9}"/>
                </a:ext>
              </a:extLst>
            </p:cNvPr>
            <p:cNvSpPr/>
            <p:nvPr/>
          </p:nvSpPr>
          <p:spPr>
            <a:xfrm>
              <a:off x="2282159" y="6126162"/>
              <a:ext cx="1917700" cy="5334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Hosted Mode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8272C19-4061-4625-990E-653723D0EB91}"/>
                </a:ext>
              </a:extLst>
            </p:cNvPr>
            <p:cNvSpPr/>
            <p:nvPr/>
          </p:nvSpPr>
          <p:spPr>
            <a:xfrm>
              <a:off x="5393663" y="4188907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Windows/Direct2D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B8ED85-85FC-2798-6827-D052FD95E635}"/>
                </a:ext>
              </a:extLst>
            </p:cNvPr>
            <p:cNvSpPr/>
            <p:nvPr/>
          </p:nvSpPr>
          <p:spPr>
            <a:xfrm>
              <a:off x="5393663" y="4836607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Windows/GDI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1590ACC-1DFB-A1F3-1703-6EBB16DDD7CD}"/>
                </a:ext>
              </a:extLst>
            </p:cNvPr>
            <p:cNvSpPr/>
            <p:nvPr/>
          </p:nvSpPr>
          <p:spPr>
            <a:xfrm>
              <a:off x="5393663" y="5484307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Linux/</a:t>
              </a:r>
              <a:r>
                <a:rPr lang="en-US" dirty="0" err="1"/>
                <a:t>Gtk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1EB2146-55A3-F57D-F816-6CE7BC70CE9D}"/>
                </a:ext>
              </a:extLst>
            </p:cNvPr>
            <p:cNvSpPr/>
            <p:nvPr/>
          </p:nvSpPr>
          <p:spPr>
            <a:xfrm>
              <a:off x="5393663" y="6125658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macos</a:t>
              </a:r>
              <a:r>
                <a:rPr lang="en-US" dirty="0"/>
                <a:t>/</a:t>
              </a:r>
              <a:r>
                <a:rPr lang="en-US" dirty="0" err="1"/>
                <a:t>CoreGraphics</a:t>
              </a:r>
              <a:endParaRPr lang="en-US" dirty="0"/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F5A2450-08EA-C5B5-4DAA-F172AF41F009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199859" y="4455607"/>
              <a:ext cx="1193804" cy="193725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Connector: Curved 63">
              <a:extLst>
                <a:ext uri="{FF2B5EF4-FFF2-40B4-BE49-F238E27FC236}">
                  <a16:creationId xmlns:a16="http://schemas.microsoft.com/office/drawing/2014/main" id="{6188A4D1-3E20-2B53-C7E9-6B019C4D12C4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4199859" y="5103307"/>
              <a:ext cx="1193804" cy="1289555"/>
            </a:xfrm>
            <a:prstGeom prst="curvedConnector3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E7943C92-55EA-3F97-A64E-27CAF3A287BA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 flipV="1">
              <a:off x="4199859" y="5751007"/>
              <a:ext cx="1193804" cy="641855"/>
            </a:xfrm>
            <a:prstGeom prst="curvedConnector3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58A70CB7-B297-222D-97E4-DF520C4E40DF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 flipV="1">
              <a:off x="4199859" y="6392358"/>
              <a:ext cx="1193804" cy="504"/>
            </a:xfrm>
            <a:prstGeom prst="curvedConnector3">
              <a:avLst>
                <a:gd name="adj1" fmla="val 50000"/>
              </a:avLst>
            </a:prstGeom>
            <a:ln>
              <a:prstDash val="dash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EC65D63-66D7-78A6-0CBB-585E8C54D959}"/>
                </a:ext>
              </a:extLst>
            </p:cNvPr>
            <p:cNvSpPr txBox="1"/>
            <p:nvPr/>
          </p:nvSpPr>
          <p:spPr>
            <a:xfrm>
              <a:off x="7990813" y="4267766"/>
              <a:ext cx="4035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SetupRawWindowsDirect2DRenderer();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BAC3A5-0DFA-E805-8D1D-7782C1DD196B}"/>
                </a:ext>
              </a:extLst>
            </p:cNvPr>
            <p:cNvSpPr txBox="1"/>
            <p:nvPr/>
          </p:nvSpPr>
          <p:spPr>
            <a:xfrm>
              <a:off x="7990813" y="4917053"/>
              <a:ext cx="35413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SetupRawWindowsGDIRenderer</a:t>
              </a:r>
              <a:r>
                <a:rPr lang="en-US" dirty="0"/>
                <a:t>();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494B565-203A-F33A-0010-E372ED1BD6FF}"/>
                </a:ext>
              </a:extLst>
            </p:cNvPr>
            <p:cNvSpPr/>
            <p:nvPr/>
          </p:nvSpPr>
          <p:spPr>
            <a:xfrm>
              <a:off x="606119" y="5101719"/>
              <a:ext cx="2996838" cy="533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GuiRemoteRendererSingle</a:t>
              </a:r>
              <a:endParaRPr lang="en-US" dirty="0"/>
            </a:p>
          </p:txBody>
        </p:sp>
        <p:cxnSp>
          <p:nvCxnSpPr>
            <p:cNvPr id="5" name="Connector: Curved 4">
              <a:extLst>
                <a:ext uri="{FF2B5EF4-FFF2-40B4-BE49-F238E27FC236}">
                  <a16:creationId xmlns:a16="http://schemas.microsoft.com/office/drawing/2014/main" id="{2D668C16-B710-C90D-2634-85E55448676A}"/>
                </a:ext>
              </a:extLst>
            </p:cNvPr>
            <p:cNvCxnSpPr>
              <a:endCxn id="4" idx="1"/>
            </p:cNvCxnSpPr>
            <p:nvPr/>
          </p:nvCxnSpPr>
          <p:spPr>
            <a:xfrm rot="16200000" flipH="1">
              <a:off x="1814477" y="5925179"/>
              <a:ext cx="757743" cy="177621"/>
            </a:xfrm>
            <a:prstGeom prst="curved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C608679-86A2-D2CC-89B2-5A3022E0571C}"/>
              </a:ext>
            </a:extLst>
          </p:cNvPr>
          <p:cNvCxnSpPr>
            <a:stCxn id="11" idx="1"/>
            <a:endCxn id="2" idx="0"/>
          </p:cNvCxnSpPr>
          <p:nvPr/>
        </p:nvCxnSpPr>
        <p:spPr>
          <a:xfrm rot="10800000" flipV="1">
            <a:off x="2104538" y="2609883"/>
            <a:ext cx="1171400" cy="2491836"/>
          </a:xfrm>
          <a:prstGeom prst="curved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F27215-2B46-508B-D410-B4E91E03A673}"/>
              </a:ext>
            </a:extLst>
          </p:cNvPr>
          <p:cNvGrpSpPr/>
          <p:nvPr/>
        </p:nvGrpSpPr>
        <p:grpSpPr>
          <a:xfrm>
            <a:off x="2690237" y="511195"/>
            <a:ext cx="8574317" cy="2886606"/>
            <a:chOff x="2690237" y="511195"/>
            <a:chExt cx="8574317" cy="288660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C7DD046-A75D-8129-F936-39CACE491DF0}"/>
                </a:ext>
              </a:extLst>
            </p:cNvPr>
            <p:cNvSpPr/>
            <p:nvPr/>
          </p:nvSpPr>
          <p:spPr>
            <a:xfrm>
              <a:off x="3469613" y="511195"/>
              <a:ext cx="1917700" cy="533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GuiApplication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CA20086-336A-2EB8-69AE-A22FFCD11815}"/>
                </a:ext>
              </a:extLst>
            </p:cNvPr>
            <p:cNvSpPr/>
            <p:nvPr/>
          </p:nvSpPr>
          <p:spPr>
            <a:xfrm>
              <a:off x="3469613" y="1427189"/>
              <a:ext cx="1917700" cy="5334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Hosted Mode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0A93D4-F113-F041-FFB7-FEA424720AAD}"/>
                </a:ext>
              </a:extLst>
            </p:cNvPr>
            <p:cNvSpPr/>
            <p:nvPr/>
          </p:nvSpPr>
          <p:spPr>
            <a:xfrm>
              <a:off x="3275938" y="2343183"/>
              <a:ext cx="2317750" cy="53340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Remote Protocol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47468B-751E-51B9-0756-97F531EA4064}"/>
                </a:ext>
              </a:extLst>
            </p:cNvPr>
            <p:cNvSpPr txBox="1"/>
            <p:nvPr/>
          </p:nvSpPr>
          <p:spPr>
            <a:xfrm>
              <a:off x="5839671" y="2425217"/>
              <a:ext cx="5424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SetupRemoteNativeController</a:t>
              </a:r>
              <a:r>
                <a:rPr lang="en-US" dirty="0"/>
                <a:t>(</a:t>
              </a:r>
              <a:r>
                <a:rPr lang="en-US" dirty="0" err="1"/>
                <a:t>IGuiRemoteProtocol</a:t>
              </a:r>
              <a:r>
                <a:rPr lang="en-US" dirty="0"/>
                <a:t>*);</a:t>
              </a: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76C301D5-6F80-6B01-B407-2058BDFE49FA}"/>
                </a:ext>
              </a:extLst>
            </p:cNvPr>
            <p:cNvCxnSpPr>
              <a:stCxn id="20" idx="2"/>
              <a:endCxn id="10" idx="0"/>
            </p:cNvCxnSpPr>
            <p:nvPr/>
          </p:nvCxnSpPr>
          <p:spPr>
            <a:xfrm rot="5400000">
              <a:off x="4237166" y="1235892"/>
              <a:ext cx="382594" cy="1270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E7512DF5-BDB3-74BD-C18D-BA90A1AB537F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16200000" flipH="1">
              <a:off x="4240341" y="2148711"/>
              <a:ext cx="382594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DDF35C8-2B56-933E-642C-67338C1C0DF4}"/>
                </a:ext>
              </a:extLst>
            </p:cNvPr>
            <p:cNvSpPr txBox="1"/>
            <p:nvPr/>
          </p:nvSpPr>
          <p:spPr>
            <a:xfrm>
              <a:off x="2690237" y="3028469"/>
              <a:ext cx="5508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>
                  <a:solidFill>
                    <a:schemeClr val="accent4"/>
                  </a:solidFill>
                </a:rPr>
                <a:t>You define your own cross-binary-boundary protocol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73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99EEA-1744-69BD-AF49-0F4EC69E7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F8AB5AE7-C38C-7177-07E3-0B7201BE1B63}"/>
              </a:ext>
            </a:extLst>
          </p:cNvPr>
          <p:cNvGrpSpPr/>
          <p:nvPr/>
        </p:nvGrpSpPr>
        <p:grpSpPr>
          <a:xfrm>
            <a:off x="2709121" y="2274593"/>
            <a:ext cx="3675657" cy="937344"/>
            <a:chOff x="2709121" y="2274593"/>
            <a:chExt cx="3675657" cy="9373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5A7E0B2-1EFD-FCD3-2CC7-BAD0D217AEA2}"/>
                </a:ext>
              </a:extLst>
            </p:cNvPr>
            <p:cNvSpPr/>
            <p:nvPr/>
          </p:nvSpPr>
          <p:spPr>
            <a:xfrm>
              <a:off x="2721821" y="2561891"/>
              <a:ext cx="3620905" cy="361995"/>
            </a:xfrm>
            <a:prstGeom prst="rect">
              <a:avLst/>
            </a:prstGeom>
            <a:ln w="38100">
              <a:noFill/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1"/>
                  </a:solidFill>
                </a:rPr>
                <a:t>BINARY BOUNDARY</a:t>
              </a:r>
            </a:p>
          </p:txBody>
        </p: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48E50EAA-98DF-0AFF-D964-2D4F9544B520}"/>
                </a:ext>
              </a:extLst>
            </p:cNvPr>
            <p:cNvCxnSpPr>
              <a:stCxn id="21" idx="1"/>
              <a:endCxn id="77" idx="1"/>
            </p:cNvCxnSpPr>
            <p:nvPr/>
          </p:nvCxnSpPr>
          <p:spPr>
            <a:xfrm rot="10800000" flipH="1">
              <a:off x="2709121" y="2742889"/>
              <a:ext cx="12700" cy="469048"/>
            </a:xfrm>
            <a:prstGeom prst="curvedConnector3">
              <a:avLst>
                <a:gd name="adj1" fmla="val -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55393FEE-0B15-402E-98AE-CFAFDE27482E}"/>
                </a:ext>
              </a:extLst>
            </p:cNvPr>
            <p:cNvCxnSpPr>
              <a:stCxn id="77" idx="3"/>
              <a:endCxn id="56" idx="3"/>
            </p:cNvCxnSpPr>
            <p:nvPr/>
          </p:nvCxnSpPr>
          <p:spPr>
            <a:xfrm flipV="1">
              <a:off x="6342726" y="2274593"/>
              <a:ext cx="42052" cy="468296"/>
            </a:xfrm>
            <a:prstGeom prst="curvedConnector3">
              <a:avLst>
                <a:gd name="adj1" fmla="val 64361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5623D6E-7798-5067-5E98-2B8C91C1ED94}"/>
                </a:ext>
              </a:extLst>
            </p:cNvPr>
            <p:cNvCxnSpPr>
              <a:cxnSpLocks/>
            </p:cNvCxnSpPr>
            <p:nvPr/>
          </p:nvCxnSpPr>
          <p:spPr>
            <a:xfrm>
              <a:off x="2824723" y="2923886"/>
              <a:ext cx="3518003" cy="0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6E8F325-25B3-A642-5FC6-96FC9CBE2365}"/>
                </a:ext>
              </a:extLst>
            </p:cNvPr>
            <p:cNvCxnSpPr>
              <a:cxnSpLocks/>
            </p:cNvCxnSpPr>
            <p:nvPr/>
          </p:nvCxnSpPr>
          <p:spPr>
            <a:xfrm>
              <a:off x="2824723" y="2561891"/>
              <a:ext cx="3505303" cy="0"/>
            </a:xfrm>
            <a:prstGeom prst="line">
              <a:avLst/>
            </a:prstGeom>
            <a:ln w="317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B16FE05-AFCF-E09A-D14D-71B1DAB9162B}"/>
              </a:ext>
            </a:extLst>
          </p:cNvPr>
          <p:cNvGrpSpPr/>
          <p:nvPr/>
        </p:nvGrpSpPr>
        <p:grpSpPr>
          <a:xfrm>
            <a:off x="52627" y="3027271"/>
            <a:ext cx="12051661" cy="3774812"/>
            <a:chOff x="52627" y="3027271"/>
            <a:chExt cx="12051661" cy="377481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4020F41-36BB-394F-C967-3C240A72E99D}"/>
                </a:ext>
              </a:extLst>
            </p:cNvPr>
            <p:cNvSpPr/>
            <p:nvPr/>
          </p:nvSpPr>
          <p:spPr>
            <a:xfrm>
              <a:off x="52627" y="3078699"/>
              <a:ext cx="12051661" cy="3723384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BBA7CBF-91C4-9A58-8620-43DB56A846CC}"/>
                </a:ext>
              </a:extLst>
            </p:cNvPr>
            <p:cNvSpPr/>
            <p:nvPr/>
          </p:nvSpPr>
          <p:spPr>
            <a:xfrm>
              <a:off x="339063" y="4365645"/>
              <a:ext cx="1917700" cy="533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GuiApplication</a:t>
              </a:r>
              <a:endParaRPr lang="en-US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D677EE-879A-05E1-2FEF-553A7751915A}"/>
                </a:ext>
              </a:extLst>
            </p:cNvPr>
            <p:cNvSpPr/>
            <p:nvPr/>
          </p:nvSpPr>
          <p:spPr>
            <a:xfrm>
              <a:off x="339063" y="5281639"/>
              <a:ext cx="1917700" cy="5334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Hosted Mode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B2761DE-12BF-C00C-A219-F57AB54704CF}"/>
                </a:ext>
              </a:extLst>
            </p:cNvPr>
            <p:cNvSpPr/>
            <p:nvPr/>
          </p:nvSpPr>
          <p:spPr>
            <a:xfrm>
              <a:off x="145388" y="6197633"/>
              <a:ext cx="2317750" cy="533400"/>
            </a:xfrm>
            <a:prstGeom prst="round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Remote Protocol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00A47A-BFFB-48AA-7857-016082613D2D}"/>
                </a:ext>
              </a:extLst>
            </p:cNvPr>
            <p:cNvSpPr txBox="1"/>
            <p:nvPr/>
          </p:nvSpPr>
          <p:spPr>
            <a:xfrm>
              <a:off x="2709121" y="6279667"/>
              <a:ext cx="5424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SetupRemoteNativeController</a:t>
              </a:r>
              <a:r>
                <a:rPr lang="en-US" dirty="0"/>
                <a:t>(</a:t>
              </a:r>
              <a:r>
                <a:rPr lang="en-US" dirty="0" err="1"/>
                <a:t>IGuiRemoteProtocol</a:t>
              </a:r>
              <a:r>
                <a:rPr lang="en-US" dirty="0"/>
                <a:t>*);</a:t>
              </a:r>
            </a:p>
          </p:txBody>
        </p: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2CCF4A96-4567-8B98-8924-B5988B2C4616}"/>
                </a:ext>
              </a:extLst>
            </p:cNvPr>
            <p:cNvCxnSpPr>
              <a:stCxn id="20" idx="2"/>
              <a:endCxn id="10" idx="0"/>
            </p:cNvCxnSpPr>
            <p:nvPr/>
          </p:nvCxnSpPr>
          <p:spPr>
            <a:xfrm rot="5400000">
              <a:off x="1106616" y="5090342"/>
              <a:ext cx="382594" cy="1270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EE207E8-B499-3968-1175-18304DD69849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 rot="16200000" flipH="1">
              <a:off x="1109791" y="6003161"/>
              <a:ext cx="382594" cy="635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AE8AD24-004D-D1AE-460F-8734022BE910}"/>
                </a:ext>
              </a:extLst>
            </p:cNvPr>
            <p:cNvSpPr txBox="1"/>
            <p:nvPr/>
          </p:nvSpPr>
          <p:spPr>
            <a:xfrm>
              <a:off x="2709121" y="5815039"/>
              <a:ext cx="3930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GuiRemoteProtocolDomDiffConverter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3B7F3E-1E1A-F5C4-EAE1-3306C7528763}"/>
                </a:ext>
              </a:extLst>
            </p:cNvPr>
            <p:cNvSpPr txBox="1"/>
            <p:nvPr/>
          </p:nvSpPr>
          <p:spPr>
            <a:xfrm>
              <a:off x="2709121" y="5350411"/>
              <a:ext cx="26068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GuiRemoteProtocolFilter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46B715-57EA-0CC3-FCCF-D27BAB21239D}"/>
                </a:ext>
              </a:extLst>
            </p:cNvPr>
            <p:cNvSpPr txBox="1"/>
            <p:nvPr/>
          </p:nvSpPr>
          <p:spPr>
            <a:xfrm>
              <a:off x="2709121" y="4885783"/>
              <a:ext cx="38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GuiRemoteProtocolFromJsonChannel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B76AB7-F3AE-D563-76DA-7A1AD4BFE4B7}"/>
                </a:ext>
              </a:extLst>
            </p:cNvPr>
            <p:cNvSpPr txBox="1"/>
            <p:nvPr/>
          </p:nvSpPr>
          <p:spPr>
            <a:xfrm>
              <a:off x="2709121" y="4421155"/>
              <a:ext cx="6553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GuiRemoteProtocolAsyncChannelSerializer</a:t>
              </a:r>
              <a:r>
                <a:rPr lang="en-US" dirty="0"/>
                <a:t>&lt;</a:t>
              </a:r>
              <a:r>
                <a:rPr lang="en-US" dirty="0" err="1"/>
                <a:t>JsonObject</a:t>
              </a:r>
              <a:r>
                <a:rPr lang="en-US" dirty="0"/>
                <a:t>&gt;  </a:t>
              </a:r>
              <a:r>
                <a:rPr lang="en-US" sz="1200" dirty="0"/>
                <a:t>(optional)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687EE-68F3-2782-5DBA-97AAB1E2DBF3}"/>
                </a:ext>
              </a:extLst>
            </p:cNvPr>
            <p:cNvSpPr txBox="1"/>
            <p:nvPr/>
          </p:nvSpPr>
          <p:spPr>
            <a:xfrm>
              <a:off x="2709121" y="3956527"/>
              <a:ext cx="3999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GuiRemoteJsonChannelStringSerializer</a:t>
              </a:r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9BE5D2-7025-1726-805C-EEBE507F3365}"/>
                </a:ext>
              </a:extLst>
            </p:cNvPr>
            <p:cNvSpPr txBox="1"/>
            <p:nvPr/>
          </p:nvSpPr>
          <p:spPr>
            <a:xfrm>
              <a:off x="2709121" y="3491899"/>
              <a:ext cx="5910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GuiRemoteUtfStringChannelSerializer</a:t>
              </a:r>
              <a:r>
                <a:rPr lang="en-US" dirty="0"/>
                <a:t>&lt;</a:t>
              </a:r>
              <a:r>
                <a:rPr lang="en-US" dirty="0" err="1"/>
                <a:t>WString</a:t>
              </a:r>
              <a:r>
                <a:rPr lang="en-US" dirty="0"/>
                <a:t>, U8String&gt;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CB1C0C-AB8B-CD3B-0195-B0BE1DEEB229}"/>
                </a:ext>
              </a:extLst>
            </p:cNvPr>
            <p:cNvSpPr txBox="1"/>
            <p:nvPr/>
          </p:nvSpPr>
          <p:spPr>
            <a:xfrm>
              <a:off x="2709121" y="3027271"/>
              <a:ext cx="628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your </a:t>
              </a:r>
              <a:r>
                <a:rPr lang="en-US" dirty="0" err="1"/>
                <a:t>IGuiRemoteProtocolChannel</a:t>
              </a:r>
              <a:r>
                <a:rPr lang="en-US" dirty="0"/>
                <a:t>&lt;U8String&gt; implementation</a:t>
              </a:r>
            </a:p>
          </p:txBody>
        </p: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81227BEA-3757-522B-696C-CBC9773029BE}"/>
                </a:ext>
              </a:extLst>
            </p:cNvPr>
            <p:cNvCxnSpPr>
              <a:stCxn id="12" idx="1"/>
              <a:endCxn id="3" idx="1"/>
            </p:cNvCxnSpPr>
            <p:nvPr/>
          </p:nvCxnSpPr>
          <p:spPr>
            <a:xfrm rot="10800000">
              <a:off x="2709121" y="5999705"/>
              <a:ext cx="12700" cy="46462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35EBB75-3AB3-E6E8-4354-020557B7DB90}"/>
                </a:ext>
              </a:extLst>
            </p:cNvPr>
            <p:cNvCxnSpPr>
              <a:stCxn id="3" idx="1"/>
              <a:endCxn id="13" idx="1"/>
            </p:cNvCxnSpPr>
            <p:nvPr/>
          </p:nvCxnSpPr>
          <p:spPr>
            <a:xfrm rot="10800000">
              <a:off x="2709121" y="5535077"/>
              <a:ext cx="12700" cy="46462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D4707DA8-625C-5885-6CE8-6ABF9F546678}"/>
                </a:ext>
              </a:extLst>
            </p:cNvPr>
            <p:cNvCxnSpPr>
              <a:stCxn id="13" idx="1"/>
              <a:endCxn id="15" idx="1"/>
            </p:cNvCxnSpPr>
            <p:nvPr/>
          </p:nvCxnSpPr>
          <p:spPr>
            <a:xfrm rot="10800000">
              <a:off x="2709121" y="5070449"/>
              <a:ext cx="12700" cy="46462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D64803A3-E8F6-6AE3-906D-9E074F24343A}"/>
                </a:ext>
              </a:extLst>
            </p:cNvPr>
            <p:cNvCxnSpPr>
              <a:stCxn id="15" idx="1"/>
              <a:endCxn id="16" idx="1"/>
            </p:cNvCxnSpPr>
            <p:nvPr/>
          </p:nvCxnSpPr>
          <p:spPr>
            <a:xfrm rot="10800000">
              <a:off x="2709121" y="4605821"/>
              <a:ext cx="12700" cy="46462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853313B3-D611-F4D6-8AB4-BB24187293B8}"/>
                </a:ext>
              </a:extLst>
            </p:cNvPr>
            <p:cNvCxnSpPr>
              <a:stCxn id="16" idx="1"/>
              <a:endCxn id="17" idx="1"/>
            </p:cNvCxnSpPr>
            <p:nvPr/>
          </p:nvCxnSpPr>
          <p:spPr>
            <a:xfrm rot="10800000">
              <a:off x="2709121" y="4141193"/>
              <a:ext cx="12700" cy="46462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29476E5D-2FD2-3079-D65E-2DB94DE26F0F}"/>
                </a:ext>
              </a:extLst>
            </p:cNvPr>
            <p:cNvCxnSpPr>
              <a:stCxn id="17" idx="1"/>
              <a:endCxn id="19" idx="1"/>
            </p:cNvCxnSpPr>
            <p:nvPr/>
          </p:nvCxnSpPr>
          <p:spPr>
            <a:xfrm rot="10800000">
              <a:off x="2709121" y="3676565"/>
              <a:ext cx="12700" cy="46462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592C3748-5028-3530-1A97-045897A8FCA7}"/>
                </a:ext>
              </a:extLst>
            </p:cNvPr>
            <p:cNvCxnSpPr>
              <a:stCxn id="19" idx="1"/>
              <a:endCxn id="21" idx="1"/>
            </p:cNvCxnSpPr>
            <p:nvPr/>
          </p:nvCxnSpPr>
          <p:spPr>
            <a:xfrm rot="10800000">
              <a:off x="2709121" y="3211937"/>
              <a:ext cx="12700" cy="464628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C3877F9-8A05-5754-4546-61A2E4C77A7D}"/>
                </a:ext>
              </a:extLst>
            </p:cNvPr>
            <p:cNvSpPr txBox="1"/>
            <p:nvPr/>
          </p:nvSpPr>
          <p:spPr>
            <a:xfrm>
              <a:off x="9834115" y="6207441"/>
              <a:ext cx="22701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solidFill>
                    <a:schemeClr val="accent6"/>
                  </a:solidFill>
                </a:rPr>
                <a:t>GacUI</a:t>
              </a:r>
              <a:r>
                <a:rPr lang="en-US" sz="3200" b="1" dirty="0">
                  <a:solidFill>
                    <a:schemeClr val="accent6"/>
                  </a:solidFill>
                </a:rPr>
                <a:t> Core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F42197D-3649-CEF3-C370-7508D37B73EF}"/>
              </a:ext>
            </a:extLst>
          </p:cNvPr>
          <p:cNvGrpSpPr/>
          <p:nvPr/>
        </p:nvGrpSpPr>
        <p:grpSpPr>
          <a:xfrm>
            <a:off x="52627" y="65784"/>
            <a:ext cx="12051661" cy="2393475"/>
            <a:chOff x="52627" y="65784"/>
            <a:chExt cx="12051661" cy="239347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4925BF7-9C07-3729-8CF6-8E17703030DB}"/>
                </a:ext>
              </a:extLst>
            </p:cNvPr>
            <p:cNvSpPr/>
            <p:nvPr/>
          </p:nvSpPr>
          <p:spPr>
            <a:xfrm>
              <a:off x="52627" y="65784"/>
              <a:ext cx="12051661" cy="2343023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2348C4E-BAA7-2B74-304A-69FF4E8C8DAC}"/>
                </a:ext>
              </a:extLst>
            </p:cNvPr>
            <p:cNvSpPr/>
            <p:nvPr/>
          </p:nvSpPr>
          <p:spPr>
            <a:xfrm>
              <a:off x="8619713" y="926308"/>
              <a:ext cx="1917700" cy="5334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Hosted Mode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1AC5359A-834F-ADD7-42C6-EC3260AAA23D}"/>
                </a:ext>
              </a:extLst>
            </p:cNvPr>
            <p:cNvSpPr/>
            <p:nvPr/>
          </p:nvSpPr>
          <p:spPr>
            <a:xfrm>
              <a:off x="8080144" y="1727179"/>
              <a:ext cx="2996838" cy="533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GuiRemoteRendererSingle</a:t>
              </a:r>
              <a:endParaRPr lang="en-US" dirty="0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649E1AAD-1C6A-B4C7-8866-A43A19E37CD3}"/>
                </a:ext>
              </a:extLst>
            </p:cNvPr>
            <p:cNvSpPr/>
            <p:nvPr/>
          </p:nvSpPr>
          <p:spPr>
            <a:xfrm>
              <a:off x="9678062" y="125437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Windows/Direct2D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389BF2E-3199-9AB7-4CB8-7A2CDE53A3D6}"/>
                </a:ext>
              </a:extLst>
            </p:cNvPr>
            <p:cNvSpPr/>
            <p:nvPr/>
          </p:nvSpPr>
          <p:spPr>
            <a:xfrm>
              <a:off x="7163488" y="125437"/>
              <a:ext cx="2317750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Windows/GDI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A13761D-0399-3CD6-1769-A50406A9C089}"/>
                </a:ext>
              </a:extLst>
            </p:cNvPr>
            <p:cNvSpPr/>
            <p:nvPr/>
          </p:nvSpPr>
          <p:spPr>
            <a:xfrm>
              <a:off x="6460005" y="125437"/>
              <a:ext cx="506659" cy="533400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8374EB0D-CC4F-9624-4ABF-39AB31A7973E}"/>
                </a:ext>
              </a:extLst>
            </p:cNvPr>
            <p:cNvCxnSpPr>
              <a:stCxn id="39" idx="0"/>
              <a:endCxn id="38" idx="2"/>
            </p:cNvCxnSpPr>
            <p:nvPr/>
          </p:nvCxnSpPr>
          <p:spPr>
            <a:xfrm rot="5400000" flipH="1" flipV="1">
              <a:off x="9444828" y="1593444"/>
              <a:ext cx="267471" cy="12700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124BB287-19D5-4B7E-04AA-2D8EFB476826}"/>
                </a:ext>
              </a:extLst>
            </p:cNvPr>
            <p:cNvCxnSpPr>
              <a:cxnSpLocks/>
              <a:stCxn id="38" idx="3"/>
              <a:endCxn id="40" idx="2"/>
            </p:cNvCxnSpPr>
            <p:nvPr/>
          </p:nvCxnSpPr>
          <p:spPr>
            <a:xfrm flipV="1">
              <a:off x="10537413" y="658837"/>
              <a:ext cx="299524" cy="534171"/>
            </a:xfrm>
            <a:prstGeom prst="curved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84A0A5D7-5D50-608F-82F0-834948A5321F}"/>
                </a:ext>
              </a:extLst>
            </p:cNvPr>
            <p:cNvCxnSpPr>
              <a:cxnSpLocks/>
              <a:stCxn id="38" idx="1"/>
              <a:endCxn id="41" idx="2"/>
            </p:cNvCxnSpPr>
            <p:nvPr/>
          </p:nvCxnSpPr>
          <p:spPr>
            <a:xfrm rot="10800000">
              <a:off x="8322363" y="658838"/>
              <a:ext cx="297350" cy="534171"/>
            </a:xfrm>
            <a:prstGeom prst="curvedConnector2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A2835518-41FA-6615-E608-883B97D790A9}"/>
                </a:ext>
              </a:extLst>
            </p:cNvPr>
            <p:cNvCxnSpPr>
              <a:cxnSpLocks/>
              <a:stCxn id="38" idx="1"/>
              <a:endCxn id="43" idx="2"/>
            </p:cNvCxnSpPr>
            <p:nvPr/>
          </p:nvCxnSpPr>
          <p:spPr>
            <a:xfrm rot="10800000">
              <a:off x="6713335" y="658838"/>
              <a:ext cx="1906378" cy="534171"/>
            </a:xfrm>
            <a:prstGeom prst="curvedConnector2">
              <a:avLst/>
            </a:prstGeom>
            <a:ln w="19050"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B21E324-4E0C-D465-35CB-4F5600FDFE86}"/>
                </a:ext>
              </a:extLst>
            </p:cNvPr>
            <p:cNvSpPr txBox="1"/>
            <p:nvPr/>
          </p:nvSpPr>
          <p:spPr>
            <a:xfrm>
              <a:off x="99083" y="2089927"/>
              <a:ext cx="6285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your </a:t>
              </a:r>
              <a:r>
                <a:rPr lang="en-US" dirty="0" err="1"/>
                <a:t>IGuiRemoteProtocolChannel</a:t>
              </a:r>
              <a:r>
                <a:rPr lang="en-US" dirty="0"/>
                <a:t>&lt;U8String&gt; implementation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CCD7AF6-FA7B-6325-2909-08829AE29CBE}"/>
                </a:ext>
              </a:extLst>
            </p:cNvPr>
            <p:cNvSpPr txBox="1"/>
            <p:nvPr/>
          </p:nvSpPr>
          <p:spPr>
            <a:xfrm>
              <a:off x="196866" y="1614355"/>
              <a:ext cx="6187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GuiRemoteUtfStringChannelDeserializer</a:t>
              </a:r>
              <a:r>
                <a:rPr lang="en-US" dirty="0"/>
                <a:t>&lt;</a:t>
              </a:r>
              <a:r>
                <a:rPr lang="en-US" dirty="0" err="1"/>
                <a:t>WString</a:t>
              </a:r>
              <a:r>
                <a:rPr lang="en-US" dirty="0"/>
                <a:t>, U8String&gt;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44E2114-EB23-4757-75C3-B8CEDA6D4406}"/>
                </a:ext>
              </a:extLst>
            </p:cNvPr>
            <p:cNvSpPr txBox="1"/>
            <p:nvPr/>
          </p:nvSpPr>
          <p:spPr>
            <a:xfrm>
              <a:off x="2091408" y="1148091"/>
              <a:ext cx="425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GuiRemoteJsonChannelStringDeserializer</a:t>
              </a: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C1E4B76-F2D6-6CB2-AFCC-73A1817D4252}"/>
                </a:ext>
              </a:extLst>
            </p:cNvPr>
            <p:cNvSpPr txBox="1"/>
            <p:nvPr/>
          </p:nvSpPr>
          <p:spPr>
            <a:xfrm>
              <a:off x="2463138" y="681827"/>
              <a:ext cx="3879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GuiRemoteJsonChannelFromProtocol</a:t>
              </a:r>
              <a:endParaRPr lang="en-US" dirty="0"/>
            </a:p>
          </p:txBody>
        </p: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1923D9C3-BD1B-1C73-AD74-83D444DC1717}"/>
                </a:ext>
              </a:extLst>
            </p:cNvPr>
            <p:cNvCxnSpPr>
              <a:stCxn id="56" idx="3"/>
              <a:endCxn id="57" idx="3"/>
            </p:cNvCxnSpPr>
            <p:nvPr/>
          </p:nvCxnSpPr>
          <p:spPr>
            <a:xfrm flipV="1">
              <a:off x="6384778" y="1799021"/>
              <a:ext cx="12700" cy="47557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Curved 64">
              <a:extLst>
                <a:ext uri="{FF2B5EF4-FFF2-40B4-BE49-F238E27FC236}">
                  <a16:creationId xmlns:a16="http://schemas.microsoft.com/office/drawing/2014/main" id="{20F6E4A5-729B-CDB7-BAED-9A9A0A435728}"/>
                </a:ext>
              </a:extLst>
            </p:cNvPr>
            <p:cNvCxnSpPr>
              <a:stCxn id="57" idx="3"/>
              <a:endCxn id="58" idx="3"/>
            </p:cNvCxnSpPr>
            <p:nvPr/>
          </p:nvCxnSpPr>
          <p:spPr>
            <a:xfrm flipH="1" flipV="1">
              <a:off x="6344495" y="1332757"/>
              <a:ext cx="40283" cy="466264"/>
            </a:xfrm>
            <a:prstGeom prst="curvedConnector3">
              <a:avLst>
                <a:gd name="adj1" fmla="val -56748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3C1AEB92-9DB9-8E63-D28B-C55E3D872346}"/>
                </a:ext>
              </a:extLst>
            </p:cNvPr>
            <p:cNvCxnSpPr>
              <a:stCxn id="58" idx="3"/>
              <a:endCxn id="59" idx="3"/>
            </p:cNvCxnSpPr>
            <p:nvPr/>
          </p:nvCxnSpPr>
          <p:spPr>
            <a:xfrm flipH="1" flipV="1">
              <a:off x="6342726" y="866493"/>
              <a:ext cx="1769" cy="466264"/>
            </a:xfrm>
            <a:prstGeom prst="curvedConnector3">
              <a:avLst>
                <a:gd name="adj1" fmla="val -129225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or: Curved 75">
              <a:extLst>
                <a:ext uri="{FF2B5EF4-FFF2-40B4-BE49-F238E27FC236}">
                  <a16:creationId xmlns:a16="http://schemas.microsoft.com/office/drawing/2014/main" id="{BA4B4226-6B2A-D93F-C157-380DB6ABF619}"/>
                </a:ext>
              </a:extLst>
            </p:cNvPr>
            <p:cNvCxnSpPr>
              <a:stCxn id="59" idx="3"/>
              <a:endCxn id="39" idx="1"/>
            </p:cNvCxnSpPr>
            <p:nvPr/>
          </p:nvCxnSpPr>
          <p:spPr>
            <a:xfrm>
              <a:off x="6342726" y="866493"/>
              <a:ext cx="1737418" cy="1127386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375FBF-E847-B1A9-D651-9E9E6F119A5D}"/>
                </a:ext>
              </a:extLst>
            </p:cNvPr>
            <p:cNvSpPr txBox="1"/>
            <p:nvPr/>
          </p:nvSpPr>
          <p:spPr>
            <a:xfrm>
              <a:off x="99083" y="132184"/>
              <a:ext cx="34451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6"/>
                  </a:solidFill>
                </a:rPr>
                <a:t>Remote Renderer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674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375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74</cp:revision>
  <dcterms:created xsi:type="dcterms:W3CDTF">2019-10-04T09:54:13Z</dcterms:created>
  <dcterms:modified xsi:type="dcterms:W3CDTF">2025-05-15T05:32:59Z</dcterms:modified>
</cp:coreProperties>
</file>