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205275" y="3228369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471129" y="2799172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57578"/>
            <a:ext cx="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8" y="3228369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508EF8-4C3C-430E-AE4B-5E9697A166E0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flipH="1" flipV="1">
            <a:off x="3001350" y="2799172"/>
            <a:ext cx="1573762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8" y="4086764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>
            <a:off x="2736981" y="4301369"/>
            <a:ext cx="572277" cy="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9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5" y="3442974"/>
            <a:ext cx="5722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12" y="3657578"/>
            <a:ext cx="0" cy="429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39" y="4092974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5" y="4301369"/>
            <a:ext cx="572274" cy="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3" y="3657578"/>
            <a:ext cx="2" cy="43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41" y="4957579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H="1" flipV="1">
            <a:off x="7679093" y="4522183"/>
            <a:ext cx="2" cy="43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1" y="4086764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5" y="3657577"/>
            <a:ext cx="1" cy="42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6" y="4301369"/>
            <a:ext cx="522515" cy="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10</cp:revision>
  <dcterms:created xsi:type="dcterms:W3CDTF">2019-10-04T09:54:13Z</dcterms:created>
  <dcterms:modified xsi:type="dcterms:W3CDTF">2019-10-04T10:04:33Z</dcterms:modified>
</cp:coreProperties>
</file>