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2019/10/4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5" y="3234581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49" y="2799172"/>
            <a:ext cx="1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63790"/>
            <a:ext cx="1530221" cy="128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6413240" y="2376161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7679094" y="2805370"/>
            <a:ext cx="1" cy="42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stCxn id="55" idx="1"/>
            <a:endCxn id="8" idx="3"/>
          </p:cNvCxnSpPr>
          <p:nvPr/>
        </p:nvCxnSpPr>
        <p:spPr>
          <a:xfrm flipH="1">
            <a:off x="4267202" y="3442973"/>
            <a:ext cx="2146039" cy="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13</cp:revision>
  <dcterms:created xsi:type="dcterms:W3CDTF">2019-10-04T09:54:13Z</dcterms:created>
  <dcterms:modified xsi:type="dcterms:W3CDTF">2019-10-04T20:28:52Z</dcterms:modified>
</cp:coreProperties>
</file>