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49a90e12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49a90e1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Banking Dataset-Marketing Targets Prediction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Banking Dataset of different customers to predict if they will convert or not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Rationale</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200">
                <a:solidFill>
                  <a:srgbClr val="24292E"/>
                </a:solidFill>
                <a:highlight>
                  <a:srgbClr val="FFFFFF"/>
                </a:highlight>
                <a:latin typeface="Arial"/>
                <a:ea typeface="Arial"/>
                <a:cs typeface="Arial"/>
                <a:sym typeface="Arial"/>
              </a:rPr>
              <a:t>Term deposits are a major source of income for a bank and hence it is crucial to identify the customers most likely to convert beforehand for term deposits so that they can be specifically targeted via call.</a:t>
            </a:r>
            <a:endParaRPr b="0" sz="1200">
              <a:solidFill>
                <a:srgbClr val="24292E"/>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en" sz="1200">
                <a:solidFill>
                  <a:srgbClr val="24292E"/>
                </a:solidFill>
                <a:highlight>
                  <a:srgbClr val="FFFFFF"/>
                </a:highlight>
                <a:latin typeface="Arial"/>
                <a:ea typeface="Arial"/>
                <a:cs typeface="Arial"/>
                <a:sym typeface="Arial"/>
              </a:rPr>
              <a:t>Data Source: Kaggle data set, Banking Dataset - Marketing Targets (https://www.kaggle.com/prakharrathi25/banking-dataset-marketing-targets). The data is related to the direct marketing campaigns of a Portuguese banking institution. The marketing campaigns were based on phone calls. Often, more than one contact to the same client was required, in order to access if the product (bank term deposit) would be ('yes') or not ('no') subscribed by the customer or not</a:t>
            </a:r>
            <a:endParaRPr b="0" sz="1200">
              <a:solidFill>
                <a:srgbClr val="24292E"/>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None/>
            </a:pPr>
            <a:r>
              <a:t/>
            </a:r>
            <a:endParaRPr b="0"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Technology stack</a:t>
            </a:r>
            <a:endParaRPr sz="2400"/>
          </a:p>
        </p:txBody>
      </p:sp>
      <p:sp>
        <p:nvSpPr>
          <p:cNvPr id="85" name="Google Shape;85;p15"/>
          <p:cNvSpPr txBox="1"/>
          <p:nvPr>
            <p:ph idx="4294967295" type="title"/>
          </p:nvPr>
        </p:nvSpPr>
        <p:spPr>
          <a:xfrm>
            <a:off x="535775" y="1480150"/>
            <a:ext cx="5197200" cy="3067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0" lang="en" sz="1200">
                <a:solidFill>
                  <a:srgbClr val="24292E"/>
                </a:solidFill>
                <a:highlight>
                  <a:srgbClr val="FFFFFF"/>
                </a:highlight>
                <a:latin typeface="Arial"/>
                <a:ea typeface="Arial"/>
                <a:cs typeface="Arial"/>
                <a:sym typeface="Arial"/>
              </a:rPr>
              <a:t>Data Cleaning and Analysis</a:t>
            </a:r>
            <a:endParaRPr b="0"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0" lang="en" sz="1200">
                <a:solidFill>
                  <a:srgbClr val="24292E"/>
                </a:solidFill>
                <a:highlight>
                  <a:srgbClr val="FFFFFF"/>
                </a:highlight>
                <a:latin typeface="Arial"/>
                <a:ea typeface="Arial"/>
                <a:cs typeface="Arial"/>
                <a:sym typeface="Arial"/>
              </a:rPr>
              <a:t>Pandas will be used to clean the data and perform an exploratory analysis. Further analysis will be completed using Python.</a:t>
            </a:r>
            <a:endParaRPr b="0" sz="1200">
              <a:solidFill>
                <a:srgbClr val="24292E"/>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b="0" sz="1200">
              <a:solidFill>
                <a:srgbClr val="24292E"/>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b="0" lang="en" sz="1200">
                <a:solidFill>
                  <a:srgbClr val="24292E"/>
                </a:solidFill>
                <a:highlight>
                  <a:srgbClr val="FFFFFF"/>
                </a:highlight>
                <a:latin typeface="Arial"/>
                <a:ea typeface="Arial"/>
                <a:cs typeface="Arial"/>
                <a:sym typeface="Arial"/>
              </a:rPr>
              <a:t>Database Storage</a:t>
            </a:r>
            <a:endParaRPr b="0"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0" lang="en" sz="1200">
                <a:solidFill>
                  <a:srgbClr val="24292E"/>
                </a:solidFill>
                <a:highlight>
                  <a:srgbClr val="FFFFFF"/>
                </a:highlight>
                <a:latin typeface="Arial"/>
                <a:ea typeface="Arial"/>
                <a:cs typeface="Arial"/>
                <a:sym typeface="Arial"/>
              </a:rPr>
              <a:t>Mongo is the database we intend to use, and we will integrate Flask to display the data.</a:t>
            </a:r>
            <a:endParaRPr b="0" sz="1200">
              <a:solidFill>
                <a:srgbClr val="24292E"/>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b="0" sz="1200">
              <a:solidFill>
                <a:srgbClr val="24292E"/>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b="0" lang="en" sz="1200">
                <a:solidFill>
                  <a:srgbClr val="24292E"/>
                </a:solidFill>
                <a:highlight>
                  <a:srgbClr val="FFFFFF"/>
                </a:highlight>
                <a:latin typeface="Arial"/>
                <a:ea typeface="Arial"/>
                <a:cs typeface="Arial"/>
                <a:sym typeface="Arial"/>
              </a:rPr>
              <a:t>Machine Learning</a:t>
            </a:r>
            <a:endParaRPr b="0"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0" lang="en" sz="1200">
                <a:solidFill>
                  <a:srgbClr val="24292E"/>
                </a:solidFill>
                <a:highlight>
                  <a:srgbClr val="FFFFFF"/>
                </a:highlight>
                <a:latin typeface="Arial"/>
                <a:ea typeface="Arial"/>
                <a:cs typeface="Arial"/>
                <a:sym typeface="Arial"/>
              </a:rPr>
              <a:t>SciKitLearn is the ML library we'll be using to create a classifier.</a:t>
            </a:r>
            <a:endParaRPr b="0" sz="1200">
              <a:solidFill>
                <a:srgbClr val="24292E"/>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b="0" sz="1200">
              <a:solidFill>
                <a:srgbClr val="24292E"/>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b="0" lang="en" sz="1200">
                <a:solidFill>
                  <a:srgbClr val="24292E"/>
                </a:solidFill>
                <a:highlight>
                  <a:srgbClr val="FFFFFF"/>
                </a:highlight>
                <a:latin typeface="Arial"/>
                <a:ea typeface="Arial"/>
                <a:cs typeface="Arial"/>
                <a:sym typeface="Arial"/>
              </a:rPr>
              <a:t>Dashboard</a:t>
            </a:r>
            <a:endParaRPr b="0" sz="1200">
              <a:solidFill>
                <a:srgbClr val="24292E"/>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24292E"/>
              </a:buClr>
              <a:buSzPts val="1200"/>
              <a:buFont typeface="Arial"/>
              <a:buChar char="-"/>
            </a:pPr>
            <a:r>
              <a:rPr b="0" lang="en" sz="1200">
                <a:solidFill>
                  <a:srgbClr val="24292E"/>
                </a:solidFill>
                <a:highlight>
                  <a:srgbClr val="FFFFFF"/>
                </a:highlight>
                <a:latin typeface="Arial"/>
                <a:ea typeface="Arial"/>
                <a:cs typeface="Arial"/>
                <a:sym typeface="Arial"/>
              </a:rPr>
              <a:t>In addition to using a Flask template, we will also integrate D3.js / tableau for a fully functioning and interactive dashboard.</a:t>
            </a:r>
            <a:endParaRPr b="0" sz="1200">
              <a:solidFill>
                <a:srgbClr val="24292E"/>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0" sz="1200">
              <a:solidFill>
                <a:srgbClr val="24292E"/>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