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52" r:id="rId2"/>
    <p:sldId id="351" r:id="rId3"/>
    <p:sldId id="353" r:id="rId4"/>
    <p:sldId id="354" r:id="rId5"/>
    <p:sldId id="355" r:id="rId6"/>
    <p:sldId id="356" r:id="rId7"/>
    <p:sldId id="357" r:id="rId8"/>
    <p:sldId id="358" r:id="rId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FF99"/>
    <a:srgbClr val="FF9999"/>
    <a:srgbClr val="FFFFCC"/>
    <a:srgbClr val="CC0099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95E4CA-757C-44FD-B232-312DBC0DAE25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5D192D-53B1-492A-B38B-E2055DC40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4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AC68E0-02ED-4B9D-A21A-D42D0F9FB343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DF390A-FE46-4671-A7A7-006B5B9709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3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9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371600"/>
            <a:ext cx="1943100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371600"/>
            <a:ext cx="5676900" cy="411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17523" y="1143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2E7832B-BD76-48F5-A3D3-14893F860D90}" type="slidenum">
              <a:rPr lang="en-US" sz="2800" smtClean="0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69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1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7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8" name="Picture 14" descr="Tufts_logo+univ-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184900"/>
            <a:ext cx="1397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9pPr>
    </p:titleStyle>
    <p:bodyStyle>
      <a:lvl1pPr marL="114300" indent="-1143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143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1028700" indent="-1143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485900" indent="-1143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431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003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575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147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7719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9906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Morse Code Decoder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Victor Dinh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May 9</a:t>
            </a:r>
            <a:r>
              <a:rPr lang="en-US" sz="2800" baseline="30000" dirty="0" smtClean="0">
                <a:solidFill>
                  <a:schemeClr val="tx1"/>
                </a:solidFill>
              </a:rPr>
              <a:t>th</a:t>
            </a:r>
            <a:r>
              <a:rPr lang="en-US" sz="2800" dirty="0" smtClean="0">
                <a:solidFill>
                  <a:schemeClr val="tx1"/>
                </a:solidFill>
              </a:rPr>
              <a:t>, 2016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991600" cy="2819400"/>
          </a:xfrm>
        </p:spPr>
        <p:txBody>
          <a:bodyPr/>
          <a:lstStyle/>
          <a:p>
            <a:pPr algn="l"/>
            <a:r>
              <a:rPr lang="en-US" sz="2000" b="1" dirty="0"/>
              <a:t>Abstract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Receiving and decrypting Morse code messages can take several minutes and requires a well-trained human decoder. Luckily, with the help of computers, one can decrypt a 10 minute Morse message in 10 seconds or less. To do this, the computer smooths out a sound file by using a filter, identifies dashes and dots, recognizes patterns of words and spaces, and compares these dashes and dots with a Morse dictionary. This program makes it possible for </a:t>
            </a:r>
            <a:r>
              <a:rPr lang="en-US" sz="2000" dirty="0" smtClean="0"/>
              <a:t>an untrained person to read the message from a Morse code file.</a:t>
            </a:r>
          </a:p>
        </p:txBody>
      </p:sp>
    </p:spTree>
    <p:extLst>
      <p:ext uri="{BB962C8B-B14F-4D97-AF65-F5344CB8AC3E}">
        <p14:creationId xmlns:p14="http://schemas.microsoft.com/office/powerpoint/2010/main" val="21189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Background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Decrypting Morse code has traditionally required experienced decoders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Training human decoders uses up a lot of time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Why not use a computer program instead</a:t>
            </a:r>
            <a:r>
              <a:rPr lang="en-US" sz="2800" kern="0" dirty="0" smtClean="0"/>
              <a:t>?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Programs are faster at decrypting messages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Anyone could use this program</a:t>
            </a:r>
            <a:endParaRPr lang="en-US" sz="26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60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Technical Approach </a:t>
            </a:r>
            <a:r>
              <a:rPr lang="en-US" sz="3600" dirty="0" smtClean="0"/>
              <a:t>– 1</a:t>
            </a:r>
            <a:endParaRPr lang="en-US" sz="36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</a:t>
            </a:r>
            <a:r>
              <a:rPr lang="en-US" sz="2800" kern="0" dirty="0" smtClean="0"/>
              <a:t>This project uses 7 customized functions</a:t>
            </a: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</a:t>
            </a:r>
            <a:r>
              <a:rPr lang="en-US" sz="2800" kern="0" dirty="0" smtClean="0"/>
              <a:t>Most of these functions involve combing through arrays or cells of data and manipulating each of their elements</a:t>
            </a: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</a:t>
            </a:r>
            <a:r>
              <a:rPr lang="en-US" sz="2800" kern="0" dirty="0" smtClean="0"/>
              <a:t>Some numerical methods: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Getting average value of multiple segments of data in an array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Determining Morse letters in a string of dots, dashes, and spaces</a:t>
            </a:r>
            <a:endParaRPr lang="en-US" sz="26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912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r>
              <a:rPr lang="en-US" sz="3600" dirty="0" smtClean="0"/>
              <a:t>Technical Approach – 2 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</a:t>
            </a:r>
            <a:r>
              <a:rPr lang="en-US" sz="2800" kern="0" dirty="0" smtClean="0"/>
              <a:t>Basic steps: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Read in sound file, save data, and determine frequency of data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Square and smooth data so that noise doesn’t heavily affect calculation time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Get logical vector indicating sounds and silences</a:t>
            </a:r>
            <a:endParaRPr lang="en-US" sz="2600" kern="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 Determine whether there is a dot, dash, or </a:t>
            </a:r>
            <a:r>
              <a:rPr lang="en-US" sz="2600" kern="0" dirty="0" smtClean="0"/>
              <a:t>silence</a:t>
            </a:r>
            <a:endParaRPr lang="en-US" sz="26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68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Technical Approach </a:t>
            </a:r>
            <a:r>
              <a:rPr lang="en-US" sz="3600" dirty="0"/>
              <a:t>–</a:t>
            </a:r>
            <a:r>
              <a:rPr lang="en-US" sz="3600" dirty="0" smtClean="0"/>
              <a:t> 3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 smtClean="0"/>
              <a:t>Determine </a:t>
            </a:r>
            <a:r>
              <a:rPr lang="en-US" sz="2600" kern="0" dirty="0"/>
              <a:t>combinations of dots, dashes, and silences that make up words, letters, or </a:t>
            </a:r>
            <a:r>
              <a:rPr lang="en-US" sz="2600" kern="0" dirty="0" smtClean="0"/>
              <a:t>spaces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400" kern="0" dirty="0"/>
              <a:t> </a:t>
            </a:r>
            <a:r>
              <a:rPr lang="en-US" sz="2600" kern="0" dirty="0" smtClean="0"/>
              <a:t>Convert Morse to alpha-numeric characters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Put these characters and spaces into a string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Save result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kern="0" dirty="0"/>
              <a:t> </a:t>
            </a:r>
            <a:r>
              <a:rPr lang="en-US" sz="2600" kern="0" dirty="0" smtClean="0"/>
              <a:t>Done!</a:t>
            </a: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222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Results 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6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Conclusions and Next </a:t>
            </a:r>
            <a:r>
              <a:rPr lang="en-US" sz="3600" dirty="0"/>
              <a:t>S</a:t>
            </a:r>
            <a:r>
              <a:rPr lang="en-US" sz="3600" dirty="0" smtClean="0"/>
              <a:t>teps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The code works, but only for 7.5 wpm Morse messages </a:t>
            </a:r>
            <a:r>
              <a:rPr lang="en-US" sz="2800" kern="0" smtClean="0"/>
              <a:t>with very little noise.</a:t>
            </a: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Improvements could enable the program to read any speed of Morse message.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Options to GUI could be added, such as: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400" kern="0" dirty="0"/>
              <a:t> </a:t>
            </a:r>
            <a:r>
              <a:rPr lang="en-US" sz="2400" kern="0" dirty="0" smtClean="0"/>
              <a:t>Toggle switch for playing sound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400" kern="0" dirty="0"/>
              <a:t> </a:t>
            </a:r>
            <a:r>
              <a:rPr lang="en-US" sz="2400" kern="0" dirty="0" smtClean="0"/>
              <a:t>Password to be able to decode messages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400" kern="0" dirty="0"/>
              <a:t> </a:t>
            </a:r>
            <a:r>
              <a:rPr lang="en-US" sz="2400" kern="0" dirty="0" smtClean="0"/>
              <a:t>More user-friendly design to accommodate these options </a:t>
            </a:r>
            <a:endParaRPr lang="en-US" sz="24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6269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kern="0" dirty="0" smtClean="0"/>
              <a:t> </a:t>
            </a:r>
            <a:r>
              <a:rPr lang="en-US" sz="2800" kern="0" dirty="0" smtClean="0"/>
              <a:t>MATLAB documentation</a:t>
            </a:r>
            <a:endParaRPr lang="en-US" sz="2800" kern="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kern="0" dirty="0"/>
              <a:t> </a:t>
            </a:r>
            <a:r>
              <a:rPr lang="en-US" sz="2800" kern="0" dirty="0" smtClean="0"/>
              <a:t>Project handout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kern="0"/>
              <a:t> </a:t>
            </a:r>
            <a:r>
              <a:rPr lang="en-US" sz="2800" kern="0" smtClean="0"/>
              <a:t>TA</a:t>
            </a:r>
            <a:endParaRPr lang="en-US" sz="2800" kern="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kern="0" dirty="0"/>
              <a:t> </a:t>
            </a:r>
            <a:r>
              <a:rPr lang="en-US" sz="2800" kern="0" dirty="0" smtClean="0"/>
              <a:t>Classmates</a:t>
            </a:r>
            <a:endParaRPr lang="en-US" sz="26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857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fts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Tufts Theme</Template>
  <TotalTime>10584</TotalTime>
  <Words>286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Verdana</vt:lpstr>
      <vt:lpstr>Tufts Theme</vt:lpstr>
      <vt:lpstr>Morse Code Decoder Victor Dinh May 9th, 2016 </vt:lpstr>
      <vt:lpstr>Background</vt:lpstr>
      <vt:lpstr>Technical Approach – 1</vt:lpstr>
      <vt:lpstr>Technical Approach – 2 </vt:lpstr>
      <vt:lpstr>Technical Approach – 3</vt:lpstr>
      <vt:lpstr>Results </vt:lpstr>
      <vt:lpstr>Conclusions and 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Murein</dc:creator>
  <cp:lastModifiedBy>Victor Dinh</cp:lastModifiedBy>
  <cp:revision>1356</cp:revision>
  <cp:lastPrinted>2015-03-03T17:21:38Z</cp:lastPrinted>
  <dcterms:created xsi:type="dcterms:W3CDTF">2014-10-17T10:50:54Z</dcterms:created>
  <dcterms:modified xsi:type="dcterms:W3CDTF">2016-05-09T05:22:04Z</dcterms:modified>
</cp:coreProperties>
</file>