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210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1213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5499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649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9079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4465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8714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796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70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623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7316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171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138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745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45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213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56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5C1A3F-6B62-48D7-9A5F-DC8724DD92AD}" type="datetimeFigureOut">
              <a:rPr lang="en-ZW" smtClean="0"/>
              <a:t>24/8/2017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9CBB-E7EA-484C-A189-41A3F513BFF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50976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324-F6AC-4864-AFEE-EE2EA86A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63945" cy="3329581"/>
          </a:xfrm>
        </p:spPr>
        <p:txBody>
          <a:bodyPr/>
          <a:lstStyle/>
          <a:p>
            <a:r>
              <a:rPr lang="en-GB" dirty="0"/>
              <a:t>Stephan </a:t>
            </a:r>
            <a:r>
              <a:rPr lang="en-GB" dirty="0" err="1"/>
              <a:t>v.d</a:t>
            </a:r>
            <a:r>
              <a:rPr lang="en-GB" dirty="0"/>
              <a:t> Westhiuzen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38E4-1628-496F-BF2B-67AAC26F2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Data Visualisation Assignment</a:t>
            </a:r>
          </a:p>
          <a:p>
            <a:endParaRPr lang="en-GB" dirty="0"/>
          </a:p>
          <a:p>
            <a:r>
              <a:rPr lang="en-GB" dirty="0"/>
              <a:t>24/08/2017</a:t>
            </a:r>
          </a:p>
        </p:txBody>
      </p:sp>
    </p:spTree>
    <p:extLst>
      <p:ext uri="{BB962C8B-B14F-4D97-AF65-F5344CB8AC3E}">
        <p14:creationId xmlns:p14="http://schemas.microsoft.com/office/powerpoint/2010/main" val="24228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1A8D-4059-472F-AF1F-13605704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Pie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83DC3-7C6E-4C71-A37D-11D306D5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316"/>
            <a:ext cx="4772976" cy="31819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D75E8-EF56-48E6-A9DB-1624D1A806B4}"/>
              </a:ext>
            </a:extLst>
          </p:cNvPr>
          <p:cNvSpPr txBox="1"/>
          <p:nvPr/>
        </p:nvSpPr>
        <p:spPr>
          <a:xfrm>
            <a:off x="5626100" y="1690688"/>
            <a:ext cx="6362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W" sz="2400" dirty="0"/>
              <a:t>Offers the reader to see the data very clearly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W" sz="2400" dirty="0"/>
              <a:t>Gives the same insights as looking at numbers would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W" sz="2400" dirty="0"/>
          </a:p>
        </p:txBody>
      </p:sp>
    </p:spTree>
    <p:extLst>
      <p:ext uri="{BB962C8B-B14F-4D97-AF65-F5344CB8AC3E}">
        <p14:creationId xmlns:p14="http://schemas.microsoft.com/office/powerpoint/2010/main" val="10922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5E76-8E5D-42FB-A40E-7EB82B1A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6016-67E0-4071-8629-48277457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700" y="1825625"/>
            <a:ext cx="51689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W" sz="2400" dirty="0"/>
              <a:t>Conveys information just as well as a pie chart</a:t>
            </a:r>
          </a:p>
          <a:p>
            <a:pPr>
              <a:lnSpc>
                <a:spcPct val="150000"/>
              </a:lnSpc>
            </a:pPr>
            <a:r>
              <a:rPr lang="en-ZW" sz="2400" dirty="0"/>
              <a:t>The difference between two datasets is clearer</a:t>
            </a:r>
          </a:p>
          <a:p>
            <a:pPr>
              <a:lnSpc>
                <a:spcPct val="150000"/>
              </a:lnSpc>
            </a:pPr>
            <a:endParaRPr lang="en-ZW" sz="2400" dirty="0"/>
          </a:p>
          <a:p>
            <a:endParaRPr lang="en-Z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92B6A-6C05-40B0-A108-E2600E81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0618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21D3-128B-438F-80E3-89957611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5071-E220-41C0-9CC8-39EC93AD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5"/>
            <a:ext cx="5511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W" sz="2400" dirty="0"/>
              <a:t>Conveys the data distribution quite well</a:t>
            </a:r>
          </a:p>
          <a:p>
            <a:pPr>
              <a:lnSpc>
                <a:spcPct val="150000"/>
              </a:lnSpc>
            </a:pPr>
            <a:r>
              <a:rPr lang="en-ZW" sz="2400" dirty="0"/>
              <a:t>Clearly differentiates between datasets</a:t>
            </a:r>
          </a:p>
          <a:p>
            <a:pPr>
              <a:lnSpc>
                <a:spcPct val="150000"/>
              </a:lnSpc>
            </a:pPr>
            <a:endParaRPr lang="en-Z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0F06-FE88-41C0-BD07-3364A0B5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575300" cy="37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BF72-5678-42B7-B18F-0F3E84D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Box Distribution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BE30-7634-4787-BE34-714EC06D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1825625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W" sz="2400" dirty="0"/>
              <a:t>Summarizes the data by showing the data distribution clearly</a:t>
            </a:r>
          </a:p>
          <a:p>
            <a:pPr>
              <a:lnSpc>
                <a:spcPct val="150000"/>
              </a:lnSpc>
            </a:pPr>
            <a:r>
              <a:rPr lang="en-ZW" sz="2400" dirty="0"/>
              <a:t>Extreme values are clearly depicted</a:t>
            </a:r>
          </a:p>
          <a:p>
            <a:pPr>
              <a:lnSpc>
                <a:spcPct val="150000"/>
              </a:lnSpc>
            </a:pPr>
            <a:endParaRPr lang="en-Z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358E0-822F-4435-BCF7-7C22402F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79318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0322-027C-44B2-8206-084AA4E3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F359-554C-4FBB-BC73-5DF02A52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0" y="1825625"/>
            <a:ext cx="48895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W" sz="2400" dirty="0"/>
              <a:t>Can indicate relationships within a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47783-A799-4B3A-9536-5BC30051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07918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B9BC-7092-43AD-BF94-B60B28DD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Heat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8DEA-A27F-4F44-8FEE-196C3795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825625"/>
            <a:ext cx="52451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W" sz="2400" dirty="0"/>
              <a:t>Heatmaps are used to see how many data points overlap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407C-0A64-4337-8991-DF5C7CFD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53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57E-590D-4BBC-A987-463F69E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Time Series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1CC-B0A9-48E0-8177-98C2495C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900" y="1825625"/>
            <a:ext cx="5003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ZW" sz="2400" dirty="0"/>
              <a:t>One of the most important type of plots</a:t>
            </a:r>
          </a:p>
          <a:p>
            <a:pPr>
              <a:lnSpc>
                <a:spcPct val="150000"/>
              </a:lnSpc>
            </a:pPr>
            <a:r>
              <a:rPr lang="en-ZW" sz="2400" dirty="0"/>
              <a:t>Clearly indicates the relationship to time</a:t>
            </a:r>
          </a:p>
          <a:p>
            <a:pPr>
              <a:lnSpc>
                <a:spcPct val="150000"/>
              </a:lnSpc>
            </a:pPr>
            <a:r>
              <a:rPr lang="en-ZW" sz="2400" dirty="0"/>
              <a:t>Trends can sometimes be seen from a time series</a:t>
            </a:r>
          </a:p>
          <a:p>
            <a:endParaRPr lang="en-Z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25C12-76E9-44C6-84C8-BBED6502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69768" cy="38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9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122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Stephan v.d Westhiuzen</vt:lpstr>
      <vt:lpstr>Pie Charts</vt:lpstr>
      <vt:lpstr>Bar Charts</vt:lpstr>
      <vt:lpstr>Histograms</vt:lpstr>
      <vt:lpstr>Box Distribution Charts</vt:lpstr>
      <vt:lpstr>Scatterplots</vt:lpstr>
      <vt:lpstr>Heat Maps</vt:lpstr>
      <vt:lpstr>Time Series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van der Westhuizen</dc:creator>
  <cp:lastModifiedBy>Stephan van der Westhuizen</cp:lastModifiedBy>
  <cp:revision>8</cp:revision>
  <dcterms:created xsi:type="dcterms:W3CDTF">2017-08-24T13:11:27Z</dcterms:created>
  <dcterms:modified xsi:type="dcterms:W3CDTF">2017-08-24T14:01:16Z</dcterms:modified>
</cp:coreProperties>
</file>