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9304" r:id="rId2"/>
    <p:sldId id="9311" r:id="rId3"/>
    <p:sldId id="9305" r:id="rId4"/>
    <p:sldId id="9309" r:id="rId5"/>
    <p:sldId id="9307" r:id="rId6"/>
    <p:sldId id="9308" r:id="rId7"/>
    <p:sldId id="9310" r:id="rId8"/>
    <p:sldId id="9314" r:id="rId9"/>
    <p:sldId id="9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9799"/>
    <a:srgbClr val="FF9999"/>
    <a:srgbClr val="FFAFB1"/>
    <a:srgbClr val="FF7C80"/>
    <a:srgbClr val="ABD5FF"/>
    <a:srgbClr val="CCECFF"/>
    <a:srgbClr val="99CCFF"/>
    <a:srgbClr val="FFCC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8BB12-5E8F-42B5-B156-877751572158}" v="110" dt="2023-09-01T14:22:45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sing, Michael (external - Project)" userId="e526fc31-e24d-4549-afb0-ba2ec955b806" providerId="ADAL" clId="{F6BD1EE4-98D6-4D1D-BEA2-F4E4E2B439F1}"/>
    <pc:docChg chg="undo custSel modSld">
      <pc:chgData name="Geising, Michael (external - Project)" userId="e526fc31-e24d-4549-afb0-ba2ec955b806" providerId="ADAL" clId="{F6BD1EE4-98D6-4D1D-BEA2-F4E4E2B439F1}" dt="2022-11-30T15:44:21.874" v="105" actId="255"/>
      <pc:docMkLst>
        <pc:docMk/>
      </pc:docMkLst>
      <pc:sldChg chg="addSp delSp modSp mod">
        <pc:chgData name="Geising, Michael (external - Project)" userId="e526fc31-e24d-4549-afb0-ba2ec955b806" providerId="ADAL" clId="{F6BD1EE4-98D6-4D1D-BEA2-F4E4E2B439F1}" dt="2022-11-30T15:44:21.874" v="105" actId="255"/>
        <pc:sldMkLst>
          <pc:docMk/>
          <pc:sldMk cId="830139668" sldId="9303"/>
        </pc:sldMkLst>
        <pc:spChg chg="mod">
          <ac:chgData name="Geising, Michael (external - Project)" userId="e526fc31-e24d-4549-afb0-ba2ec955b806" providerId="ADAL" clId="{F6BD1EE4-98D6-4D1D-BEA2-F4E4E2B439F1}" dt="2022-11-30T14:49:31.827" v="32" actId="14100"/>
          <ac:spMkLst>
            <pc:docMk/>
            <pc:sldMk cId="830139668" sldId="9303"/>
            <ac:spMk id="22" creationId="{5E1D1A78-92F1-45FF-A93F-E01D43EE7A46}"/>
          </ac:spMkLst>
        </pc:spChg>
        <pc:spChg chg="mod">
          <ac:chgData name="Geising, Michael (external - Project)" userId="e526fc31-e24d-4549-afb0-ba2ec955b806" providerId="ADAL" clId="{F6BD1EE4-98D6-4D1D-BEA2-F4E4E2B439F1}" dt="2022-11-30T14:49:56.572" v="34" actId="14100"/>
          <ac:spMkLst>
            <pc:docMk/>
            <pc:sldMk cId="830139668" sldId="9303"/>
            <ac:spMk id="23" creationId="{D77E4228-CD9D-4174-A43A-BCE5D40E338B}"/>
          </ac:spMkLst>
        </pc:spChg>
        <pc:spChg chg="mod">
          <ac:chgData name="Geising, Michael (external - Project)" userId="e526fc31-e24d-4549-afb0-ba2ec955b806" providerId="ADAL" clId="{F6BD1EE4-98D6-4D1D-BEA2-F4E4E2B439F1}" dt="2022-11-30T14:48:35.639" v="22" actId="1037"/>
          <ac:spMkLst>
            <pc:docMk/>
            <pc:sldMk cId="830139668" sldId="9303"/>
            <ac:spMk id="46" creationId="{61971670-9D25-435A-A67C-F86160E190F3}"/>
          </ac:spMkLst>
        </pc:spChg>
        <pc:spChg chg="mod">
          <ac:chgData name="Geising, Michael (external - Project)" userId="e526fc31-e24d-4549-afb0-ba2ec955b806" providerId="ADAL" clId="{F6BD1EE4-98D6-4D1D-BEA2-F4E4E2B439F1}" dt="2022-11-30T14:52:02.408" v="96" actId="1038"/>
          <ac:spMkLst>
            <pc:docMk/>
            <pc:sldMk cId="830139668" sldId="9303"/>
            <ac:spMk id="56" creationId="{B5CE91C1-C212-4201-AAB6-E48E6514ED29}"/>
          </ac:spMkLst>
        </pc:spChg>
        <pc:spChg chg="mod">
          <ac:chgData name="Geising, Michael (external - Project)" userId="e526fc31-e24d-4549-afb0-ba2ec955b806" providerId="ADAL" clId="{F6BD1EE4-98D6-4D1D-BEA2-F4E4E2B439F1}" dt="2022-11-30T14:52:02.408" v="96" actId="1038"/>
          <ac:spMkLst>
            <pc:docMk/>
            <pc:sldMk cId="830139668" sldId="9303"/>
            <ac:spMk id="57" creationId="{F2987514-2E9A-4BA0-9DE5-D0FDECD537E3}"/>
          </ac:spMkLst>
        </pc:spChg>
        <pc:spChg chg="mod">
          <ac:chgData name="Geising, Michael (external - Project)" userId="e526fc31-e24d-4549-afb0-ba2ec955b806" providerId="ADAL" clId="{F6BD1EE4-98D6-4D1D-BEA2-F4E4E2B439F1}" dt="2022-11-30T14:52:02.408" v="96" actId="1038"/>
          <ac:spMkLst>
            <pc:docMk/>
            <pc:sldMk cId="830139668" sldId="9303"/>
            <ac:spMk id="58" creationId="{A2D0E6DE-49F2-4A2D-B2A2-2ACC8561A820}"/>
          </ac:spMkLst>
        </pc:spChg>
        <pc:spChg chg="mod">
          <ac:chgData name="Geising, Michael (external - Project)" userId="e526fc31-e24d-4549-afb0-ba2ec955b806" providerId="ADAL" clId="{F6BD1EE4-98D6-4D1D-BEA2-F4E4E2B439F1}" dt="2022-11-30T14:52:02.408" v="96" actId="1038"/>
          <ac:spMkLst>
            <pc:docMk/>
            <pc:sldMk cId="830139668" sldId="9303"/>
            <ac:spMk id="59" creationId="{D98B971C-D764-4A51-A32E-C6DA8641212C}"/>
          </ac:spMkLst>
        </pc:spChg>
        <pc:spChg chg="mod">
          <ac:chgData name="Geising, Michael (external - Project)" userId="e526fc31-e24d-4549-afb0-ba2ec955b806" providerId="ADAL" clId="{F6BD1EE4-98D6-4D1D-BEA2-F4E4E2B439F1}" dt="2022-11-30T14:49:31.827" v="32" actId="14100"/>
          <ac:spMkLst>
            <pc:docMk/>
            <pc:sldMk cId="830139668" sldId="9303"/>
            <ac:spMk id="73" creationId="{A4958382-D48D-4941-B0CD-3E92AB01540F}"/>
          </ac:spMkLst>
        </pc:spChg>
        <pc:spChg chg="mod">
          <ac:chgData name="Geising, Michael (external - Project)" userId="e526fc31-e24d-4549-afb0-ba2ec955b806" providerId="ADAL" clId="{F6BD1EE4-98D6-4D1D-BEA2-F4E4E2B439F1}" dt="2022-11-30T14:51:33.994" v="91" actId="14100"/>
          <ac:spMkLst>
            <pc:docMk/>
            <pc:sldMk cId="830139668" sldId="9303"/>
            <ac:spMk id="81" creationId="{BB3BE4FD-5E03-4DEA-9741-909A62872B15}"/>
          </ac:spMkLst>
        </pc:spChg>
        <pc:spChg chg="mod">
          <ac:chgData name="Geising, Michael (external - Project)" userId="e526fc31-e24d-4549-afb0-ba2ec955b806" providerId="ADAL" clId="{F6BD1EE4-98D6-4D1D-BEA2-F4E4E2B439F1}" dt="2022-11-30T14:51:27.059" v="90" actId="14100"/>
          <ac:spMkLst>
            <pc:docMk/>
            <pc:sldMk cId="830139668" sldId="9303"/>
            <ac:spMk id="82" creationId="{8CD386D5-D3A7-48CC-918C-E2CF113B0AD8}"/>
          </ac:spMkLst>
        </pc:spChg>
        <pc:spChg chg="mod">
          <ac:chgData name="Geising, Michael (external - Project)" userId="e526fc31-e24d-4549-afb0-ba2ec955b806" providerId="ADAL" clId="{F6BD1EE4-98D6-4D1D-BEA2-F4E4E2B439F1}" dt="2022-11-30T14:51:27.059" v="90" actId="14100"/>
          <ac:spMkLst>
            <pc:docMk/>
            <pc:sldMk cId="830139668" sldId="9303"/>
            <ac:spMk id="83" creationId="{C951ACF7-6426-48D2-8C11-F5B12C3F2E70}"/>
          </ac:spMkLst>
        </pc:spChg>
        <pc:spChg chg="mod">
          <ac:chgData name="Geising, Michael (external - Project)" userId="e526fc31-e24d-4549-afb0-ba2ec955b806" providerId="ADAL" clId="{F6BD1EE4-98D6-4D1D-BEA2-F4E4E2B439F1}" dt="2022-11-30T14:49:31.827" v="32" actId="14100"/>
          <ac:spMkLst>
            <pc:docMk/>
            <pc:sldMk cId="830139668" sldId="9303"/>
            <ac:spMk id="92" creationId="{F5132832-D940-41E6-935D-FDBE0C091965}"/>
          </ac:spMkLst>
        </pc:spChg>
        <pc:spChg chg="mod">
          <ac:chgData name="Geising, Michael (external - Project)" userId="e526fc31-e24d-4549-afb0-ba2ec955b806" providerId="ADAL" clId="{F6BD1EE4-98D6-4D1D-BEA2-F4E4E2B439F1}" dt="2022-11-30T15:44:21.874" v="105" actId="255"/>
          <ac:spMkLst>
            <pc:docMk/>
            <pc:sldMk cId="830139668" sldId="9303"/>
            <ac:spMk id="97" creationId="{2217663B-4480-4FAE-91B2-FB02BB4E655B}"/>
          </ac:spMkLst>
        </pc:spChg>
        <pc:spChg chg="mod">
          <ac:chgData name="Geising, Michael (external - Project)" userId="e526fc31-e24d-4549-afb0-ba2ec955b806" providerId="ADAL" clId="{F6BD1EE4-98D6-4D1D-BEA2-F4E4E2B439F1}" dt="2022-11-30T14:53:59.741" v="104" actId="1038"/>
          <ac:spMkLst>
            <pc:docMk/>
            <pc:sldMk cId="830139668" sldId="9303"/>
            <ac:spMk id="102" creationId="{BDF37F9B-586C-4AFC-8FC3-57164F239E4C}"/>
          </ac:spMkLst>
        </pc:spChg>
        <pc:spChg chg="mod">
          <ac:chgData name="Geising, Michael (external - Project)" userId="e526fc31-e24d-4549-afb0-ba2ec955b806" providerId="ADAL" clId="{F6BD1EE4-98D6-4D1D-BEA2-F4E4E2B439F1}" dt="2022-11-30T14:52:57.499" v="102" actId="255"/>
          <ac:spMkLst>
            <pc:docMk/>
            <pc:sldMk cId="830139668" sldId="9303"/>
            <ac:spMk id="247" creationId="{4E6A1CA2-F2EA-4F29-AC39-81BBA41F218C}"/>
          </ac:spMkLst>
        </pc:spChg>
        <pc:picChg chg="mod">
          <ac:chgData name="Geising, Michael (external - Project)" userId="e526fc31-e24d-4549-afb0-ba2ec955b806" providerId="ADAL" clId="{F6BD1EE4-98D6-4D1D-BEA2-F4E4E2B439F1}" dt="2022-11-30T14:50:06.666" v="47" actId="1037"/>
          <ac:picMkLst>
            <pc:docMk/>
            <pc:sldMk cId="830139668" sldId="9303"/>
            <ac:picMk id="52" creationId="{BF136EA9-6F0A-4C5C-9C96-05F726679EA7}"/>
          </ac:picMkLst>
        </pc:picChg>
        <pc:cxnChg chg="add mod">
          <ac:chgData name="Geising, Michael (external - Project)" userId="e526fc31-e24d-4549-afb0-ba2ec955b806" providerId="ADAL" clId="{F6BD1EE4-98D6-4D1D-BEA2-F4E4E2B439F1}" dt="2022-11-30T14:53:59.741" v="104" actId="1038"/>
          <ac:cxnSpMkLst>
            <pc:docMk/>
            <pc:sldMk cId="830139668" sldId="9303"/>
            <ac:cxnSpMk id="47" creationId="{A3DE3DE3-0133-4861-A2AC-3D5563C2ED74}"/>
          </ac:cxnSpMkLst>
        </pc:cxnChg>
        <pc:cxnChg chg="add mod">
          <ac:chgData name="Geising, Michael (external - Project)" userId="e526fc31-e24d-4549-afb0-ba2ec955b806" providerId="ADAL" clId="{F6BD1EE4-98D6-4D1D-BEA2-F4E4E2B439F1}" dt="2022-11-30T14:48:20.616" v="5" actId="1076"/>
          <ac:cxnSpMkLst>
            <pc:docMk/>
            <pc:sldMk cId="830139668" sldId="9303"/>
            <ac:cxnSpMk id="49" creationId="{D8C3694A-844F-42B9-8B21-0817E5FC98A4}"/>
          </ac:cxnSpMkLst>
        </pc:cxnChg>
        <pc:cxnChg chg="mod">
          <ac:chgData name="Geising, Michael (external - Project)" userId="e526fc31-e24d-4549-afb0-ba2ec955b806" providerId="ADAL" clId="{F6BD1EE4-98D6-4D1D-BEA2-F4E4E2B439F1}" dt="2022-11-30T14:52:02.408" v="96" actId="1038"/>
          <ac:cxnSpMkLst>
            <pc:docMk/>
            <pc:sldMk cId="830139668" sldId="9303"/>
            <ac:cxnSpMk id="66" creationId="{B3A49CCB-8CD0-42FB-8848-FE188842A118}"/>
          </ac:cxnSpMkLst>
        </pc:cxnChg>
        <pc:cxnChg chg="del">
          <ac:chgData name="Geising, Michael (external - Project)" userId="e526fc31-e24d-4549-afb0-ba2ec955b806" providerId="ADAL" clId="{F6BD1EE4-98D6-4D1D-BEA2-F4E4E2B439F1}" dt="2022-11-30T14:48:22.521" v="6" actId="478"/>
          <ac:cxnSpMkLst>
            <pc:docMk/>
            <pc:sldMk cId="830139668" sldId="9303"/>
            <ac:cxnSpMk id="67" creationId="{F5EBA96D-0E0B-4977-97E6-C8EA52BC5BE6}"/>
          </ac:cxnSpMkLst>
        </pc:cxnChg>
        <pc:cxnChg chg="mod ord">
          <ac:chgData name="Geising, Michael (external - Project)" userId="e526fc31-e24d-4549-afb0-ba2ec955b806" providerId="ADAL" clId="{F6BD1EE4-98D6-4D1D-BEA2-F4E4E2B439F1}" dt="2022-11-30T14:48:04.705" v="1" actId="166"/>
          <ac:cxnSpMkLst>
            <pc:docMk/>
            <pc:sldMk cId="830139668" sldId="9303"/>
            <ac:cxnSpMk id="89" creationId="{1BA438E6-60B0-4E76-88C0-2F25C331E7EE}"/>
          </ac:cxnSpMkLst>
        </pc:cxnChg>
        <pc:cxnChg chg="mod">
          <ac:chgData name="Geising, Michael (external - Project)" userId="e526fc31-e24d-4549-afb0-ba2ec955b806" providerId="ADAL" clId="{F6BD1EE4-98D6-4D1D-BEA2-F4E4E2B439F1}" dt="2022-11-30T14:51:42.122" v="92" actId="14100"/>
          <ac:cxnSpMkLst>
            <pc:docMk/>
            <pc:sldMk cId="830139668" sldId="9303"/>
            <ac:cxnSpMk id="101" creationId="{299F804A-E9A0-4DAD-A603-A46D24E5CE8C}"/>
          </ac:cxnSpMkLst>
        </pc:cxnChg>
        <pc:cxnChg chg="mod">
          <ac:chgData name="Geising, Michael (external - Project)" userId="e526fc31-e24d-4549-afb0-ba2ec955b806" providerId="ADAL" clId="{F6BD1EE4-98D6-4D1D-BEA2-F4E4E2B439F1}" dt="2022-11-30T14:52:49.041" v="100" actId="1076"/>
          <ac:cxnSpMkLst>
            <pc:docMk/>
            <pc:sldMk cId="830139668" sldId="9303"/>
            <ac:cxnSpMk id="118" creationId="{3EF58086-DECD-41AD-90F0-D7172FFF45A3}"/>
          </ac:cxnSpMkLst>
        </pc:cxnChg>
        <pc:cxnChg chg="mod">
          <ac:chgData name="Geising, Michael (external - Project)" userId="e526fc31-e24d-4549-afb0-ba2ec955b806" providerId="ADAL" clId="{F6BD1EE4-98D6-4D1D-BEA2-F4E4E2B439F1}" dt="2022-11-30T14:50:12.683" v="48" actId="14100"/>
          <ac:cxnSpMkLst>
            <pc:docMk/>
            <pc:sldMk cId="830139668" sldId="9303"/>
            <ac:cxnSpMk id="119" creationId="{537B5364-889E-425E-9F6A-35F22E6D3B8E}"/>
          </ac:cxnSpMkLst>
        </pc:cxnChg>
        <pc:cxnChg chg="mod">
          <ac:chgData name="Geising, Michael (external - Project)" userId="e526fc31-e24d-4549-afb0-ba2ec955b806" providerId="ADAL" clId="{F6BD1EE4-98D6-4D1D-BEA2-F4E4E2B439F1}" dt="2022-11-30T14:50:06.666" v="47" actId="1037"/>
          <ac:cxnSpMkLst>
            <pc:docMk/>
            <pc:sldMk cId="830139668" sldId="9303"/>
            <ac:cxnSpMk id="121" creationId="{12C5B6D4-E961-43E4-A391-8F2E11873388}"/>
          </ac:cxnSpMkLst>
        </pc:cxnChg>
      </pc:sldChg>
    </pc:docChg>
  </pc:docChgLst>
  <pc:docChgLst>
    <pc:chgData name="Geising, Michael (external - Project)" userId="e526fc31-e24d-4549-afb0-ba2ec955b806" providerId="ADAL" clId="{BD08BB12-5E8F-42B5-B156-877751572158}"/>
    <pc:docChg chg="undo redo custSel addSld delSld modSld sldOrd">
      <pc:chgData name="Geising, Michael (external - Project)" userId="e526fc31-e24d-4549-afb0-ba2ec955b806" providerId="ADAL" clId="{BD08BB12-5E8F-42B5-B156-877751572158}" dt="2023-09-01T15:17:36.312" v="7350" actId="20577"/>
      <pc:docMkLst>
        <pc:docMk/>
      </pc:docMkLst>
      <pc:sldChg chg="addSp delSp modSp mod ord">
        <pc:chgData name="Geising, Michael (external - Project)" userId="e526fc31-e24d-4549-afb0-ba2ec955b806" providerId="ADAL" clId="{BD08BB12-5E8F-42B5-B156-877751572158}" dt="2023-08-31T08:40:30.113" v="3819" actId="20577"/>
        <pc:sldMkLst>
          <pc:docMk/>
          <pc:sldMk cId="2194296036" sldId="9304"/>
        </pc:sldMkLst>
        <pc:spChg chg="add mod">
          <ac:chgData name="Geising, Michael (external - Project)" userId="e526fc31-e24d-4549-afb0-ba2ec955b806" providerId="ADAL" clId="{BD08BB12-5E8F-42B5-B156-877751572158}" dt="2023-08-31T08:40:30.113" v="3819" actId="20577"/>
          <ac:spMkLst>
            <pc:docMk/>
            <pc:sldMk cId="2194296036" sldId="9304"/>
            <ac:spMk id="4" creationId="{5ECD1F0A-A656-6D58-3526-251A4C307CB0}"/>
          </ac:spMkLst>
        </pc:spChg>
        <pc:spChg chg="mod">
          <ac:chgData name="Geising, Michael (external - Project)" userId="e526fc31-e24d-4549-afb0-ba2ec955b806" providerId="ADAL" clId="{BD08BB12-5E8F-42B5-B156-877751572158}" dt="2023-08-31T06:51:57.376" v="3613" actId="20577"/>
          <ac:spMkLst>
            <pc:docMk/>
            <pc:sldMk cId="2194296036" sldId="9304"/>
            <ac:spMk id="6" creationId="{989C35DB-44ED-44D4-95EA-E19250EA4FD7}"/>
          </ac:spMkLst>
        </pc:spChg>
        <pc:spChg chg="mod">
          <ac:chgData name="Geising, Michael (external - Project)" userId="e526fc31-e24d-4549-afb0-ba2ec955b806" providerId="ADAL" clId="{BD08BB12-5E8F-42B5-B156-877751572158}" dt="2023-08-30T11:01:46.260" v="1201" actId="14100"/>
          <ac:spMkLst>
            <pc:docMk/>
            <pc:sldMk cId="2194296036" sldId="9304"/>
            <ac:spMk id="7" creationId="{C5D4A006-A6D5-4B8D-8327-EA68BC84817B}"/>
          </ac:spMkLst>
        </pc:spChg>
        <pc:spChg chg="mod">
          <ac:chgData name="Geising, Michael (external - Project)" userId="e526fc31-e24d-4549-afb0-ba2ec955b806" providerId="ADAL" clId="{BD08BB12-5E8F-42B5-B156-877751572158}" dt="2023-08-30T13:38:53.514" v="2198" actId="14100"/>
          <ac:spMkLst>
            <pc:docMk/>
            <pc:sldMk cId="2194296036" sldId="9304"/>
            <ac:spMk id="8" creationId="{2E84051D-CAD7-45FE-927D-E038229AE421}"/>
          </ac:spMkLst>
        </pc:spChg>
        <pc:spChg chg="del mod">
          <ac:chgData name="Geising, Michael (external - Project)" userId="e526fc31-e24d-4549-afb0-ba2ec955b806" providerId="ADAL" clId="{BD08BB12-5E8F-42B5-B156-877751572158}" dt="2023-08-31T06:53:42.281" v="3659" actId="478"/>
          <ac:spMkLst>
            <pc:docMk/>
            <pc:sldMk cId="2194296036" sldId="9304"/>
            <ac:spMk id="10" creationId="{B7198C4F-D296-396B-4F6E-F723ECAD15A4}"/>
          </ac:spMkLst>
        </pc:spChg>
        <pc:spChg chg="add del mod">
          <ac:chgData name="Geising, Michael (external - Project)" userId="e526fc31-e24d-4549-afb0-ba2ec955b806" providerId="ADAL" clId="{BD08BB12-5E8F-42B5-B156-877751572158}" dt="2023-08-31T06:53:42.281" v="3659" actId="478"/>
          <ac:spMkLst>
            <pc:docMk/>
            <pc:sldMk cId="2194296036" sldId="9304"/>
            <ac:spMk id="12" creationId="{EFD51236-583C-36C6-5ABD-9B3AE11E5CCF}"/>
          </ac:spMkLst>
        </pc:spChg>
        <pc:spChg chg="add 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13" creationId="{E9DCDFDB-2224-CD62-07D3-53522F45E62D}"/>
          </ac:spMkLst>
        </pc:spChg>
        <pc:spChg chg="mod">
          <ac:chgData name="Geising, Michael (external - Project)" userId="e526fc31-e24d-4549-afb0-ba2ec955b806" providerId="ADAL" clId="{BD08BB12-5E8F-42B5-B156-877751572158}" dt="2023-08-30T11:36:46.587" v="1821" actId="207"/>
          <ac:spMkLst>
            <pc:docMk/>
            <pc:sldMk cId="2194296036" sldId="9304"/>
            <ac:spMk id="14" creationId="{21F184E6-A4A8-3539-15A1-D481BD256D70}"/>
          </ac:spMkLst>
        </pc:spChg>
        <pc:spChg chg="add 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15" creationId="{240257D6-BACE-079E-2BEA-06C33F0B8CDA}"/>
          </ac:spMkLst>
        </pc:spChg>
        <pc:spChg chg="add mod">
          <ac:chgData name="Geising, Michael (external - Project)" userId="e526fc31-e24d-4549-afb0-ba2ec955b806" providerId="ADAL" clId="{BD08BB12-5E8F-42B5-B156-877751572158}" dt="2023-08-31T06:54:40.094" v="3720" actId="1037"/>
          <ac:spMkLst>
            <pc:docMk/>
            <pc:sldMk cId="2194296036" sldId="9304"/>
            <ac:spMk id="16" creationId="{55AFB093-29AC-3DBC-040C-98B057F99D39}"/>
          </ac:spMkLst>
        </pc:spChg>
        <pc:spChg chg="mod">
          <ac:chgData name="Geising, Michael (external - Project)" userId="e526fc31-e24d-4549-afb0-ba2ec955b806" providerId="ADAL" clId="{BD08BB12-5E8F-42B5-B156-877751572158}" dt="2023-08-30T11:01:18.063" v="1171" actId="14100"/>
          <ac:spMkLst>
            <pc:docMk/>
            <pc:sldMk cId="2194296036" sldId="9304"/>
            <ac:spMk id="19" creationId="{0A2789E6-C9AE-4B29-AA59-6D3BAE14B3F9}"/>
          </ac:spMkLst>
        </pc:spChg>
        <pc:spChg chg="mod">
          <ac:chgData name="Geising, Michael (external - Project)" userId="e526fc31-e24d-4549-afb0-ba2ec955b806" providerId="ADAL" clId="{BD08BB12-5E8F-42B5-B156-877751572158}" dt="2023-08-31T06:54:16.368" v="3670" actId="20577"/>
          <ac:spMkLst>
            <pc:docMk/>
            <pc:sldMk cId="2194296036" sldId="9304"/>
            <ac:spMk id="21" creationId="{7BA6CFBD-EBFF-1B67-D8F7-89F5FC0D53D2}"/>
          </ac:spMkLst>
        </pc:spChg>
        <pc:spChg chg="mod">
          <ac:chgData name="Geising, Michael (external - Project)" userId="e526fc31-e24d-4549-afb0-ba2ec955b806" providerId="ADAL" clId="{BD08BB12-5E8F-42B5-B156-877751572158}" dt="2023-08-30T11:36:46.587" v="1821" actId="207"/>
          <ac:spMkLst>
            <pc:docMk/>
            <pc:sldMk cId="2194296036" sldId="9304"/>
            <ac:spMk id="22" creationId="{5E1D1A78-92F1-45FF-A93F-E01D43EE7A46}"/>
          </ac:spMkLst>
        </pc:spChg>
        <pc:spChg chg="add mod">
          <ac:chgData name="Geising, Michael (external - Project)" userId="e526fc31-e24d-4549-afb0-ba2ec955b806" providerId="ADAL" clId="{BD08BB12-5E8F-42B5-B156-877751572158}" dt="2023-08-30T16:21:36.305" v="2992" actId="1076"/>
          <ac:spMkLst>
            <pc:docMk/>
            <pc:sldMk cId="2194296036" sldId="9304"/>
            <ac:spMk id="24" creationId="{EA84F7FD-08CF-8725-B697-5304E9A6890D}"/>
          </ac:spMkLst>
        </pc:spChg>
        <pc:spChg chg="mod">
          <ac:chgData name="Geising, Michael (external - Project)" userId="e526fc31-e24d-4549-afb0-ba2ec955b806" providerId="ADAL" clId="{BD08BB12-5E8F-42B5-B156-877751572158}" dt="2023-08-30T14:31:37.225" v="2458" actId="255"/>
          <ac:spMkLst>
            <pc:docMk/>
            <pc:sldMk cId="2194296036" sldId="9304"/>
            <ac:spMk id="25" creationId="{22496DB5-BCA1-816E-766E-014D60C41952}"/>
          </ac:spMkLst>
        </pc:spChg>
        <pc:spChg chg="mod">
          <ac:chgData name="Geising, Michael (external - Project)" userId="e526fc31-e24d-4549-afb0-ba2ec955b806" providerId="ADAL" clId="{BD08BB12-5E8F-42B5-B156-877751572158}" dt="2023-08-30T10:41:01.582" v="1066" actId="1035"/>
          <ac:spMkLst>
            <pc:docMk/>
            <pc:sldMk cId="2194296036" sldId="9304"/>
            <ac:spMk id="26" creationId="{389D3193-B0D6-4FC0-9FB1-03A1E22F2B47}"/>
          </ac:spMkLst>
        </pc:spChg>
        <pc:spChg chg="add mod">
          <ac:chgData name="Geising, Michael (external - Project)" userId="e526fc31-e24d-4549-afb0-ba2ec955b806" providerId="ADAL" clId="{BD08BB12-5E8F-42B5-B156-877751572158}" dt="2023-08-30T16:21:36.305" v="2992" actId="1076"/>
          <ac:spMkLst>
            <pc:docMk/>
            <pc:sldMk cId="2194296036" sldId="9304"/>
            <ac:spMk id="27" creationId="{2DCC1F85-5AC9-BE0E-93A3-D5A2A14F8E47}"/>
          </ac:spMkLst>
        </pc:spChg>
        <pc:spChg chg="add mod">
          <ac:chgData name="Geising, Michael (external - Project)" userId="e526fc31-e24d-4549-afb0-ba2ec955b806" providerId="ADAL" clId="{BD08BB12-5E8F-42B5-B156-877751572158}" dt="2023-08-31T06:55:48.648" v="3786" actId="1038"/>
          <ac:spMkLst>
            <pc:docMk/>
            <pc:sldMk cId="2194296036" sldId="9304"/>
            <ac:spMk id="28" creationId="{B7F078CF-3648-7C53-E3F5-CC5BE71BAC0C}"/>
          </ac:spMkLst>
        </pc:spChg>
        <pc:spChg chg="add mod ord">
          <ac:chgData name="Geising, Michael (external - Project)" userId="e526fc31-e24d-4549-afb0-ba2ec955b806" providerId="ADAL" clId="{BD08BB12-5E8F-42B5-B156-877751572158}" dt="2023-08-31T06:55:33.013" v="3760" actId="207"/>
          <ac:spMkLst>
            <pc:docMk/>
            <pc:sldMk cId="2194296036" sldId="9304"/>
            <ac:spMk id="29" creationId="{26F09BF8-07D4-785B-5AE8-6D293A1A6B5E}"/>
          </ac:spMkLst>
        </pc:spChg>
        <pc:spChg chg="add 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30" creationId="{D4C0D373-3B49-C722-A3DF-E47EFA489344}"/>
          </ac:spMkLst>
        </pc:spChg>
        <pc:spChg chg="add mod">
          <ac:chgData name="Geising, Michael (external - Project)" userId="e526fc31-e24d-4549-afb0-ba2ec955b806" providerId="ADAL" clId="{BD08BB12-5E8F-42B5-B156-877751572158}" dt="2023-08-31T06:56:07.746" v="3810" actId="1038"/>
          <ac:spMkLst>
            <pc:docMk/>
            <pc:sldMk cId="2194296036" sldId="9304"/>
            <ac:spMk id="31" creationId="{0DFDC5E4-77E8-5368-2FD2-56F25A0F29D3}"/>
          </ac:spMkLst>
        </pc:spChg>
        <pc:spChg chg="add del mod">
          <ac:chgData name="Geising, Michael (external - Project)" userId="e526fc31-e24d-4549-afb0-ba2ec955b806" providerId="ADAL" clId="{BD08BB12-5E8F-42B5-B156-877751572158}" dt="2023-08-30T08:57:11.840" v="323" actId="478"/>
          <ac:spMkLst>
            <pc:docMk/>
            <pc:sldMk cId="2194296036" sldId="9304"/>
            <ac:spMk id="31" creationId="{58C5A59D-C846-7B0A-E50F-997D4AEF384F}"/>
          </ac:spMkLst>
        </pc:spChg>
        <pc:spChg chg="mod">
          <ac:chgData name="Geising, Michael (external - Project)" userId="e526fc31-e24d-4549-afb0-ba2ec955b806" providerId="ADAL" clId="{BD08BB12-5E8F-42B5-B156-877751572158}" dt="2023-08-30T11:36:46.587" v="1821" actId="207"/>
          <ac:spMkLst>
            <pc:docMk/>
            <pc:sldMk cId="2194296036" sldId="9304"/>
            <ac:spMk id="36" creationId="{5893F1DE-1B0C-4CCA-A0F2-B7F0A8CBD90A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21:47.386" v="1368" actId="478"/>
          <ac:spMkLst>
            <pc:docMk/>
            <pc:sldMk cId="2194296036" sldId="9304"/>
            <ac:spMk id="40" creationId="{ACB2E7DF-C57D-446B-4306-DA42EF009E4D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18:20.181" v="2907" actId="478"/>
          <ac:spMkLst>
            <pc:docMk/>
            <pc:sldMk cId="2194296036" sldId="9304"/>
            <ac:spMk id="45" creationId="{1BBF4E18-9DC6-E844-FCB4-9955B6DCEA2A}"/>
          </ac:spMkLst>
        </pc:spChg>
        <pc:spChg chg="mod">
          <ac:chgData name="Geising, Michael (external - Project)" userId="e526fc31-e24d-4549-afb0-ba2ec955b806" providerId="ADAL" clId="{BD08BB12-5E8F-42B5-B156-877751572158}" dt="2023-08-30T13:38:59.284" v="2209" actId="1035"/>
          <ac:spMkLst>
            <pc:docMk/>
            <pc:sldMk cId="2194296036" sldId="9304"/>
            <ac:spMk id="48" creationId="{3ABB7811-FC46-40AA-9C7F-CFBF6C2CB0CC}"/>
          </ac:spMkLst>
        </pc:spChg>
        <pc:spChg chg="add del mod">
          <ac:chgData name="Geising, Michael (external - Project)" userId="e526fc31-e24d-4549-afb0-ba2ec955b806" providerId="ADAL" clId="{BD08BB12-5E8F-42B5-B156-877751572158}" dt="2023-08-30T13:37:02.318" v="2093" actId="478"/>
          <ac:spMkLst>
            <pc:docMk/>
            <pc:sldMk cId="2194296036" sldId="9304"/>
            <ac:spMk id="59" creationId="{59EC0279-5510-427E-E8C8-7CF35ECA6FB4}"/>
          </ac:spMkLst>
        </pc:spChg>
        <pc:spChg chg="add del mod">
          <ac:chgData name="Geising, Michael (external - Project)" userId="e526fc31-e24d-4549-afb0-ba2ec955b806" providerId="ADAL" clId="{BD08BB12-5E8F-42B5-B156-877751572158}" dt="2023-08-30T13:33:11.259" v="2046" actId="478"/>
          <ac:spMkLst>
            <pc:docMk/>
            <pc:sldMk cId="2194296036" sldId="9304"/>
            <ac:spMk id="64" creationId="{3C67F8FD-1530-D4BB-9FAB-50A1198D1577}"/>
          </ac:spMkLst>
        </pc:spChg>
        <pc:spChg chg="add mod">
          <ac:chgData name="Geising, Michael (external - Project)" userId="e526fc31-e24d-4549-afb0-ba2ec955b806" providerId="ADAL" clId="{BD08BB12-5E8F-42B5-B156-877751572158}" dt="2023-08-30T14:31:37.225" v="2458" actId="255"/>
          <ac:spMkLst>
            <pc:docMk/>
            <pc:sldMk cId="2194296036" sldId="9304"/>
            <ac:spMk id="65" creationId="{7678B210-C11C-4970-3270-2F4F5018E52E}"/>
          </ac:spMkLst>
        </pc:spChg>
        <pc:spChg chg="add mod">
          <ac:chgData name="Geising, Michael (external - Project)" userId="e526fc31-e24d-4549-afb0-ba2ec955b806" providerId="ADAL" clId="{BD08BB12-5E8F-42B5-B156-877751572158}" dt="2023-08-30T13:38:59.284" v="2209" actId="1035"/>
          <ac:spMkLst>
            <pc:docMk/>
            <pc:sldMk cId="2194296036" sldId="9304"/>
            <ac:spMk id="70" creationId="{F3B6574F-CA77-25FA-0914-8055ECB5FD6E}"/>
          </ac:spMkLst>
        </pc:spChg>
        <pc:spChg chg="mod">
          <ac:chgData name="Geising, Michael (external - Project)" userId="e526fc31-e24d-4549-afb0-ba2ec955b806" providerId="ADAL" clId="{BD08BB12-5E8F-42B5-B156-877751572158}" dt="2023-08-30T13:38:59.284" v="2209" actId="1035"/>
          <ac:spMkLst>
            <pc:docMk/>
            <pc:sldMk cId="2194296036" sldId="9304"/>
            <ac:spMk id="74" creationId="{E23E4472-3659-4965-B03A-C41EA24861B3}"/>
          </ac:spMkLst>
        </pc:spChg>
        <pc:spChg chg="mod">
          <ac:chgData name="Geising, Michael (external - Project)" userId="e526fc31-e24d-4549-afb0-ba2ec955b806" providerId="ADAL" clId="{BD08BB12-5E8F-42B5-B156-877751572158}" dt="2023-08-30T14:27:41.530" v="2425" actId="14100"/>
          <ac:spMkLst>
            <pc:docMk/>
            <pc:sldMk cId="2194296036" sldId="9304"/>
            <ac:spMk id="76" creationId="{B2EE41B9-B7B9-47C6-82DD-EC55DD7E63AA}"/>
          </ac:spMkLst>
        </pc:spChg>
        <pc:spChg chg="del mod">
          <ac:chgData name="Geising, Michael (external - Project)" userId="e526fc31-e24d-4549-afb0-ba2ec955b806" providerId="ADAL" clId="{BD08BB12-5E8F-42B5-B156-877751572158}" dt="2023-08-30T11:16:53.396" v="1265" actId="478"/>
          <ac:spMkLst>
            <pc:docMk/>
            <pc:sldMk cId="2194296036" sldId="9304"/>
            <ac:spMk id="84" creationId="{F9283791-4631-451F-AB2B-7E3CF1623D3C}"/>
          </ac:spMkLst>
        </pc:spChg>
        <pc:spChg chg="add mod">
          <ac:chgData name="Geising, Michael (external - Project)" userId="e526fc31-e24d-4549-afb0-ba2ec955b806" providerId="ADAL" clId="{BD08BB12-5E8F-42B5-B156-877751572158}" dt="2023-08-30T14:26:07.613" v="2386" actId="1038"/>
          <ac:spMkLst>
            <pc:docMk/>
            <pc:sldMk cId="2194296036" sldId="9304"/>
            <ac:spMk id="87" creationId="{3DBDB3E1-2E03-C41A-8330-7EFD73ABE7C0}"/>
          </ac:spMkLst>
        </pc:spChg>
        <pc:spChg chg="add mod">
          <ac:chgData name="Geising, Michael (external - Project)" userId="e526fc31-e24d-4549-afb0-ba2ec955b806" providerId="ADAL" clId="{BD08BB12-5E8F-42B5-B156-877751572158}" dt="2023-08-30T14:26:47.844" v="2413" actId="1037"/>
          <ac:spMkLst>
            <pc:docMk/>
            <pc:sldMk cId="2194296036" sldId="9304"/>
            <ac:spMk id="91" creationId="{E782E6BE-278B-D2D5-CADE-6100E2E9B41A}"/>
          </ac:spMkLst>
        </pc:spChg>
        <pc:spChg chg="mod">
          <ac:chgData name="Geising, Michael (external - Project)" userId="e526fc31-e24d-4549-afb0-ba2ec955b806" providerId="ADAL" clId="{BD08BB12-5E8F-42B5-B156-877751572158}" dt="2023-08-30T11:01:30.519" v="1199" actId="1036"/>
          <ac:spMkLst>
            <pc:docMk/>
            <pc:sldMk cId="2194296036" sldId="9304"/>
            <ac:spMk id="92" creationId="{F5132832-D940-41E6-935D-FDBE0C091965}"/>
          </ac:spMkLst>
        </pc:spChg>
        <pc:spChg chg="add mod">
          <ac:chgData name="Geising, Michael (external - Project)" userId="e526fc31-e24d-4549-afb0-ba2ec955b806" providerId="ADAL" clId="{BD08BB12-5E8F-42B5-B156-877751572158}" dt="2023-08-30T16:21:36.305" v="2992" actId="1076"/>
          <ac:spMkLst>
            <pc:docMk/>
            <pc:sldMk cId="2194296036" sldId="9304"/>
            <ac:spMk id="93" creationId="{B72FB110-5DBE-B057-3744-FB312FC28248}"/>
          </ac:spMkLst>
        </pc:spChg>
        <pc:spChg chg="mod">
          <ac:chgData name="Geising, Michael (external - Project)" userId="e526fc31-e24d-4549-afb0-ba2ec955b806" providerId="ADAL" clId="{BD08BB12-5E8F-42B5-B156-877751572158}" dt="2023-08-30T11:01:30.519" v="1199" actId="1036"/>
          <ac:spMkLst>
            <pc:docMk/>
            <pc:sldMk cId="2194296036" sldId="9304"/>
            <ac:spMk id="94" creationId="{BC94E8FF-8900-4D9C-96DF-57A6A23101D7}"/>
          </ac:spMkLst>
        </pc:spChg>
        <pc:spChg chg="mod">
          <ac:chgData name="Geising, Michael (external - Project)" userId="e526fc31-e24d-4549-afb0-ba2ec955b806" providerId="ADAL" clId="{BD08BB12-5E8F-42B5-B156-877751572158}" dt="2023-08-30T13:39:09.251" v="2212" actId="14100"/>
          <ac:spMkLst>
            <pc:docMk/>
            <pc:sldMk cId="2194296036" sldId="9304"/>
            <ac:spMk id="95" creationId="{5A8E90DB-8070-4CB2-903C-DD756CD616C2}"/>
          </ac:spMkLst>
        </pc:spChg>
        <pc:spChg chg="add mod">
          <ac:chgData name="Geising, Michael (external - Project)" userId="e526fc31-e24d-4549-afb0-ba2ec955b806" providerId="ADAL" clId="{BD08BB12-5E8F-42B5-B156-877751572158}" dt="2023-08-30T14:26:19.339" v="2402" actId="1037"/>
          <ac:spMkLst>
            <pc:docMk/>
            <pc:sldMk cId="2194296036" sldId="9304"/>
            <ac:spMk id="96" creationId="{728ADBD2-1F4E-49D8-ADA2-64E300917A40}"/>
          </ac:spMkLst>
        </pc:spChg>
        <pc:spChg chg="mod">
          <ac:chgData name="Geising, Michael (external - Project)" userId="e526fc31-e24d-4549-afb0-ba2ec955b806" providerId="ADAL" clId="{BD08BB12-5E8F-42B5-B156-877751572158}" dt="2023-08-30T13:42:09.061" v="2331" actId="1076"/>
          <ac:spMkLst>
            <pc:docMk/>
            <pc:sldMk cId="2194296036" sldId="9304"/>
            <ac:spMk id="97" creationId="{C0CB985F-9E81-44DF-9B80-39FF51D9F96E}"/>
          </ac:spMkLst>
        </pc:spChg>
        <pc:spChg chg="add mod">
          <ac:chgData name="Geising, Michael (external - Project)" userId="e526fc31-e24d-4549-afb0-ba2ec955b806" providerId="ADAL" clId="{BD08BB12-5E8F-42B5-B156-877751572158}" dt="2023-08-30T16:21:36.305" v="2992" actId="1076"/>
          <ac:spMkLst>
            <pc:docMk/>
            <pc:sldMk cId="2194296036" sldId="9304"/>
            <ac:spMk id="98" creationId="{1965902D-971F-2745-E4AF-B85A3C8439A1}"/>
          </ac:spMkLst>
        </pc:spChg>
        <pc:spChg chg="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100" creationId="{6C43D6D8-C2F1-4D6D-9D73-CED87517DA23}"/>
          </ac:spMkLst>
        </pc:spChg>
        <pc:spChg chg="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101" creationId="{F39A9148-DF05-49F7-91E3-F3BD6E87474C}"/>
          </ac:spMkLst>
        </pc:spChg>
        <pc:spChg chg="add del mod">
          <ac:chgData name="Geising, Michael (external - Project)" userId="e526fc31-e24d-4549-afb0-ba2ec955b806" providerId="ADAL" clId="{BD08BB12-5E8F-42B5-B156-877751572158}" dt="2023-08-30T14:31:04.587" v="2454" actId="478"/>
          <ac:spMkLst>
            <pc:docMk/>
            <pc:sldMk cId="2194296036" sldId="9304"/>
            <ac:spMk id="110" creationId="{D5081E5C-0279-32FF-A693-A8CC6EAB0B49}"/>
          </ac:spMkLst>
        </pc:spChg>
        <pc:spChg chg="add mod">
          <ac:chgData name="Geising, Michael (external - Project)" userId="e526fc31-e24d-4549-afb0-ba2ec955b806" providerId="ADAL" clId="{BD08BB12-5E8F-42B5-B156-877751572158}" dt="2023-08-30T14:38:28.774" v="2473"/>
          <ac:spMkLst>
            <pc:docMk/>
            <pc:sldMk cId="2194296036" sldId="9304"/>
            <ac:spMk id="111" creationId="{049721A1-FA6F-9B67-673C-F0850DD8579E}"/>
          </ac:spMkLst>
        </pc:spChg>
        <pc:spChg chg="mod">
          <ac:chgData name="Geising, Michael (external - Project)" userId="e526fc31-e24d-4549-afb0-ba2ec955b806" providerId="ADAL" clId="{BD08BB12-5E8F-42B5-B156-877751572158}" dt="2023-08-30T13:38:59.284" v="2209" actId="1035"/>
          <ac:spMkLst>
            <pc:docMk/>
            <pc:sldMk cId="2194296036" sldId="9304"/>
            <ac:spMk id="114" creationId="{48BE5516-C5F6-4427-B6AB-B6C2FB0972A0}"/>
          </ac:spMkLst>
        </pc:spChg>
        <pc:spChg chg="mod">
          <ac:chgData name="Geising, Michael (external - Project)" userId="e526fc31-e24d-4549-afb0-ba2ec955b806" providerId="ADAL" clId="{BD08BB12-5E8F-42B5-B156-877751572158}" dt="2023-08-30T14:31:37.225" v="2458" actId="255"/>
          <ac:spMkLst>
            <pc:docMk/>
            <pc:sldMk cId="2194296036" sldId="9304"/>
            <ac:spMk id="123" creationId="{88758EEE-5DA0-4359-A834-ED8EFA243D07}"/>
          </ac:spMkLst>
        </pc:spChg>
        <pc:spChg chg="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124" creationId="{545AB27D-D1B0-46AE-A447-0FF1869A72BB}"/>
          </ac:spMkLst>
        </pc:spChg>
        <pc:spChg chg="mod">
          <ac:chgData name="Geising, Michael (external - Project)" userId="e526fc31-e24d-4549-afb0-ba2ec955b806" providerId="ADAL" clId="{BD08BB12-5E8F-42B5-B156-877751572158}" dt="2023-08-30T13:42:44.693" v="2339" actId="1076"/>
          <ac:spMkLst>
            <pc:docMk/>
            <pc:sldMk cId="2194296036" sldId="9304"/>
            <ac:spMk id="132" creationId="{BD8729E5-32F8-4059-87D8-0A092679665C}"/>
          </ac:spMkLst>
        </pc:spChg>
        <pc:spChg chg="mod">
          <ac:chgData name="Geising, Michael (external - Project)" userId="e526fc31-e24d-4549-afb0-ba2ec955b806" providerId="ADAL" clId="{BD08BB12-5E8F-42B5-B156-877751572158}" dt="2023-08-30T13:43:10.291" v="2343" actId="1076"/>
          <ac:spMkLst>
            <pc:docMk/>
            <pc:sldMk cId="2194296036" sldId="9304"/>
            <ac:spMk id="142" creationId="{54B9A9F6-5238-4177-9C51-A1558971227B}"/>
          </ac:spMkLst>
        </pc:spChg>
        <pc:spChg chg="add 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150" creationId="{4C2BD3E9-9FF7-0266-4B76-772C60595B49}"/>
          </ac:spMkLst>
        </pc:spChg>
        <pc:spChg chg="add mod">
          <ac:chgData name="Geising, Michael (external - Project)" userId="e526fc31-e24d-4549-afb0-ba2ec955b806" providerId="ADAL" clId="{BD08BB12-5E8F-42B5-B156-877751572158}" dt="2023-08-31T06:54:40.094" v="3720" actId="1037"/>
          <ac:spMkLst>
            <pc:docMk/>
            <pc:sldMk cId="2194296036" sldId="9304"/>
            <ac:spMk id="157" creationId="{9BA1F4EB-4EB0-7D32-B2BB-175F208EEAAB}"/>
          </ac:spMkLst>
        </pc:spChg>
        <pc:spChg chg="add 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159" creationId="{FFE7A235-D91A-B0F6-5026-CAB89C6D5C17}"/>
          </ac:spMkLst>
        </pc:spChg>
        <pc:spChg chg="add 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228" creationId="{A08503ED-65C7-B623-9779-06BD8CC0C3D0}"/>
          </ac:spMkLst>
        </pc:spChg>
        <pc:spChg chg="add mod">
          <ac:chgData name="Geising, Michael (external - Project)" userId="e526fc31-e24d-4549-afb0-ba2ec955b806" providerId="ADAL" clId="{BD08BB12-5E8F-42B5-B156-877751572158}" dt="2023-08-31T06:54:40.094" v="3720" actId="1037"/>
          <ac:spMkLst>
            <pc:docMk/>
            <pc:sldMk cId="2194296036" sldId="9304"/>
            <ac:spMk id="232" creationId="{6AFEE13C-5D35-FB7D-964C-85ACEF1BE49D}"/>
          </ac:spMkLst>
        </pc:spChg>
        <pc:spChg chg="add 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236" creationId="{9440BF80-AD41-ACDA-F978-1017B836F0A3}"/>
          </ac:spMkLst>
        </pc:spChg>
        <pc:spChg chg="del">
          <ac:chgData name="Geising, Michael (external - Project)" userId="e526fc31-e24d-4549-afb0-ba2ec955b806" providerId="ADAL" clId="{BD08BB12-5E8F-42B5-B156-877751572158}" dt="2023-08-30T08:43:04.938" v="49" actId="478"/>
          <ac:spMkLst>
            <pc:docMk/>
            <pc:sldMk cId="2194296036" sldId="9304"/>
            <ac:spMk id="237" creationId="{C8290FB4-9440-8F08-44F8-E1119C394FC7}"/>
          </ac:spMkLst>
        </pc:spChg>
        <pc:spChg chg="add del mod">
          <ac:chgData name="Geising, Michael (external - Project)" userId="e526fc31-e24d-4549-afb0-ba2ec955b806" providerId="ADAL" clId="{BD08BB12-5E8F-42B5-B156-877751572158}" dt="2023-08-31T06:52:06.498" v="3614" actId="478"/>
          <ac:spMkLst>
            <pc:docMk/>
            <pc:sldMk cId="2194296036" sldId="9304"/>
            <ac:spMk id="239" creationId="{C9E2E096-84A9-6933-F521-3A034378BF0E}"/>
          </ac:spMkLst>
        </pc:spChg>
        <pc:spChg chg="add del mod">
          <ac:chgData name="Geising, Michael (external - Project)" userId="e526fc31-e24d-4549-afb0-ba2ec955b806" providerId="ADAL" clId="{BD08BB12-5E8F-42B5-B156-877751572158}" dt="2023-08-30T10:37:37.782" v="1044" actId="478"/>
          <ac:spMkLst>
            <pc:docMk/>
            <pc:sldMk cId="2194296036" sldId="9304"/>
            <ac:spMk id="251" creationId="{8041C026-0863-7105-96C2-42A9B90207FC}"/>
          </ac:spMkLst>
        </pc:spChg>
        <pc:spChg chg="add del">
          <ac:chgData name="Geising, Michael (external - Project)" userId="e526fc31-e24d-4549-afb0-ba2ec955b806" providerId="ADAL" clId="{BD08BB12-5E8F-42B5-B156-877751572158}" dt="2023-08-30T10:36:54.412" v="1037" actId="11529"/>
          <ac:spMkLst>
            <pc:docMk/>
            <pc:sldMk cId="2194296036" sldId="9304"/>
            <ac:spMk id="252" creationId="{82FA3176-8854-BFE3-CDCE-3F86972ECDB9}"/>
          </ac:spMkLst>
        </pc:spChg>
        <pc:spChg chg="add mod">
          <ac:chgData name="Geising, Michael (external - Project)" userId="e526fc31-e24d-4549-afb0-ba2ec955b806" providerId="ADAL" clId="{BD08BB12-5E8F-42B5-B156-877751572158}" dt="2023-08-30T14:31:37.225" v="2458" actId="255"/>
          <ac:spMkLst>
            <pc:docMk/>
            <pc:sldMk cId="2194296036" sldId="9304"/>
            <ac:spMk id="253" creationId="{F30BD9C2-621C-F7AF-E1EB-FDA913800137}"/>
          </ac:spMkLst>
        </pc:spChg>
        <pc:spChg chg="add del">
          <ac:chgData name="Geising, Michael (external - Project)" userId="e526fc31-e24d-4549-afb0-ba2ec955b806" providerId="ADAL" clId="{BD08BB12-5E8F-42B5-B156-877751572158}" dt="2023-08-30T16:29:37.405" v="3033" actId="478"/>
          <ac:spMkLst>
            <pc:docMk/>
            <pc:sldMk cId="2194296036" sldId="9304"/>
            <ac:spMk id="260" creationId="{37B9451B-2436-857E-EA71-D34A14755473}"/>
          </ac:spMkLst>
        </pc:spChg>
        <pc:picChg chg="del">
          <ac:chgData name="Geising, Michael (external - Project)" userId="e526fc31-e24d-4549-afb0-ba2ec955b806" providerId="ADAL" clId="{BD08BB12-5E8F-42B5-B156-877751572158}" dt="2023-08-30T08:43:04.938" v="49" actId="478"/>
          <ac:picMkLst>
            <pc:docMk/>
            <pc:sldMk cId="2194296036" sldId="9304"/>
            <ac:picMk id="115" creationId="{DC654AF2-2025-49FD-A9B0-79C0FB869B80}"/>
          </ac:picMkLst>
        </pc:picChg>
        <pc:cxnChg chg="add mod">
          <ac:chgData name="Geising, Michael (external - Project)" userId="e526fc31-e24d-4549-afb0-ba2ec955b806" providerId="ADAL" clId="{BD08BB12-5E8F-42B5-B156-877751572158}" dt="2023-08-31T06:54:40.094" v="3720" actId="1037"/>
          <ac:cxnSpMkLst>
            <pc:docMk/>
            <pc:sldMk cId="2194296036" sldId="9304"/>
            <ac:cxnSpMk id="2" creationId="{1DBA1297-7B5A-0040-14EC-89A0307F266E}"/>
          </ac:cxnSpMkLst>
        </pc:cxnChg>
        <pc:cxnChg chg="del mod">
          <ac:chgData name="Geising, Michael (external - Project)" userId="e526fc31-e24d-4549-afb0-ba2ec955b806" providerId="ADAL" clId="{BD08BB12-5E8F-42B5-B156-877751572158}" dt="2023-08-31T06:52:06.498" v="3614" actId="478"/>
          <ac:cxnSpMkLst>
            <pc:docMk/>
            <pc:sldMk cId="2194296036" sldId="9304"/>
            <ac:cxnSpMk id="3" creationId="{F2496E11-7F4B-90ED-CFFB-B11A69415935}"/>
          </ac:cxnSpMkLst>
        </pc:cxnChg>
        <pc:cxnChg chg="add mod">
          <ac:chgData name="Geising, Michael (external - Project)" userId="e526fc31-e24d-4549-afb0-ba2ec955b806" providerId="ADAL" clId="{BD08BB12-5E8F-42B5-B156-877751572158}" dt="2023-08-31T06:54:40.094" v="3720" actId="1037"/>
          <ac:cxnSpMkLst>
            <pc:docMk/>
            <pc:sldMk cId="2194296036" sldId="9304"/>
            <ac:cxnSpMk id="18" creationId="{645F6C97-8967-86DF-EC32-21C86314AC99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4:31:32.660" v="2457" actId="1076"/>
          <ac:cxnSpMkLst>
            <pc:docMk/>
            <pc:sldMk cId="2194296036" sldId="9304"/>
            <ac:cxnSpMk id="66" creationId="{9C0D38C6-A0F2-EB35-9671-1D3B22724AFD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4:37:37.047" v="2471" actId="14100"/>
          <ac:cxnSpMkLst>
            <pc:docMk/>
            <pc:sldMk cId="2194296036" sldId="9304"/>
            <ac:cxnSpMk id="71" creationId="{8AB6A9AE-8BD2-D49F-C6E9-E86AC2D7B275}"/>
          </ac:cxnSpMkLst>
        </pc:cxnChg>
        <pc:cxnChg chg="mod">
          <ac:chgData name="Geising, Michael (external - Project)" userId="e526fc31-e24d-4549-afb0-ba2ec955b806" providerId="ADAL" clId="{BD08BB12-5E8F-42B5-B156-877751572158}" dt="2023-08-30T14:31:32.660" v="2457" actId="1076"/>
          <ac:cxnSpMkLst>
            <pc:docMk/>
            <pc:sldMk cId="2194296036" sldId="9304"/>
            <ac:cxnSpMk id="78" creationId="{341C1D4F-59F2-4F99-A4DA-8DFDDA041D8A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1:55.065" v="2994" actId="1076"/>
          <ac:cxnSpMkLst>
            <pc:docMk/>
            <pc:sldMk cId="2194296036" sldId="9304"/>
            <ac:cxnSpMk id="79" creationId="{9778A75B-0051-DC73-A1C3-1CC5036161FD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1:55.065" v="2994" actId="1076"/>
          <ac:cxnSpMkLst>
            <pc:docMk/>
            <pc:sldMk cId="2194296036" sldId="9304"/>
            <ac:cxnSpMk id="83" creationId="{23C25AC1-9F2C-825A-FB4A-D38239C69DA9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3:41:44.412" v="2325" actId="14100"/>
          <ac:cxnSpMkLst>
            <pc:docMk/>
            <pc:sldMk cId="2194296036" sldId="9304"/>
            <ac:cxnSpMk id="88" creationId="{5DCEBBCB-A96C-FDBD-F93F-14029EE7FA1C}"/>
          </ac:cxnSpMkLst>
        </pc:cxnChg>
        <pc:cxnChg chg="mod">
          <ac:chgData name="Geising, Michael (external - Project)" userId="e526fc31-e24d-4549-afb0-ba2ec955b806" providerId="ADAL" clId="{BD08BB12-5E8F-42B5-B156-877751572158}" dt="2023-08-30T14:27:41.530" v="2425" actId="14100"/>
          <ac:cxnSpMkLst>
            <pc:docMk/>
            <pc:sldMk cId="2194296036" sldId="9304"/>
            <ac:cxnSpMk id="99" creationId="{0AB15F49-E78E-46AB-8A15-A69025C678F6}"/>
          </ac:cxnSpMkLst>
        </pc:cxnChg>
        <pc:cxnChg chg="del mod">
          <ac:chgData name="Geising, Michael (external - Project)" userId="e526fc31-e24d-4549-afb0-ba2ec955b806" providerId="ADAL" clId="{BD08BB12-5E8F-42B5-B156-877751572158}" dt="2023-08-31T06:52:06.498" v="3614" actId="478"/>
          <ac:cxnSpMkLst>
            <pc:docMk/>
            <pc:sldMk cId="2194296036" sldId="9304"/>
            <ac:cxnSpMk id="109" creationId="{C3009B26-8B44-48FE-9C9F-EE6CE75D92EC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1:55.065" v="2994" actId="1076"/>
          <ac:cxnSpMkLst>
            <pc:docMk/>
            <pc:sldMk cId="2194296036" sldId="9304"/>
            <ac:cxnSpMk id="113" creationId="{1D8CD816-C1D4-C54F-E1E7-AC6BCCD4485A}"/>
          </ac:cxnSpMkLst>
        </pc:cxnChg>
        <pc:cxnChg chg="del mod">
          <ac:chgData name="Geising, Michael (external - Project)" userId="e526fc31-e24d-4549-afb0-ba2ec955b806" providerId="ADAL" clId="{BD08BB12-5E8F-42B5-B156-877751572158}" dt="2023-08-30T08:43:04.938" v="49" actId="478"/>
          <ac:cxnSpMkLst>
            <pc:docMk/>
            <pc:sldMk cId="2194296036" sldId="9304"/>
            <ac:cxnSpMk id="116" creationId="{ECF8E0FE-F8FF-4B93-9CC9-4FDEB3672302}"/>
          </ac:cxnSpMkLst>
        </pc:cxnChg>
        <pc:cxnChg chg="del mod">
          <ac:chgData name="Geising, Michael (external - Project)" userId="e526fc31-e24d-4549-afb0-ba2ec955b806" providerId="ADAL" clId="{BD08BB12-5E8F-42B5-B156-877751572158}" dt="2023-08-31T06:52:06.498" v="3614" actId="478"/>
          <ac:cxnSpMkLst>
            <pc:docMk/>
            <pc:sldMk cId="2194296036" sldId="9304"/>
            <ac:cxnSpMk id="154" creationId="{0A245F76-A5AD-4FC1-AAF7-7316FC513631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06:52:06.498" v="3614" actId="478"/>
          <ac:cxnSpMkLst>
            <pc:docMk/>
            <pc:sldMk cId="2194296036" sldId="9304"/>
            <ac:cxnSpMk id="224" creationId="{4CF3876D-52D7-467C-F5ED-7BF5A805A130}"/>
          </ac:cxnSpMkLst>
        </pc:cxnChg>
        <pc:cxnChg chg="mod">
          <ac:chgData name="Geising, Michael (external - Project)" userId="e526fc31-e24d-4549-afb0-ba2ec955b806" providerId="ADAL" clId="{BD08BB12-5E8F-42B5-B156-877751572158}" dt="2023-08-30T14:31:32.660" v="2457" actId="1076"/>
          <ac:cxnSpMkLst>
            <pc:docMk/>
            <pc:sldMk cId="2194296036" sldId="9304"/>
            <ac:cxnSpMk id="227" creationId="{51322D35-3A50-16A1-4374-C4CED8AA622B}"/>
          </ac:cxnSpMkLst>
        </pc:cxnChg>
        <pc:cxnChg chg="mod">
          <ac:chgData name="Geising, Michael (external - Project)" userId="e526fc31-e24d-4549-afb0-ba2ec955b806" providerId="ADAL" clId="{BD08BB12-5E8F-42B5-B156-877751572158}" dt="2023-08-30T14:31:32.660" v="2457" actId="1076"/>
          <ac:cxnSpMkLst>
            <pc:docMk/>
            <pc:sldMk cId="2194296036" sldId="9304"/>
            <ac:cxnSpMk id="234" creationId="{DF9BCCA3-3C7F-9186-88DA-EB615CB990C7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3:43:49.571" v="2346" actId="14100"/>
          <ac:cxnSpMkLst>
            <pc:docMk/>
            <pc:sldMk cId="2194296036" sldId="9304"/>
            <ac:cxnSpMk id="242" creationId="{CFE4D9F2-5EA1-D937-1BF7-F44B55FAA254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06:52:06.498" v="3614" actId="478"/>
          <ac:cxnSpMkLst>
            <pc:docMk/>
            <pc:sldMk cId="2194296036" sldId="9304"/>
            <ac:cxnSpMk id="256" creationId="{9D560F98-D2BD-8B42-A592-D6CB93A2D45C}"/>
          </ac:cxnSpMkLst>
        </pc:cxnChg>
      </pc:sldChg>
      <pc:sldChg chg="del">
        <pc:chgData name="Geising, Michael (external - Project)" userId="e526fc31-e24d-4549-afb0-ba2ec955b806" providerId="ADAL" clId="{BD08BB12-5E8F-42B5-B156-877751572158}" dt="2023-08-30T08:15:24.046" v="0" actId="47"/>
        <pc:sldMkLst>
          <pc:docMk/>
          <pc:sldMk cId="1456191415" sldId="9305"/>
        </pc:sldMkLst>
      </pc:sldChg>
      <pc:sldChg chg="addSp delSp modSp add mod">
        <pc:chgData name="Geising, Michael (external - Project)" userId="e526fc31-e24d-4549-afb0-ba2ec955b806" providerId="ADAL" clId="{BD08BB12-5E8F-42B5-B156-877751572158}" dt="2023-09-01T14:22:52.717" v="6563" actId="478"/>
        <pc:sldMkLst>
          <pc:docMk/>
          <pc:sldMk cId="3828539677" sldId="9305"/>
        </pc:sldMkLst>
        <pc:spChg chg="add del mod">
          <ac:chgData name="Geising, Michael (external - Project)" userId="e526fc31-e24d-4549-afb0-ba2ec955b806" providerId="ADAL" clId="{BD08BB12-5E8F-42B5-B156-877751572158}" dt="2023-08-31T10:27:24.582" v="4426" actId="478"/>
          <ac:spMkLst>
            <pc:docMk/>
            <pc:sldMk cId="3828539677" sldId="9305"/>
            <ac:spMk id="2" creationId="{AACD949F-B7FF-9EC9-01C7-38CCB3248032}"/>
          </ac:spMkLst>
        </pc:spChg>
        <pc:spChg chg="add mod">
          <ac:chgData name="Geising, Michael (external - Project)" userId="e526fc31-e24d-4549-afb0-ba2ec955b806" providerId="ADAL" clId="{BD08BB12-5E8F-42B5-B156-877751572158}" dt="2023-09-01T11:10:21.872" v="5809"/>
          <ac:spMkLst>
            <pc:docMk/>
            <pc:sldMk cId="3828539677" sldId="9305"/>
            <ac:spMk id="2" creationId="{D91713C9-709D-B6B3-1954-EEA80CC36C79}"/>
          </ac:spMkLst>
        </pc:spChg>
        <pc:spChg chg="add mod">
          <ac:chgData name="Geising, Michael (external - Project)" userId="e526fc31-e24d-4549-afb0-ba2ec955b806" providerId="ADAL" clId="{BD08BB12-5E8F-42B5-B156-877751572158}" dt="2023-09-01T11:10:21.872" v="5809"/>
          <ac:spMkLst>
            <pc:docMk/>
            <pc:sldMk cId="3828539677" sldId="9305"/>
            <ac:spMk id="3" creationId="{F205EFA3-C8D1-9E47-3EB5-8C6BD5F7D534}"/>
          </ac:spMkLst>
        </pc:spChg>
        <pc:spChg chg="add del mod">
          <ac:chgData name="Geising, Michael (external - Project)" userId="e526fc31-e24d-4549-afb0-ba2ec955b806" providerId="ADAL" clId="{BD08BB12-5E8F-42B5-B156-877751572158}" dt="2023-08-30T09:28:23.545" v="882" actId="478"/>
          <ac:spMkLst>
            <pc:docMk/>
            <pc:sldMk cId="3828539677" sldId="9305"/>
            <ac:spMk id="4" creationId="{22DB31C5-1461-2960-C160-ABEAF8943785}"/>
          </ac:spMkLst>
        </pc:spChg>
        <pc:spChg chg="add del mod">
          <ac:chgData name="Geising, Michael (external - Project)" userId="e526fc31-e24d-4549-afb0-ba2ec955b806" providerId="ADAL" clId="{BD08BB12-5E8F-42B5-B156-877751572158}" dt="2023-08-31T10:27:35.880" v="4428" actId="478"/>
          <ac:spMkLst>
            <pc:docMk/>
            <pc:sldMk cId="3828539677" sldId="9305"/>
            <ac:spMk id="4" creationId="{2871693A-86DA-A742-2792-424FEFCCD303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5" creationId="{AEAB10D0-E977-1CC1-4EDA-93D8485DB33C}"/>
          </ac:spMkLst>
        </pc:spChg>
        <pc:spChg chg="add mod">
          <ac:chgData name="Geising, Michael (external - Project)" userId="e526fc31-e24d-4549-afb0-ba2ec955b806" providerId="ADAL" clId="{BD08BB12-5E8F-42B5-B156-877751572158}" dt="2023-09-01T11:10:21.872" v="5809"/>
          <ac:spMkLst>
            <pc:docMk/>
            <pc:sldMk cId="3828539677" sldId="9305"/>
            <ac:spMk id="5" creationId="{D788479B-A28E-A77C-BF91-DB01EB876F20}"/>
          </ac:spMkLst>
        </pc:spChg>
        <pc:spChg chg="add del mod">
          <ac:chgData name="Geising, Michael (external - Project)" userId="e526fc31-e24d-4549-afb0-ba2ec955b806" providerId="ADAL" clId="{BD08BB12-5E8F-42B5-B156-877751572158}" dt="2023-08-31T10:27:24.582" v="4426" actId="478"/>
          <ac:spMkLst>
            <pc:docMk/>
            <pc:sldMk cId="3828539677" sldId="9305"/>
            <ac:spMk id="6" creationId="{54DC8718-28ED-DCBF-FC6D-FB6E113A3392}"/>
          </ac:spMkLst>
        </pc:spChg>
        <pc:spChg chg="add mod">
          <ac:chgData name="Geising, Michael (external - Project)" userId="e526fc31-e24d-4549-afb0-ba2ec955b806" providerId="ADAL" clId="{BD08BB12-5E8F-42B5-B156-877751572158}" dt="2023-09-01T11:10:21.872" v="5809"/>
          <ac:spMkLst>
            <pc:docMk/>
            <pc:sldMk cId="3828539677" sldId="9305"/>
            <ac:spMk id="6" creationId="{7E442FA2-D206-CA85-93BB-42D54CDA9B88}"/>
          </ac:spMkLst>
        </pc:spChg>
        <pc:spChg chg="del mod">
          <ac:chgData name="Geising, Michael (external - Project)" userId="e526fc31-e24d-4549-afb0-ba2ec955b806" providerId="ADAL" clId="{BD08BB12-5E8F-42B5-B156-877751572158}" dt="2023-08-30T09:03:58.911" v="573" actId="478"/>
          <ac:spMkLst>
            <pc:docMk/>
            <pc:sldMk cId="3828539677" sldId="9305"/>
            <ac:spMk id="6" creationId="{989C35DB-44ED-44D4-95EA-E19250EA4FD7}"/>
          </ac:spMkLst>
        </pc:spChg>
        <pc:spChg chg="add del mod">
          <ac:chgData name="Geising, Michael (external - Project)" userId="e526fc31-e24d-4549-afb0-ba2ec955b806" providerId="ADAL" clId="{BD08BB12-5E8F-42B5-B156-877751572158}" dt="2023-08-31T09:04:09.160" v="3861" actId="478"/>
          <ac:spMkLst>
            <pc:docMk/>
            <pc:sldMk cId="3828539677" sldId="9305"/>
            <ac:spMk id="7" creationId="{A6B841E5-5EE6-B265-E476-771F2E955803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7" creationId="{C5D4A006-A6D5-4B8D-8327-EA68BC84817B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8" creationId="{2E84051D-CAD7-45FE-927D-E038229AE421}"/>
          </ac:spMkLst>
        </pc:spChg>
        <pc:spChg chg="add del mod">
          <ac:chgData name="Geising, Michael (external - Project)" userId="e526fc31-e24d-4549-afb0-ba2ec955b806" providerId="ADAL" clId="{BD08BB12-5E8F-42B5-B156-877751572158}" dt="2023-08-31T10:27:24.582" v="4426" actId="478"/>
          <ac:spMkLst>
            <pc:docMk/>
            <pc:sldMk cId="3828539677" sldId="9305"/>
            <ac:spMk id="8" creationId="{81E466EF-3643-906B-6323-D5B53DC74C5B}"/>
          </ac:spMkLst>
        </pc:spChg>
        <pc:spChg chg="add del mod">
          <ac:chgData name="Geising, Michael (external - Project)" userId="e526fc31-e24d-4549-afb0-ba2ec955b806" providerId="ADAL" clId="{BD08BB12-5E8F-42B5-B156-877751572158}" dt="2023-08-30T09:05:20.951" v="590" actId="478"/>
          <ac:spMkLst>
            <pc:docMk/>
            <pc:sldMk cId="3828539677" sldId="9305"/>
            <ac:spMk id="9" creationId="{90A6E2D6-4986-8A69-9F1C-92B014049CE5}"/>
          </ac:spMkLst>
        </pc:spChg>
        <pc:spChg chg="add del mod">
          <ac:chgData name="Geising, Michael (external - Project)" userId="e526fc31-e24d-4549-afb0-ba2ec955b806" providerId="ADAL" clId="{BD08BB12-5E8F-42B5-B156-877751572158}" dt="2023-08-31T10:27:24.582" v="4426" actId="478"/>
          <ac:spMkLst>
            <pc:docMk/>
            <pc:sldMk cId="3828539677" sldId="9305"/>
            <ac:spMk id="9" creationId="{DD446602-93D8-92F6-0567-25EA61A8DC21}"/>
          </ac:spMkLst>
        </pc:spChg>
        <pc:spChg chg="del mod">
          <ac:chgData name="Geising, Michael (external - Project)" userId="e526fc31-e24d-4549-afb0-ba2ec955b806" providerId="ADAL" clId="{BD08BB12-5E8F-42B5-B156-877751572158}" dt="2023-08-30T09:02:34.236" v="555" actId="478"/>
          <ac:spMkLst>
            <pc:docMk/>
            <pc:sldMk cId="3828539677" sldId="9305"/>
            <ac:spMk id="10" creationId="{B7198C4F-D296-396B-4F6E-F723ECAD15A4}"/>
          </ac:spMkLst>
        </pc:spChg>
        <pc:spChg chg="add del mod">
          <ac:chgData name="Geising, Michael (external - Project)" userId="e526fc31-e24d-4549-afb0-ba2ec955b806" providerId="ADAL" clId="{BD08BB12-5E8F-42B5-B156-877751572158}" dt="2023-08-30T09:05:20.951" v="590" actId="478"/>
          <ac:spMkLst>
            <pc:docMk/>
            <pc:sldMk cId="3828539677" sldId="9305"/>
            <ac:spMk id="11" creationId="{9B043DCF-5E9D-DC13-01FB-43056F988B67}"/>
          </ac:spMkLst>
        </pc:spChg>
        <pc:spChg chg="add del mod">
          <ac:chgData name="Geising, Michael (external - Project)" userId="e526fc31-e24d-4549-afb0-ba2ec955b806" providerId="ADAL" clId="{BD08BB12-5E8F-42B5-B156-877751572158}" dt="2023-08-31T09:05:25.598" v="3896" actId="478"/>
          <ac:spMkLst>
            <pc:docMk/>
            <pc:sldMk cId="3828539677" sldId="9305"/>
            <ac:spMk id="12" creationId="{8E05E867-8F55-5D71-FE29-9EE642DD2F05}"/>
          </ac:spMkLst>
        </pc:spChg>
        <pc:spChg chg="del mod">
          <ac:chgData name="Geising, Michael (external - Project)" userId="e526fc31-e24d-4549-afb0-ba2ec955b806" providerId="ADAL" clId="{BD08BB12-5E8F-42B5-B156-877751572158}" dt="2023-08-30T09:02:34.236" v="555" actId="478"/>
          <ac:spMkLst>
            <pc:docMk/>
            <pc:sldMk cId="3828539677" sldId="9305"/>
            <ac:spMk id="12" creationId="{EFD51236-583C-36C6-5ABD-9B3AE11E5CCF}"/>
          </ac:spMkLst>
        </pc:spChg>
        <pc:spChg chg="add del">
          <ac:chgData name="Geising, Michael (external - Project)" userId="e526fc31-e24d-4549-afb0-ba2ec955b806" providerId="ADAL" clId="{BD08BB12-5E8F-42B5-B156-877751572158}" dt="2023-08-30T09:05:20.951" v="590" actId="478"/>
          <ac:spMkLst>
            <pc:docMk/>
            <pc:sldMk cId="3828539677" sldId="9305"/>
            <ac:spMk id="13" creationId="{E9DCDFDB-2224-CD62-07D3-53522F45E62D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14" creationId="{21F184E6-A4A8-3539-15A1-D481BD256D70}"/>
          </ac:spMkLst>
        </pc:spChg>
        <pc:spChg chg="add del mod">
          <ac:chgData name="Geising, Michael (external - Project)" userId="e526fc31-e24d-4549-afb0-ba2ec955b806" providerId="ADAL" clId="{BD08BB12-5E8F-42B5-B156-877751572158}" dt="2023-08-31T10:27:24.582" v="4426" actId="478"/>
          <ac:spMkLst>
            <pc:docMk/>
            <pc:sldMk cId="3828539677" sldId="9305"/>
            <ac:spMk id="14" creationId="{E56BF7FA-F8C0-EF6B-7738-83ACEE19AD8E}"/>
          </ac:spMkLst>
        </pc:spChg>
        <pc:spChg chg="del">
          <ac:chgData name="Geising, Michael (external - Project)" userId="e526fc31-e24d-4549-afb0-ba2ec955b806" providerId="ADAL" clId="{BD08BB12-5E8F-42B5-B156-877751572158}" dt="2023-08-30T09:02:38.462" v="556" actId="478"/>
          <ac:spMkLst>
            <pc:docMk/>
            <pc:sldMk cId="3828539677" sldId="9305"/>
            <ac:spMk id="15" creationId="{240257D6-BACE-079E-2BEA-06C33F0B8CDA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1T15:10:23.594" v="5387" actId="478"/>
          <ac:spMkLst>
            <pc:docMk/>
            <pc:sldMk cId="3828539677" sldId="9305"/>
            <ac:spMk id="16" creationId="{8FD34BEB-A7DF-BF37-9EEA-56DD84D129BA}"/>
          </ac:spMkLst>
        </pc:spChg>
        <pc:spChg chg="add mod">
          <ac:chgData name="Geising, Michael (external - Project)" userId="e526fc31-e24d-4549-afb0-ba2ec955b806" providerId="ADAL" clId="{BD08BB12-5E8F-42B5-B156-877751572158}" dt="2023-09-01T13:51:40.440" v="5933" actId="1076"/>
          <ac:spMkLst>
            <pc:docMk/>
            <pc:sldMk cId="3828539677" sldId="9305"/>
            <ac:spMk id="16" creationId="{ADA59BFA-7C53-7625-9377-0F37B6C38F19}"/>
          </ac:spMkLst>
        </pc:spChg>
        <pc:spChg chg="add del mod">
          <ac:chgData name="Geising, Michael (external - Project)" userId="e526fc31-e24d-4549-afb0-ba2ec955b806" providerId="ADAL" clId="{BD08BB12-5E8F-42B5-B156-877751572158}" dt="2023-09-01T14:22:52.717" v="6563" actId="478"/>
          <ac:spMkLst>
            <pc:docMk/>
            <pc:sldMk cId="3828539677" sldId="9305"/>
            <ac:spMk id="17" creationId="{008AE8EA-1537-9B8D-415D-86ADECF6C33F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0T16:16:55.547" v="2886" actId="478"/>
          <ac:spMkLst>
            <pc:docMk/>
            <pc:sldMk cId="3828539677" sldId="9305"/>
            <ac:spMk id="17" creationId="{1EBEA63C-532C-0E38-32B4-02465BCB5269}"/>
          </ac:spMkLst>
        </pc:spChg>
        <pc:spChg chg="add del mod">
          <ac:chgData name="Geising, Michael (external - Project)" userId="e526fc31-e24d-4549-afb0-ba2ec955b806" providerId="ADAL" clId="{BD08BB12-5E8F-42B5-B156-877751572158}" dt="2023-08-31T15:08:00.392" v="5353" actId="478"/>
          <ac:spMkLst>
            <pc:docMk/>
            <pc:sldMk cId="3828539677" sldId="9305"/>
            <ac:spMk id="17" creationId="{9013A6B9-668F-5486-1B8F-BFCAB73AAE73}"/>
          </ac:spMkLst>
        </pc:spChg>
        <pc:spChg chg="add mod">
          <ac:chgData name="Geising, Michael (external - Project)" userId="e526fc31-e24d-4549-afb0-ba2ec955b806" providerId="ADAL" clId="{BD08BB12-5E8F-42B5-B156-877751572158}" dt="2023-08-31T15:09:19.547" v="5384" actId="20577"/>
          <ac:spMkLst>
            <pc:docMk/>
            <pc:sldMk cId="3828539677" sldId="9305"/>
            <ac:spMk id="18" creationId="{1CD645A6-E094-2B68-5A0A-3D7848EEB2BA}"/>
          </ac:spMkLst>
        </pc:spChg>
        <pc:spChg chg="del">
          <ac:chgData name="Geising, Michael (external - Project)" userId="e526fc31-e24d-4549-afb0-ba2ec955b806" providerId="ADAL" clId="{BD08BB12-5E8F-42B5-B156-877751572158}" dt="2023-08-30T09:28:23.545" v="882" actId="478"/>
          <ac:spMkLst>
            <pc:docMk/>
            <pc:sldMk cId="3828539677" sldId="9305"/>
            <ac:spMk id="19" creationId="{0A2789E6-C9AE-4B29-AA59-6D3BAE14B3F9}"/>
          </ac:spMkLst>
        </pc:spChg>
        <pc:spChg chg="add del mod">
          <ac:chgData name="Geising, Michael (external - Project)" userId="e526fc31-e24d-4549-afb0-ba2ec955b806" providerId="ADAL" clId="{BD08BB12-5E8F-42B5-B156-877751572158}" dt="2023-08-31T15:08:02.782" v="5354" actId="478"/>
          <ac:spMkLst>
            <pc:docMk/>
            <pc:sldMk cId="3828539677" sldId="9305"/>
            <ac:spMk id="19" creationId="{A9AB8AEB-9830-E9D5-1166-A90EEB974AAA}"/>
          </ac:spMkLst>
        </pc:spChg>
        <pc:spChg chg="add del mod">
          <ac:chgData name="Geising, Michael (external - Project)" userId="e526fc31-e24d-4549-afb0-ba2ec955b806" providerId="ADAL" clId="{BD08BB12-5E8F-42B5-B156-877751572158}" dt="2023-08-31T13:56:32.128" v="4593" actId="478"/>
          <ac:spMkLst>
            <pc:docMk/>
            <pc:sldMk cId="3828539677" sldId="9305"/>
            <ac:spMk id="20" creationId="{8BE0826A-C7A5-2B28-25E8-B9AF8D87B1F5}"/>
          </ac:spMkLst>
        </pc:spChg>
        <pc:spChg chg="del">
          <ac:chgData name="Geising, Michael (external - Project)" userId="e526fc31-e24d-4549-afb0-ba2ec955b806" providerId="ADAL" clId="{BD08BB12-5E8F-42B5-B156-877751572158}" dt="2023-08-30T09:28:23.545" v="882" actId="478"/>
          <ac:spMkLst>
            <pc:docMk/>
            <pc:sldMk cId="3828539677" sldId="9305"/>
            <ac:spMk id="21" creationId="{7BA6CFBD-EBFF-1B67-D8F7-89F5FC0D53D2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22" creationId="{5E1D1A78-92F1-45FF-A93F-E01D43EE7A46}"/>
          </ac:spMkLst>
        </pc:spChg>
        <pc:spChg chg="add del mod">
          <ac:chgData name="Geising, Michael (external - Project)" userId="e526fc31-e24d-4549-afb0-ba2ec955b806" providerId="ADAL" clId="{BD08BB12-5E8F-42B5-B156-877751572158}" dt="2023-08-31T13:56:32.128" v="4593" actId="478"/>
          <ac:spMkLst>
            <pc:docMk/>
            <pc:sldMk cId="3828539677" sldId="9305"/>
            <ac:spMk id="22" creationId="{FD7DCA2E-A54C-27B3-89E1-D4A097008CD6}"/>
          </ac:spMkLst>
        </pc:spChg>
        <pc:spChg chg="add del mod">
          <ac:chgData name="Geising, Michael (external - Project)" userId="e526fc31-e24d-4549-afb0-ba2ec955b806" providerId="ADAL" clId="{BD08BB12-5E8F-42B5-B156-877751572158}" dt="2023-08-31T15:08:00.392" v="5353" actId="478"/>
          <ac:spMkLst>
            <pc:docMk/>
            <pc:sldMk cId="3828539677" sldId="9305"/>
            <ac:spMk id="23" creationId="{0F099CEA-497E-BDD4-7C30-BCDB19EEC63A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23" creationId="{25FC59CD-1DED-0840-CD18-9C95C90FD0B5}"/>
          </ac:spMkLst>
        </pc:spChg>
        <pc:spChg chg="del">
          <ac:chgData name="Geising, Michael (external - Project)" userId="e526fc31-e24d-4549-afb0-ba2ec955b806" providerId="ADAL" clId="{BD08BB12-5E8F-42B5-B156-877751572158}" dt="2023-08-30T09:28:23.545" v="882" actId="478"/>
          <ac:spMkLst>
            <pc:docMk/>
            <pc:sldMk cId="3828539677" sldId="9305"/>
            <ac:spMk id="25" creationId="{22496DB5-BCA1-816E-766E-014D60C41952}"/>
          </ac:spMkLst>
        </pc:spChg>
        <pc:spChg chg="add del mod">
          <ac:chgData name="Geising, Michael (external - Project)" userId="e526fc31-e24d-4549-afb0-ba2ec955b806" providerId="ADAL" clId="{BD08BB12-5E8F-42B5-B156-877751572158}" dt="2023-08-31T15:08:00.392" v="5353" actId="478"/>
          <ac:spMkLst>
            <pc:docMk/>
            <pc:sldMk cId="3828539677" sldId="9305"/>
            <ac:spMk id="25" creationId="{7C7D4CCD-7455-55EA-4CA6-71C8DCDA9E12}"/>
          </ac:spMkLst>
        </pc:spChg>
        <pc:spChg chg="del">
          <ac:chgData name="Geising, Michael (external - Project)" userId="e526fc31-e24d-4549-afb0-ba2ec955b806" providerId="ADAL" clId="{BD08BB12-5E8F-42B5-B156-877751572158}" dt="2023-08-30T09:28:23.545" v="882" actId="478"/>
          <ac:spMkLst>
            <pc:docMk/>
            <pc:sldMk cId="3828539677" sldId="9305"/>
            <ac:spMk id="26" creationId="{389D3193-B0D6-4FC0-9FB1-03A1E22F2B47}"/>
          </ac:spMkLst>
        </pc:spChg>
        <pc:spChg chg="add del mod">
          <ac:chgData name="Geising, Michael (external - Project)" userId="e526fc31-e24d-4549-afb0-ba2ec955b806" providerId="ADAL" clId="{BD08BB12-5E8F-42B5-B156-877751572158}" dt="2023-08-31T15:08:00.392" v="5353" actId="478"/>
          <ac:spMkLst>
            <pc:docMk/>
            <pc:sldMk cId="3828539677" sldId="9305"/>
            <ac:spMk id="27" creationId="{7F448B61-072B-9FB6-175C-60EBA1BEB6A5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27" creationId="{F6DD107C-CF07-AFB6-AFCC-9FECE858C6D0}"/>
          </ac:spMkLst>
        </pc:spChg>
        <pc:spChg chg="add del mod">
          <ac:chgData name="Geising, Michael (external - Project)" userId="e526fc31-e24d-4549-afb0-ba2ec955b806" providerId="ADAL" clId="{BD08BB12-5E8F-42B5-B156-877751572158}" dt="2023-08-31T15:08:00.392" v="5353" actId="478"/>
          <ac:spMkLst>
            <pc:docMk/>
            <pc:sldMk cId="3828539677" sldId="9305"/>
            <ac:spMk id="28" creationId="{6A3437F6-9A51-234D-871A-79DD99DEE607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28" creationId="{E68F2E69-453D-4F08-9F6A-F55205A20F93}"/>
          </ac:spMkLst>
        </pc:spChg>
        <pc:spChg chg="add del mod">
          <ac:chgData name="Geising, Michael (external - Project)" userId="e526fc31-e24d-4549-afb0-ba2ec955b806" providerId="ADAL" clId="{BD08BB12-5E8F-42B5-B156-877751572158}" dt="2023-08-30T09:05:58.927" v="595" actId="478"/>
          <ac:spMkLst>
            <pc:docMk/>
            <pc:sldMk cId="3828539677" sldId="9305"/>
            <ac:spMk id="31" creationId="{73AED23F-F988-A5D5-A15E-87FF19AB4120}"/>
          </ac:spMkLst>
        </pc:spChg>
        <pc:spChg chg="add mod">
          <ac:chgData name="Geising, Michael (external - Project)" userId="e526fc31-e24d-4549-afb0-ba2ec955b806" providerId="ADAL" clId="{BD08BB12-5E8F-42B5-B156-877751572158}" dt="2023-08-31T10:27:25.982" v="4427"/>
          <ac:spMkLst>
            <pc:docMk/>
            <pc:sldMk cId="3828539677" sldId="9305"/>
            <ac:spMk id="31" creationId="{949B1EF4-15B1-3498-B606-F9121758F453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36" creationId="{5893F1DE-1B0C-4CCA-A0F2-B7F0A8CBD90A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24:56.229" v="1616" actId="478"/>
          <ac:spMkLst>
            <pc:docMk/>
            <pc:sldMk cId="3828539677" sldId="9305"/>
            <ac:spMk id="37" creationId="{39C8B699-62BE-68C2-35E4-D1C61C43265B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24:56.229" v="1616" actId="478"/>
          <ac:spMkLst>
            <pc:docMk/>
            <pc:sldMk cId="3828539677" sldId="9305"/>
            <ac:spMk id="44" creationId="{8A4B1003-45AC-17B6-5BB7-CD866F1F97F0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48" creationId="{3ABB7811-FC46-40AA-9C7F-CFBF6C2CB0CC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24:04.984" v="1485"/>
          <ac:spMkLst>
            <pc:docMk/>
            <pc:sldMk cId="3828539677" sldId="9305"/>
            <ac:spMk id="63" creationId="{BC8FBB54-6B0D-EB19-D988-7491B20EE58F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24:04.984" v="1485"/>
          <ac:spMkLst>
            <pc:docMk/>
            <pc:sldMk cId="3828539677" sldId="9305"/>
            <ac:spMk id="65" creationId="{50ECF4D6-D325-D43F-1357-4D4B9E075E72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24:04.984" v="1485"/>
          <ac:spMkLst>
            <pc:docMk/>
            <pc:sldMk cId="3828539677" sldId="9305"/>
            <ac:spMk id="66" creationId="{9F795BCD-CEE2-16B9-AE99-6F8914DA67CC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24:04.984" v="1485"/>
          <ac:spMkLst>
            <pc:docMk/>
            <pc:sldMk cId="3828539677" sldId="9305"/>
            <ac:spMk id="67" creationId="{D6BC91A5-A096-E2F0-EB52-E5D95E772A83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24:04.984" v="1485"/>
          <ac:spMkLst>
            <pc:docMk/>
            <pc:sldMk cId="3828539677" sldId="9305"/>
            <ac:spMk id="68" creationId="{ECC741E8-DB2E-D6E0-3DAD-5C24392DBBC4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69" creationId="{8979037F-BA99-A19C-8B06-3D2A5040CF9F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71" creationId="{D070CB79-0419-D84C-5594-465BA974E053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72" creationId="{C87EECEC-7288-09A8-53D0-C5EE32FF2273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73" creationId="{96B94253-B203-7758-B6C2-577035D79859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74" creationId="{E23E4472-3659-4965-B03A-C41EA24861B3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75" creationId="{AFBD432F-348D-3B69-0A3C-6590BCB70AA7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76" creationId="{B2EE41B9-B7B9-47C6-82DD-EC55DD7E63AA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80" creationId="{F3CB43D5-E31A-5ECA-7A39-2DE7A98DF989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81" creationId="{F15A3636-88D4-6991-7F7F-13BFB15E7EA6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82" creationId="{B7BD56E6-6112-921C-32E9-CDEBD0251815}"/>
          </ac:spMkLst>
        </pc:spChg>
        <pc:spChg chg="del">
          <ac:chgData name="Geising, Michael (external - Project)" userId="e526fc31-e24d-4549-afb0-ba2ec955b806" providerId="ADAL" clId="{BD08BB12-5E8F-42B5-B156-877751572158}" dt="2023-08-30T08:45:53.629" v="149" actId="478"/>
          <ac:spMkLst>
            <pc:docMk/>
            <pc:sldMk cId="3828539677" sldId="9305"/>
            <ac:spMk id="84" creationId="{F9283791-4631-451F-AB2B-7E3CF1623D3C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85" creationId="{D5795667-62E7-38CA-D016-72552CD10631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86" creationId="{76EA8D3C-9699-6B33-8EC6-5B8C6864B3C1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87" creationId="{FAD526E5-F2D0-22A9-E3CE-163AEF9D14BB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88" creationId="{3C1D7E8D-F561-22BB-0C90-7149329D36FE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89" creationId="{35F88959-852B-357F-2822-AEA67998B0C0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91" creationId="{C0F51EEC-7AED-31EB-7309-10B68995F627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92" creationId="{F5132832-D940-41E6-935D-FDBE0C091965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93" creationId="{6D6B4DF4-B18B-17E9-E2DA-5B197F3AB4D6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94" creationId="{BC94E8FF-8900-4D9C-96DF-57A6A23101D7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95" creationId="{5A8E90DB-8070-4CB2-903C-DD756CD616C2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96" creationId="{D16502C4-BCA1-C139-B52B-29A65DD720A1}"/>
          </ac:spMkLst>
        </pc:spChg>
        <pc:spChg chg="del mod">
          <ac:chgData name="Geising, Michael (external - Project)" userId="e526fc31-e24d-4549-afb0-ba2ec955b806" providerId="ADAL" clId="{BD08BB12-5E8F-42B5-B156-877751572158}" dt="2023-08-30T09:28:23.545" v="882" actId="478"/>
          <ac:spMkLst>
            <pc:docMk/>
            <pc:sldMk cId="3828539677" sldId="9305"/>
            <ac:spMk id="97" creationId="{C0CB985F-9E81-44DF-9B80-39FF51D9F96E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98" creationId="{459392C7-980F-8E27-4BE2-1F526555A0D6}"/>
          </ac:spMkLst>
        </pc:spChg>
        <pc:spChg chg="add del">
          <ac:chgData name="Geising, Michael (external - Project)" userId="e526fc31-e24d-4549-afb0-ba2ec955b806" providerId="ADAL" clId="{BD08BB12-5E8F-42B5-B156-877751572158}" dt="2023-08-30T09:05:20.951" v="590" actId="478"/>
          <ac:spMkLst>
            <pc:docMk/>
            <pc:sldMk cId="3828539677" sldId="9305"/>
            <ac:spMk id="100" creationId="{6C43D6D8-C2F1-4D6D-9D73-CED87517DA23}"/>
          </ac:spMkLst>
        </pc:spChg>
        <pc:spChg chg="del">
          <ac:chgData name="Geising, Michael (external - Project)" userId="e526fc31-e24d-4549-afb0-ba2ec955b806" providerId="ADAL" clId="{BD08BB12-5E8F-42B5-B156-877751572158}" dt="2023-08-30T08:53:14.496" v="187" actId="478"/>
          <ac:spMkLst>
            <pc:docMk/>
            <pc:sldMk cId="3828539677" sldId="9305"/>
            <ac:spMk id="101" creationId="{F39A9148-DF05-49F7-91E3-F3BD6E87474C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0:02.425" v="1742"/>
          <ac:spMkLst>
            <pc:docMk/>
            <pc:sldMk cId="3828539677" sldId="9305"/>
            <ac:spMk id="102" creationId="{32779370-8A48-30C6-A3B8-9ED98777B113}"/>
          </ac:spMkLst>
        </pc:spChg>
        <pc:spChg chg="add mod ord">
          <ac:chgData name="Geising, Michael (external - Project)" userId="e526fc31-e24d-4549-afb0-ba2ec955b806" providerId="ADAL" clId="{BD08BB12-5E8F-42B5-B156-877751572158}" dt="2023-08-31T15:08:23.918" v="5358" actId="14100"/>
          <ac:spMkLst>
            <pc:docMk/>
            <pc:sldMk cId="3828539677" sldId="9305"/>
            <ac:spMk id="103" creationId="{41876857-67B7-4EC5-58EE-D6795434AEE2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0T16:24:47.907" v="3015" actId="478"/>
          <ac:spMkLst>
            <pc:docMk/>
            <pc:sldMk cId="3828539677" sldId="9305"/>
            <ac:spMk id="104" creationId="{37D785C4-6AAE-7C91-E850-DFB6C84B0A92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1T15:10:26.182" v="5388" actId="478"/>
          <ac:spMkLst>
            <pc:docMk/>
            <pc:sldMk cId="3828539677" sldId="9305"/>
            <ac:spMk id="105" creationId="{498C8F6F-8C1F-DCAA-3913-B219B550589A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1T15:10:26.182" v="5388" actId="478"/>
          <ac:spMkLst>
            <pc:docMk/>
            <pc:sldMk cId="3828539677" sldId="9305"/>
            <ac:spMk id="107" creationId="{AA92E515-B932-5A77-2000-4114A88EC3A0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0T16:29:51.824" v="3040" actId="478"/>
          <ac:spMkLst>
            <pc:docMk/>
            <pc:sldMk cId="3828539677" sldId="9305"/>
            <ac:spMk id="108" creationId="{635558C2-77B4-2BAD-E65C-041A684FD12C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1T09:03:56.650" v="3858" actId="478"/>
          <ac:spMkLst>
            <pc:docMk/>
            <pc:sldMk cId="3828539677" sldId="9305"/>
            <ac:spMk id="110" creationId="{1AAFD8BA-155A-F586-C20F-6906DDF09467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1T15:10:26.182" v="5388" actId="478"/>
          <ac:spMkLst>
            <pc:docMk/>
            <pc:sldMk cId="3828539677" sldId="9305"/>
            <ac:spMk id="111" creationId="{3F75DBD7-A50D-A37C-0B33-03720A634444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1T10:27:35.880" v="4428" actId="478"/>
          <ac:spMkLst>
            <pc:docMk/>
            <pc:sldMk cId="3828539677" sldId="9305"/>
            <ac:spMk id="112" creationId="{28B83958-53F0-04A9-DECD-4B4A962250F6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114" creationId="{48BE5516-C5F6-4427-B6AB-B6C2FB0972A0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1T10:27:35.880" v="4428" actId="478"/>
          <ac:spMkLst>
            <pc:docMk/>
            <pc:sldMk cId="3828539677" sldId="9305"/>
            <ac:spMk id="117" creationId="{567D33EA-0CD1-68D3-5D4E-CD788F85D731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1T15:10:26.182" v="5388" actId="478"/>
          <ac:spMkLst>
            <pc:docMk/>
            <pc:sldMk cId="3828539677" sldId="9305"/>
            <ac:spMk id="118" creationId="{634843B6-716F-41EF-3707-E1F70B823152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1T09:03:56.650" v="3858" actId="478"/>
          <ac:spMkLst>
            <pc:docMk/>
            <pc:sldMk cId="3828539677" sldId="9305"/>
            <ac:spMk id="119" creationId="{95CDC120-63AA-01AB-352D-C48265BBC63C}"/>
          </ac:spMkLst>
        </pc:spChg>
        <pc:spChg chg="add del mod ord">
          <ac:chgData name="Geising, Michael (external - Project)" userId="e526fc31-e24d-4549-afb0-ba2ec955b806" providerId="ADAL" clId="{BD08BB12-5E8F-42B5-B156-877751572158}" dt="2023-08-31T15:10:26.182" v="5388" actId="478"/>
          <ac:spMkLst>
            <pc:docMk/>
            <pc:sldMk cId="3828539677" sldId="9305"/>
            <ac:spMk id="120" creationId="{0036477A-3962-9595-250C-ADDEC203A0C2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09:25.372" v="2606" actId="478"/>
          <ac:spMkLst>
            <pc:docMk/>
            <pc:sldMk cId="3828539677" sldId="9305"/>
            <ac:spMk id="122" creationId="{D6874761-FAB7-C74F-1CC4-76E680D3F479}"/>
          </ac:spMkLst>
        </pc:spChg>
        <pc:spChg chg="del">
          <ac:chgData name="Geising, Michael (external - Project)" userId="e526fc31-e24d-4549-afb0-ba2ec955b806" providerId="ADAL" clId="{BD08BB12-5E8F-42B5-B156-877751572158}" dt="2023-08-30T09:28:23.545" v="882" actId="478"/>
          <ac:spMkLst>
            <pc:docMk/>
            <pc:sldMk cId="3828539677" sldId="9305"/>
            <ac:spMk id="123" creationId="{88758EEE-5DA0-4359-A834-ED8EFA243D07}"/>
          </ac:spMkLst>
        </pc:spChg>
        <pc:spChg chg="del mod">
          <ac:chgData name="Geising, Michael (external - Project)" userId="e526fc31-e24d-4549-afb0-ba2ec955b806" providerId="ADAL" clId="{BD08BB12-5E8F-42B5-B156-877751572158}" dt="2023-08-30T08:52:34.923" v="183" actId="478"/>
          <ac:spMkLst>
            <pc:docMk/>
            <pc:sldMk cId="3828539677" sldId="9305"/>
            <ac:spMk id="124" creationId="{545AB27D-D1B0-46AE-A447-0FF1869A72BB}"/>
          </ac:spMkLst>
        </pc:spChg>
        <pc:spChg chg="add mod">
          <ac:chgData name="Geising, Michael (external - Project)" userId="e526fc31-e24d-4549-afb0-ba2ec955b806" providerId="ADAL" clId="{BD08BB12-5E8F-42B5-B156-877751572158}" dt="2023-09-01T11:10:56.183" v="5824" actId="1036"/>
          <ac:spMkLst>
            <pc:docMk/>
            <pc:sldMk cId="3828539677" sldId="9305"/>
            <ac:spMk id="128" creationId="{E15A8E1C-ABBE-80D1-6351-445544E240C2}"/>
          </ac:spMkLst>
        </pc:spChg>
        <pc:spChg chg="add mod">
          <ac:chgData name="Geising, Michael (external - Project)" userId="e526fc31-e24d-4549-afb0-ba2ec955b806" providerId="ADAL" clId="{BD08BB12-5E8F-42B5-B156-877751572158}" dt="2023-09-01T11:10:47.509" v="5818" actId="1036"/>
          <ac:spMkLst>
            <pc:docMk/>
            <pc:sldMk cId="3828539677" sldId="9305"/>
            <ac:spMk id="129" creationId="{BE83F269-07ED-4B46-849A-F9F6327ED81B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132" creationId="{BD8729E5-32F8-4059-87D8-0A092679665C}"/>
          </ac:spMkLst>
        </pc:spChg>
        <pc:spChg chg="del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134" creationId="{BE344122-E9D5-4E6A-BE51-D7A5BB3EB0E4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37" creationId="{65074EA5-66B0-09DE-227C-6CB6F341190A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38" creationId="{FC6DC033-2415-2A56-F6A1-07A13F1D42C8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39" creationId="{55671134-A02B-F08C-25FF-4F39AF86AD51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40" creationId="{177B2A0D-B964-2A29-CED6-4F2B10077EA1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41" creationId="{5233C16F-1062-C9B6-5C8D-3348898A61F3}"/>
          </ac:spMkLst>
        </pc:spChg>
        <pc:spChg chg="del mod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142" creationId="{54B9A9F6-5238-4177-9C51-A1558971227B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43" creationId="{6ED99C1D-3F1E-9CE0-DBDE-B623985B3928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44" creationId="{1762E552-EAF8-06EB-5C4C-C2C800309DDE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45" creationId="{62152630-E365-67E6-66BA-840C896BE43B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46" creationId="{15BE1F86-A343-9E5B-CB89-E4DF24704331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47" creationId="{7F068EF7-AB4C-1F8E-8E5B-D82239794226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48" creationId="{07CA4162-21F9-C3FA-5C8B-223B4153508E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49" creationId="{CAC46FE5-E53C-7872-E3E8-E498CFC8E7CC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50" creationId="{33E7C069-1635-D27D-CB66-71748B1D3A2B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51" creationId="{D891482D-397F-191F-CB79-48506E82CF31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55" creationId="{62FC3EDC-B5F8-A376-9F57-346C453BA25C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56" creationId="{D82F7D4F-C60D-1C45-BD48-A1B5354574E0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57" creationId="{EBCBA8C5-4FA3-F953-1756-D2D5F7E45018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58" creationId="{9B0CC876-C7FA-D04B-C672-96377D1F10FF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159" creationId="{6D5FF165-0F26-DE21-38CD-BA4B4A90818C}"/>
          </ac:spMkLst>
        </pc:spChg>
        <pc:spChg chg="add del mod">
          <ac:chgData name="Geising, Michael (external - Project)" userId="e526fc31-e24d-4549-afb0-ba2ec955b806" providerId="ADAL" clId="{BD08BB12-5E8F-42B5-B156-877751572158}" dt="2023-08-31T15:08:00.392" v="5353" actId="478"/>
          <ac:spMkLst>
            <pc:docMk/>
            <pc:sldMk cId="3828539677" sldId="9305"/>
            <ac:spMk id="225" creationId="{0F250E60-D46A-D40C-99F8-B66FDF2707C7}"/>
          </ac:spMkLst>
        </pc:spChg>
        <pc:spChg chg="add del mod">
          <ac:chgData name="Geising, Michael (external - Project)" userId="e526fc31-e24d-4549-afb0-ba2ec955b806" providerId="ADAL" clId="{BD08BB12-5E8F-42B5-B156-877751572158}" dt="2023-08-30T09:05:58.927" v="595" actId="478"/>
          <ac:spMkLst>
            <pc:docMk/>
            <pc:sldMk cId="3828539677" sldId="9305"/>
            <ac:spMk id="225" creationId="{93EFC9C9-FEE0-7868-109F-9931B3564CB3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226" creationId="{A1F44C07-9B54-D193-FF0C-57186A91F52E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228" creationId="{84D13A91-DDDF-5901-1DE9-8556D0D64EAD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24:56.229" v="1616" actId="478"/>
          <ac:spMkLst>
            <pc:docMk/>
            <pc:sldMk cId="3828539677" sldId="9305"/>
            <ac:spMk id="229" creationId="{E1380B46-00F8-9267-4BC2-2576C9A26D23}"/>
          </ac:spMkLst>
        </pc:spChg>
        <pc:spChg chg="add del mod">
          <ac:chgData name="Geising, Michael (external - Project)" userId="e526fc31-e24d-4549-afb0-ba2ec955b806" providerId="ADAL" clId="{BD08BB12-5E8F-42B5-B156-877751572158}" dt="2023-08-30T09:10:22.365" v="679" actId="478"/>
          <ac:spMkLst>
            <pc:docMk/>
            <pc:sldMk cId="3828539677" sldId="9305"/>
            <ac:spMk id="230" creationId="{BEE52C10-24C0-DDBD-4DCF-6B5545BB10A2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232" creationId="{E7B9153A-CF8A-A6BA-7120-0C65EE914481}"/>
          </ac:spMkLst>
        </pc:spChg>
        <pc:spChg chg="add del mod">
          <ac:chgData name="Geising, Michael (external - Project)" userId="e526fc31-e24d-4549-afb0-ba2ec955b806" providerId="ADAL" clId="{BD08BB12-5E8F-42B5-B156-877751572158}" dt="2023-09-01T11:10:20.649" v="5808" actId="478"/>
          <ac:spMkLst>
            <pc:docMk/>
            <pc:sldMk cId="3828539677" sldId="9305"/>
            <ac:spMk id="232" creationId="{F3EAB3BD-2035-3D26-4DD2-A07C99BEE485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24:56.229" v="1616" actId="478"/>
          <ac:spMkLst>
            <pc:docMk/>
            <pc:sldMk cId="3828539677" sldId="9305"/>
            <ac:spMk id="233" creationId="{1A0F35F1-E0DD-FF20-A1AB-07D1AF0C5772}"/>
          </ac:spMkLst>
        </pc:spChg>
        <pc:spChg chg="add del mod">
          <ac:chgData name="Geising, Michael (external - Project)" userId="e526fc31-e24d-4549-afb0-ba2ec955b806" providerId="ADAL" clId="{BD08BB12-5E8F-42B5-B156-877751572158}" dt="2023-09-01T11:10:20.649" v="5808" actId="478"/>
          <ac:spMkLst>
            <pc:docMk/>
            <pc:sldMk cId="3828539677" sldId="9305"/>
            <ac:spMk id="233" creationId="{2013AF9C-F6F0-0D5F-299A-F08F8A1482F4}"/>
          </ac:spMkLst>
        </pc:spChg>
        <pc:spChg chg="add mod">
          <ac:chgData name="Geising, Michael (external - Project)" userId="e526fc31-e24d-4549-afb0-ba2ec955b806" providerId="ADAL" clId="{BD08BB12-5E8F-42B5-B156-877751572158}" dt="2023-08-31T15:08:04.157" v="5355"/>
          <ac:spMkLst>
            <pc:docMk/>
            <pc:sldMk cId="3828539677" sldId="9305"/>
            <ac:spMk id="234" creationId="{A5434A3E-3D7D-1664-B6DB-A0F5930B325B}"/>
          </ac:spMkLst>
        </pc:spChg>
        <pc:spChg chg="add mod">
          <ac:chgData name="Geising, Michael (external - Project)" userId="e526fc31-e24d-4549-afb0-ba2ec955b806" providerId="ADAL" clId="{BD08BB12-5E8F-42B5-B156-877751572158}" dt="2023-08-31T15:08:04.157" v="5355"/>
          <ac:spMkLst>
            <pc:docMk/>
            <pc:sldMk cId="3828539677" sldId="9305"/>
            <ac:spMk id="235" creationId="{1E85210C-869E-FA6C-0B9B-29BA956D0567}"/>
          </ac:spMkLst>
        </pc:spChg>
        <pc:spChg chg="add mod">
          <ac:chgData name="Geising, Michael (external - Project)" userId="e526fc31-e24d-4549-afb0-ba2ec955b806" providerId="ADAL" clId="{BD08BB12-5E8F-42B5-B156-877751572158}" dt="2023-08-31T15:08:04.157" v="5355"/>
          <ac:spMkLst>
            <pc:docMk/>
            <pc:sldMk cId="3828539677" sldId="9305"/>
            <ac:spMk id="236" creationId="{CCAB86E7-1732-DD2B-975E-C2EEC01C55E5}"/>
          </ac:spMkLst>
        </pc:spChg>
        <pc:spChg chg="add del mod">
          <ac:chgData name="Geising, Michael (external - Project)" userId="e526fc31-e24d-4549-afb0-ba2ec955b806" providerId="ADAL" clId="{BD08BB12-5E8F-42B5-B156-877751572158}" dt="2023-08-30T09:05:20.951" v="590" actId="478"/>
          <ac:spMkLst>
            <pc:docMk/>
            <pc:sldMk cId="3828539677" sldId="9305"/>
            <ac:spMk id="237" creationId="{C8290FB4-9440-8F08-44F8-E1119C394FC7}"/>
          </ac:spMkLst>
        </pc:spChg>
        <pc:spChg chg="add del mod">
          <ac:chgData name="Geising, Michael (external - Project)" userId="e526fc31-e24d-4549-afb0-ba2ec955b806" providerId="ADAL" clId="{BD08BB12-5E8F-42B5-B156-877751572158}" dt="2023-09-01T11:10:20.649" v="5808" actId="478"/>
          <ac:spMkLst>
            <pc:docMk/>
            <pc:sldMk cId="3828539677" sldId="9305"/>
            <ac:spMk id="238" creationId="{D32E65B7-1B8C-3E63-3391-5A147F6BE8F3}"/>
          </ac:spMkLst>
        </pc:spChg>
        <pc:spChg chg="add del mod">
          <ac:chgData name="Geising, Michael (external - Project)" userId="e526fc31-e24d-4549-afb0-ba2ec955b806" providerId="ADAL" clId="{BD08BB12-5E8F-42B5-B156-877751572158}" dt="2023-09-01T11:10:20.649" v="5808" actId="478"/>
          <ac:spMkLst>
            <pc:docMk/>
            <pc:sldMk cId="3828539677" sldId="9305"/>
            <ac:spMk id="239" creationId="{32247B05-7462-6C80-A3F3-81CD0289AF13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32:42.948" v="1744" actId="478"/>
          <ac:spMkLst>
            <pc:docMk/>
            <pc:sldMk cId="3828539677" sldId="9305"/>
            <ac:spMk id="239" creationId="{99FC2185-14C3-0CAE-E8B3-CDDD301420D6}"/>
          </ac:spMkLst>
        </pc:spChg>
        <pc:spChg chg="add del mod">
          <ac:chgData name="Geising, Michael (external - Project)" userId="e526fc31-e24d-4549-afb0-ba2ec955b806" providerId="ADAL" clId="{BD08BB12-5E8F-42B5-B156-877751572158}" dt="2023-08-30T11:17:47.798" v="1277" actId="478"/>
          <ac:spMkLst>
            <pc:docMk/>
            <pc:sldMk cId="3828539677" sldId="9305"/>
            <ac:spMk id="241" creationId="{BB17D0B3-6591-1CF7-4316-BBB5EF408EBC}"/>
          </ac:spMkLst>
        </pc:spChg>
        <pc:spChg chg="add mod">
          <ac:chgData name="Geising, Michael (external - Project)" userId="e526fc31-e24d-4549-afb0-ba2ec955b806" providerId="ADAL" clId="{BD08BB12-5E8F-42B5-B156-877751572158}" dt="2023-08-31T15:08:14.691" v="5356"/>
          <ac:spMkLst>
            <pc:docMk/>
            <pc:sldMk cId="3828539677" sldId="9305"/>
            <ac:spMk id="242" creationId="{07292EF2-B33B-FBC0-B918-5B03D11F54EA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242" creationId="{A48B58B6-8BC7-0622-DF09-2A6B9A995537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243" creationId="{10D4A6F6-9718-69B2-DC16-6188E746FC94}"/>
          </ac:spMkLst>
        </pc:spChg>
        <pc:spChg chg="add mod">
          <ac:chgData name="Geising, Michael (external - Project)" userId="e526fc31-e24d-4549-afb0-ba2ec955b806" providerId="ADAL" clId="{BD08BB12-5E8F-42B5-B156-877751572158}" dt="2023-09-01T11:51:38.847" v="5856" actId="1035"/>
          <ac:spMkLst>
            <pc:docMk/>
            <pc:sldMk cId="3828539677" sldId="9305"/>
            <ac:spMk id="243" creationId="{7B213A6F-47B6-63AC-7F05-8B7A2A8FA9C5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244" creationId="{5A581635-8B99-1A8A-F7AD-CBE1EE4A9661}"/>
          </ac:spMkLst>
        </pc:spChg>
        <pc:spChg chg="add mod">
          <ac:chgData name="Geising, Michael (external - Project)" userId="e526fc31-e24d-4549-afb0-ba2ec955b806" providerId="ADAL" clId="{BD08BB12-5E8F-42B5-B156-877751572158}" dt="2023-09-01T11:51:38.847" v="5856" actId="1035"/>
          <ac:spMkLst>
            <pc:docMk/>
            <pc:sldMk cId="3828539677" sldId="9305"/>
            <ac:spMk id="245" creationId="{62F8F154-AA37-0F13-FD0F-58A64772B3A6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246" creationId="{10551DD6-55CF-DD91-AAF8-7DE2F7E1E751}"/>
          </ac:spMkLst>
        </pc:spChg>
        <pc:spChg chg="add mod">
          <ac:chgData name="Geising, Michael (external - Project)" userId="e526fc31-e24d-4549-afb0-ba2ec955b806" providerId="ADAL" clId="{BD08BB12-5E8F-42B5-B156-877751572158}" dt="2023-08-31T15:13:49.618" v="5620" actId="1037"/>
          <ac:spMkLst>
            <pc:docMk/>
            <pc:sldMk cId="3828539677" sldId="9305"/>
            <ac:spMk id="246" creationId="{E12D18BD-8359-EEA8-D8A8-95EF08E92F83}"/>
          </ac:spMkLst>
        </pc:spChg>
        <pc:spChg chg="add mod">
          <ac:chgData name="Geising, Michael (external - Project)" userId="e526fc31-e24d-4549-afb0-ba2ec955b806" providerId="ADAL" clId="{BD08BB12-5E8F-42B5-B156-877751572158}" dt="2023-08-31T15:13:49.343" v="5619" actId="121"/>
          <ac:spMkLst>
            <pc:docMk/>
            <pc:sldMk cId="3828539677" sldId="9305"/>
            <ac:spMk id="247" creationId="{C08D9B3F-07C5-3809-A39F-AFF0AC98A863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247" creationId="{DCEA10F4-39B8-89F6-924C-B1D17F2A24DB}"/>
          </ac:spMkLst>
        </pc:spChg>
        <pc:spChg chg="add del mod">
          <ac:chgData name="Geising, Michael (external - Project)" userId="e526fc31-e24d-4549-afb0-ba2ec955b806" providerId="ADAL" clId="{BD08BB12-5E8F-42B5-B156-877751572158}" dt="2023-08-31T15:10:37.911" v="5390" actId="478"/>
          <ac:spMkLst>
            <pc:docMk/>
            <pc:sldMk cId="3828539677" sldId="9305"/>
            <ac:spMk id="248" creationId="{85D47767-1103-937A-28F3-DB925DE23A9C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248" creationId="{E619D4C2-9270-4202-E65B-C0A64D1B8C54}"/>
          </ac:spMkLst>
        </pc:spChg>
        <pc:spChg chg="add mod">
          <ac:chgData name="Geising, Michael (external - Project)" userId="e526fc31-e24d-4549-afb0-ba2ec955b806" providerId="ADAL" clId="{BD08BB12-5E8F-42B5-B156-877751572158}" dt="2023-08-31T15:13:50.076" v="5621" actId="1038"/>
          <ac:spMkLst>
            <pc:docMk/>
            <pc:sldMk cId="3828539677" sldId="9305"/>
            <ac:spMk id="249" creationId="{C4CCA511-2742-4B08-84E5-83E3FF7EEA4D}"/>
          </ac:spMkLst>
        </pc:spChg>
        <pc:spChg chg="add mod">
          <ac:chgData name="Geising, Michael (external - Project)" userId="e526fc31-e24d-4549-afb0-ba2ec955b806" providerId="ADAL" clId="{BD08BB12-5E8F-42B5-B156-877751572158}" dt="2023-08-31T15:10:27.526" v="5389"/>
          <ac:spMkLst>
            <pc:docMk/>
            <pc:sldMk cId="3828539677" sldId="9305"/>
            <ac:spMk id="250" creationId="{6BA8E38C-4968-31F1-55CD-8E1F31A1806D}"/>
          </ac:spMkLst>
        </pc:spChg>
        <pc:spChg chg="add mod">
          <ac:chgData name="Geising, Michael (external - Project)" userId="e526fc31-e24d-4549-afb0-ba2ec955b806" providerId="ADAL" clId="{BD08BB12-5E8F-42B5-B156-877751572158}" dt="2023-08-31T15:13:50.076" v="5621" actId="1038"/>
          <ac:spMkLst>
            <pc:docMk/>
            <pc:sldMk cId="3828539677" sldId="9305"/>
            <ac:spMk id="251" creationId="{A1C0882D-9FEB-F8DC-9917-4F43015B1005}"/>
          </ac:spMkLst>
        </pc:spChg>
        <pc:spChg chg="add del mod">
          <ac:chgData name="Geising, Michael (external - Project)" userId="e526fc31-e24d-4549-afb0-ba2ec955b806" providerId="ADAL" clId="{BD08BB12-5E8F-42B5-B156-877751572158}" dt="2023-08-30T16:23:50.801" v="3012" actId="478"/>
          <ac:spMkLst>
            <pc:docMk/>
            <pc:sldMk cId="3828539677" sldId="9305"/>
            <ac:spMk id="251" creationId="{CE557078-6B30-F5B0-4BDB-5BB872123A50}"/>
          </ac:spMkLst>
        </pc:spChg>
        <pc:spChg chg="add del mod">
          <ac:chgData name="Geising, Michael (external - Project)" userId="e526fc31-e24d-4549-afb0-ba2ec955b806" providerId="ADAL" clId="{BD08BB12-5E8F-42B5-B156-877751572158}" dt="2023-08-31T15:18:01.663" v="5685" actId="1035"/>
          <ac:spMkLst>
            <pc:docMk/>
            <pc:sldMk cId="3828539677" sldId="9305"/>
            <ac:spMk id="252" creationId="{AC580B9E-C10C-86C1-D6A5-937E7345A76E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56" creationId="{F62CE1C3-AC06-F7B7-AAD4-DF78619D121D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57" creationId="{1F2A31A6-ECE0-226A-2608-1C6AA45C671D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60" creationId="{3264D986-CF15-5321-4704-5ACC80A10A5D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61" creationId="{DB47161D-50E8-BBBC-291C-6BE170EBB916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63" creationId="{8DEEB07B-18D7-2979-18AC-CE5587422157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64" creationId="{3B0ECA10-A7E4-8EE0-92BB-2633E6BD31D9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66" creationId="{40B330C5-8EFA-8125-B21A-8040DE42A277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70" creationId="{989E0805-6F30-E79D-4893-DC90C18947AC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72" creationId="{221437A4-7C3E-B955-3CAD-277C764250C4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73" creationId="{84B236E2-408B-3C0D-D741-31E3EA6A994A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74" creationId="{259F1F98-1427-E8B3-7770-A5A498B4BE74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75" creationId="{B7A79A40-8C08-F313-ED93-0967F62D564E}"/>
          </ac:spMkLst>
        </pc:spChg>
        <pc:spChg chg="add mod">
          <ac:chgData name="Geising, Michael (external - Project)" userId="e526fc31-e24d-4549-afb0-ba2ec955b806" providerId="ADAL" clId="{BD08BB12-5E8F-42B5-B156-877751572158}" dt="2023-08-30T16:23:58.978" v="3013"/>
          <ac:spMkLst>
            <pc:docMk/>
            <pc:sldMk cId="3828539677" sldId="9305"/>
            <ac:spMk id="276" creationId="{32C75E4E-0FE0-16F4-F68C-2E50C8A68AF9}"/>
          </ac:spMkLst>
        </pc:spChg>
        <pc:spChg chg="add del mod">
          <ac:chgData name="Geising, Michael (external - Project)" userId="e526fc31-e24d-4549-afb0-ba2ec955b806" providerId="ADAL" clId="{BD08BB12-5E8F-42B5-B156-877751572158}" dt="2023-08-31T09:03:56.650" v="3858" actId="478"/>
          <ac:spMkLst>
            <pc:docMk/>
            <pc:sldMk cId="3828539677" sldId="9305"/>
            <ac:spMk id="278" creationId="{3D1AA0CE-EED0-EC00-666B-E6BC6D93AF6E}"/>
          </ac:spMkLst>
        </pc:spChg>
        <pc:spChg chg="add del mod">
          <ac:chgData name="Geising, Michael (external - Project)" userId="e526fc31-e24d-4549-afb0-ba2ec955b806" providerId="ADAL" clId="{BD08BB12-5E8F-42B5-B156-877751572158}" dt="2023-08-31T09:04:00.924" v="3859" actId="478"/>
          <ac:spMkLst>
            <pc:docMk/>
            <pc:sldMk cId="3828539677" sldId="9305"/>
            <ac:spMk id="279" creationId="{775B4CD4-4DBC-001E-B07A-EF09B8EEAF8B}"/>
          </ac:spMkLst>
        </pc:spChg>
        <pc:spChg chg="add mod">
          <ac:chgData name="Geising, Michael (external - Project)" userId="e526fc31-e24d-4549-afb0-ba2ec955b806" providerId="ADAL" clId="{BD08BB12-5E8F-42B5-B156-877751572158}" dt="2023-08-31T15:13:50.076" v="5621" actId="1038"/>
          <ac:spMkLst>
            <pc:docMk/>
            <pc:sldMk cId="3828539677" sldId="9305"/>
            <ac:spMk id="281" creationId="{9F7A1925-C8E5-9168-230C-A8DDF19B8AAB}"/>
          </ac:spMkLst>
        </pc:spChg>
        <pc:spChg chg="add mod">
          <ac:chgData name="Geising, Michael (external - Project)" userId="e526fc31-e24d-4549-afb0-ba2ec955b806" providerId="ADAL" clId="{BD08BB12-5E8F-42B5-B156-877751572158}" dt="2023-08-31T15:18:04.860" v="5695" actId="1035"/>
          <ac:spMkLst>
            <pc:docMk/>
            <pc:sldMk cId="3828539677" sldId="9305"/>
            <ac:spMk id="287" creationId="{D364F9A7-323C-9288-5BE6-0C4B774B49BE}"/>
          </ac:spMkLst>
        </pc:spChg>
        <pc:picChg chg="del mod">
          <ac:chgData name="Geising, Michael (external - Project)" userId="e526fc31-e24d-4549-afb0-ba2ec955b806" providerId="ADAL" clId="{BD08BB12-5E8F-42B5-B156-877751572158}" dt="2023-08-30T09:04:52.511" v="586" actId="478"/>
          <ac:picMkLst>
            <pc:docMk/>
            <pc:sldMk cId="3828539677" sldId="9305"/>
            <ac:picMk id="115" creationId="{DC654AF2-2025-49FD-A9B0-79C0FB869B80}"/>
          </ac:picMkLst>
        </pc:picChg>
        <pc:cxnChg chg="del mod">
          <ac:chgData name="Geising, Michael (external - Project)" userId="e526fc31-e24d-4549-afb0-ba2ec955b806" providerId="ADAL" clId="{BD08BB12-5E8F-42B5-B156-877751572158}" dt="2023-08-30T08:45:53.629" v="149" actId="478"/>
          <ac:cxnSpMkLst>
            <pc:docMk/>
            <pc:sldMk cId="3828539677" sldId="9305"/>
            <ac:cxnSpMk id="2" creationId="{1DBA1297-7B5A-0040-14EC-89A0307F266E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10:27:24.582" v="4426" actId="478"/>
          <ac:cxnSpMkLst>
            <pc:docMk/>
            <pc:sldMk cId="3828539677" sldId="9305"/>
            <ac:cxnSpMk id="3" creationId="{15BA5418-F6DA-F63E-C7A0-AA8A6680EE43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09:05:20.951" v="590" actId="478"/>
          <ac:cxnSpMkLst>
            <pc:docMk/>
            <pc:sldMk cId="3828539677" sldId="9305"/>
            <ac:cxnSpMk id="3" creationId="{F2496E11-7F4B-90ED-CFFB-B11A69415935}"/>
          </ac:cxnSpMkLst>
        </pc:cxnChg>
        <pc:cxnChg chg="add mod">
          <ac:chgData name="Geising, Michael (external - Project)" userId="e526fc31-e24d-4549-afb0-ba2ec955b806" providerId="ADAL" clId="{BD08BB12-5E8F-42B5-B156-877751572158}" dt="2023-09-01T11:10:31.857" v="5811" actId="14100"/>
          <ac:cxnSpMkLst>
            <pc:docMk/>
            <pc:sldMk cId="3828539677" sldId="9305"/>
            <ac:cxnSpMk id="4" creationId="{5E44703D-C249-36C9-C0EE-9A639152D318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10:27:24.582" v="4426" actId="478"/>
          <ac:cxnSpMkLst>
            <pc:docMk/>
            <pc:sldMk cId="3828539677" sldId="9305"/>
            <ac:cxnSpMk id="5" creationId="{27A7D719-9A3F-CC18-45F0-F0F490E16741}"/>
          </ac:cxnSpMkLst>
        </pc:cxnChg>
        <pc:cxnChg chg="add mod">
          <ac:chgData name="Geising, Michael (external - Project)" userId="e526fc31-e24d-4549-afb0-ba2ec955b806" providerId="ADAL" clId="{BD08BB12-5E8F-42B5-B156-877751572158}" dt="2023-09-01T11:51:26.866" v="5840" actId="14100"/>
          <ac:cxnSpMkLst>
            <pc:docMk/>
            <pc:sldMk cId="3828539677" sldId="9305"/>
            <ac:cxnSpMk id="7" creationId="{E063C3EC-5C41-4582-E673-C15A5A8A5D8F}"/>
          </ac:cxnSpMkLst>
        </pc:cxnChg>
        <pc:cxnChg chg="add mod">
          <ac:chgData name="Geising, Michael (external - Project)" userId="e526fc31-e24d-4549-afb0-ba2ec955b806" providerId="ADAL" clId="{BD08BB12-5E8F-42B5-B156-877751572158}" dt="2023-09-01T11:10:26.956" v="5810" actId="14100"/>
          <ac:cxnSpMkLst>
            <pc:docMk/>
            <pc:sldMk cId="3828539677" sldId="9305"/>
            <ac:cxnSpMk id="8" creationId="{5F5BA3E7-0B36-F688-2B27-C9A9B6F28733}"/>
          </ac:cxnSpMkLst>
        </pc:cxnChg>
        <pc:cxnChg chg="add mod">
          <ac:chgData name="Geising, Michael (external - Project)" userId="e526fc31-e24d-4549-afb0-ba2ec955b806" providerId="ADAL" clId="{BD08BB12-5E8F-42B5-B156-877751572158}" dt="2023-09-01T11:10:36.931" v="5812" actId="14100"/>
          <ac:cxnSpMkLst>
            <pc:docMk/>
            <pc:sldMk cId="3828539677" sldId="9305"/>
            <ac:cxnSpMk id="9" creationId="{E82E777D-9862-3ED5-D24E-49F430A563E5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15:08:00.392" v="5353" actId="478"/>
          <ac:cxnSpMkLst>
            <pc:docMk/>
            <pc:sldMk cId="3828539677" sldId="9305"/>
            <ac:cxnSpMk id="15" creationId="{7C159067-515D-A134-8C95-6A34C1247CA5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10:27:42.712" v="4429" actId="478"/>
          <ac:cxnSpMkLst>
            <pc:docMk/>
            <pc:sldMk cId="3828539677" sldId="9305"/>
            <ac:cxnSpMk id="21" creationId="{33F3494E-1664-1B49-916E-54CF9FF9107B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09:04:00.924" v="3859" actId="478"/>
          <ac:cxnSpMkLst>
            <pc:docMk/>
            <pc:sldMk cId="3828539677" sldId="9305"/>
            <ac:cxnSpMk id="24" creationId="{A9EC9E48-A25C-B706-9652-61A4EB50C268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15:08:00.392" v="5353" actId="478"/>
          <ac:cxnSpMkLst>
            <pc:docMk/>
            <pc:sldMk cId="3828539677" sldId="9305"/>
            <ac:cxnSpMk id="26" creationId="{0E48356E-16FC-8F35-B3E2-3EFFAF661558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10:28:27.953" v="4434" actId="478"/>
          <ac:cxnSpMkLst>
            <pc:docMk/>
            <pc:sldMk cId="3828539677" sldId="9305"/>
            <ac:cxnSpMk id="29" creationId="{4AADC39E-B676-3A19-DC7A-BD8F8843A22C}"/>
          </ac:cxnSpMkLst>
        </pc:cxnChg>
        <pc:cxnChg chg="add del mod ord">
          <ac:chgData name="Geising, Michael (external - Project)" userId="e526fc31-e24d-4549-afb0-ba2ec955b806" providerId="ADAL" clId="{BD08BB12-5E8F-42B5-B156-877751572158}" dt="2023-08-31T09:04:00.924" v="3859" actId="478"/>
          <ac:cxnSpMkLst>
            <pc:docMk/>
            <pc:sldMk cId="3828539677" sldId="9305"/>
            <ac:cxnSpMk id="30" creationId="{1BD731A1-DD30-59FA-4A29-46A2A3D50DFC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11:24:58.722" v="1617" actId="478"/>
          <ac:cxnSpMkLst>
            <pc:docMk/>
            <pc:sldMk cId="3828539677" sldId="9305"/>
            <ac:cxnSpMk id="38" creationId="{45BDAC74-5DAB-1FD0-AC3C-2F73F313D232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11:24:04.984" v="1485"/>
          <ac:cxnSpMkLst>
            <pc:docMk/>
            <pc:sldMk cId="3828539677" sldId="9305"/>
            <ac:cxnSpMk id="64" creationId="{8B33706F-D209-7161-E60A-613856C94E04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11:32:42.948" v="1744" actId="478"/>
          <ac:cxnSpMkLst>
            <pc:docMk/>
            <pc:sldMk cId="3828539677" sldId="9305"/>
            <ac:cxnSpMk id="70" creationId="{85BD4A0F-3D22-38BB-BC83-AB46E0105E46}"/>
          </ac:cxnSpMkLst>
        </pc:cxnChg>
        <pc:cxnChg chg="del mod">
          <ac:chgData name="Geising, Michael (external - Project)" userId="e526fc31-e24d-4549-afb0-ba2ec955b806" providerId="ADAL" clId="{BD08BB12-5E8F-42B5-B156-877751572158}" dt="2023-08-30T09:28:23.545" v="882" actId="478"/>
          <ac:cxnSpMkLst>
            <pc:docMk/>
            <pc:sldMk cId="3828539677" sldId="9305"/>
            <ac:cxnSpMk id="78" creationId="{341C1D4F-59F2-4F99-A4DA-8DFDDA041D8A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11:30:02.425" v="1742"/>
          <ac:cxnSpMkLst>
            <pc:docMk/>
            <pc:sldMk cId="3828539677" sldId="9305"/>
            <ac:cxnSpMk id="83" creationId="{5561289C-6A23-2EAE-2988-8CE81072B499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11:30:02.425" v="1742"/>
          <ac:cxnSpMkLst>
            <pc:docMk/>
            <pc:sldMk cId="3828539677" sldId="9305"/>
            <ac:cxnSpMk id="90" creationId="{68592496-50EC-5D80-85C4-D162E84A7AD0}"/>
          </ac:cxnSpMkLst>
        </pc:cxnChg>
        <pc:cxnChg chg="del mod">
          <ac:chgData name="Geising, Michael (external - Project)" userId="e526fc31-e24d-4549-afb0-ba2ec955b806" providerId="ADAL" clId="{BD08BB12-5E8F-42B5-B156-877751572158}" dt="2023-08-30T16:23:50.801" v="3012" actId="478"/>
          <ac:cxnSpMkLst>
            <pc:docMk/>
            <pc:sldMk cId="3828539677" sldId="9305"/>
            <ac:cxnSpMk id="99" creationId="{0AB15F49-E78E-46AB-8A15-A69025C678F6}"/>
          </ac:cxnSpMkLst>
        </pc:cxnChg>
        <pc:cxnChg chg="add del mod ord">
          <ac:chgData name="Geising, Michael (external - Project)" userId="e526fc31-e24d-4549-afb0-ba2ec955b806" providerId="ADAL" clId="{BD08BB12-5E8F-42B5-B156-877751572158}" dt="2023-08-31T15:10:26.182" v="5388" actId="478"/>
          <ac:cxnSpMkLst>
            <pc:docMk/>
            <pc:sldMk cId="3828539677" sldId="9305"/>
            <ac:cxnSpMk id="106" creationId="{41960C88-1012-8F69-2780-44819F575ADB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09:05:20.951" v="590" actId="478"/>
          <ac:cxnSpMkLst>
            <pc:docMk/>
            <pc:sldMk cId="3828539677" sldId="9305"/>
            <ac:cxnSpMk id="109" creationId="{C3009B26-8B44-48FE-9C9F-EE6CE75D92EC}"/>
          </ac:cxnSpMkLst>
        </pc:cxnChg>
        <pc:cxnChg chg="add del mod ord">
          <ac:chgData name="Geising, Michael (external - Project)" userId="e526fc31-e24d-4549-afb0-ba2ec955b806" providerId="ADAL" clId="{BD08BB12-5E8F-42B5-B156-877751572158}" dt="2023-08-31T13:56:32.128" v="4593" actId="478"/>
          <ac:cxnSpMkLst>
            <pc:docMk/>
            <pc:sldMk cId="3828539677" sldId="9305"/>
            <ac:cxnSpMk id="113" creationId="{1EDB7598-EB37-4BF7-4BA8-DB8CF9598610}"/>
          </ac:cxnSpMkLst>
        </pc:cxnChg>
        <pc:cxnChg chg="del mod">
          <ac:chgData name="Geising, Michael (external - Project)" userId="e526fc31-e24d-4549-afb0-ba2ec955b806" providerId="ADAL" clId="{BD08BB12-5E8F-42B5-B156-877751572158}" dt="2023-08-30T09:04:53.759" v="587" actId="478"/>
          <ac:cxnSpMkLst>
            <pc:docMk/>
            <pc:sldMk cId="3828539677" sldId="9305"/>
            <ac:cxnSpMk id="116" creationId="{ECF8E0FE-F8FF-4B93-9CC9-4FDEB3672302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152" creationId="{BC2B90DD-F9F3-9D0F-E01A-32B9D4562F97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153" creationId="{E60E2CD5-C86A-4515-6377-4596497F2A98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09:05:20.951" v="590" actId="478"/>
          <ac:cxnSpMkLst>
            <pc:docMk/>
            <pc:sldMk cId="3828539677" sldId="9305"/>
            <ac:cxnSpMk id="154" creationId="{0A245F76-A5AD-4FC1-AAF7-7316FC513631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11:23:05.347" v="1471" actId="478"/>
          <ac:cxnSpMkLst>
            <pc:docMk/>
            <pc:sldMk cId="3828539677" sldId="9305"/>
            <ac:cxnSpMk id="224" creationId="{17783A7A-7CE6-29F9-D4A9-EA475452DF40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15:08:00.392" v="5353" actId="478"/>
          <ac:cxnSpMkLst>
            <pc:docMk/>
            <pc:sldMk cId="3828539677" sldId="9305"/>
            <ac:cxnSpMk id="224" creationId="{D6AAB335-F1FF-A860-6F84-B8571FFAD942}"/>
          </ac:cxnSpMkLst>
        </pc:cxnChg>
        <pc:cxnChg chg="del mod">
          <ac:chgData name="Geising, Michael (external - Project)" userId="e526fc31-e24d-4549-afb0-ba2ec955b806" providerId="ADAL" clId="{BD08BB12-5E8F-42B5-B156-877751572158}" dt="2023-08-30T09:28:23.545" v="882" actId="478"/>
          <ac:cxnSpMkLst>
            <pc:docMk/>
            <pc:sldMk cId="3828539677" sldId="9305"/>
            <ac:cxnSpMk id="227" creationId="{51322D35-3A50-16A1-4374-C4CED8AA622B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11:32:42.948" v="1744" actId="478"/>
          <ac:cxnSpMkLst>
            <pc:docMk/>
            <pc:sldMk cId="3828539677" sldId="9305"/>
            <ac:cxnSpMk id="231" creationId="{87089486-B0DF-178A-7979-F59F5F3C0137}"/>
          </ac:cxnSpMkLst>
        </pc:cxnChg>
        <pc:cxnChg chg="del">
          <ac:chgData name="Geising, Michael (external - Project)" userId="e526fc31-e24d-4549-afb0-ba2ec955b806" providerId="ADAL" clId="{BD08BB12-5E8F-42B5-B156-877751572158}" dt="2023-08-30T09:28:23.545" v="882" actId="478"/>
          <ac:cxnSpMkLst>
            <pc:docMk/>
            <pc:sldMk cId="3828539677" sldId="9305"/>
            <ac:cxnSpMk id="234" creationId="{DF9BCCA3-3C7F-9186-88DA-EB615CB990C7}"/>
          </ac:cxnSpMkLst>
        </pc:cxnChg>
        <pc:cxnChg chg="add del mod">
          <ac:chgData name="Geising, Michael (external - Project)" userId="e526fc31-e24d-4549-afb0-ba2ec955b806" providerId="ADAL" clId="{BD08BB12-5E8F-42B5-B156-877751572158}" dt="2023-09-01T11:10:20.649" v="5808" actId="478"/>
          <ac:cxnSpMkLst>
            <pc:docMk/>
            <pc:sldMk cId="3828539677" sldId="9305"/>
            <ac:cxnSpMk id="237" creationId="{BF797283-5F49-E421-CAA6-BE22362FB7E1}"/>
          </ac:cxnSpMkLst>
        </pc:cxnChg>
        <pc:cxnChg chg="add del mod">
          <ac:chgData name="Geising, Michael (external - Project)" userId="e526fc31-e24d-4549-afb0-ba2ec955b806" providerId="ADAL" clId="{BD08BB12-5E8F-42B5-B156-877751572158}" dt="2023-09-01T11:10:20.649" v="5808" actId="478"/>
          <ac:cxnSpMkLst>
            <pc:docMk/>
            <pc:sldMk cId="3828539677" sldId="9305"/>
            <ac:cxnSpMk id="240" creationId="{7CA0D820-AFB6-7150-EEFE-071F83B7E923}"/>
          </ac:cxnSpMkLst>
        </pc:cxnChg>
        <pc:cxnChg chg="add del mod">
          <ac:chgData name="Geising, Michael (external - Project)" userId="e526fc31-e24d-4549-afb0-ba2ec955b806" providerId="ADAL" clId="{BD08BB12-5E8F-42B5-B156-877751572158}" dt="2023-09-01T11:10:20.649" v="5808" actId="478"/>
          <ac:cxnSpMkLst>
            <pc:docMk/>
            <pc:sldMk cId="3828539677" sldId="9305"/>
            <ac:cxnSpMk id="241" creationId="{18B7CE74-9B23-CD31-5AC5-6E77032F4D72}"/>
          </ac:cxnSpMkLst>
        </pc:cxnChg>
        <pc:cxnChg chg="add mod">
          <ac:chgData name="Geising, Michael (external - Project)" userId="e526fc31-e24d-4549-afb0-ba2ec955b806" providerId="ADAL" clId="{BD08BB12-5E8F-42B5-B156-877751572158}" dt="2023-09-01T11:10:59.826" v="5825" actId="14100"/>
          <ac:cxnSpMkLst>
            <pc:docMk/>
            <pc:sldMk cId="3828539677" sldId="9305"/>
            <ac:cxnSpMk id="244" creationId="{F4F59FE9-AA3A-684F-31C7-37FD66D4FCA7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16:23:50.801" v="3012" actId="478"/>
          <ac:cxnSpMkLst>
            <pc:docMk/>
            <pc:sldMk cId="3828539677" sldId="9305"/>
            <ac:cxnSpMk id="245" creationId="{8A99157C-93BE-578C-DA60-F8C31CDEA14E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16:23:50.801" v="3012" actId="478"/>
          <ac:cxnSpMkLst>
            <pc:docMk/>
            <pc:sldMk cId="3828539677" sldId="9305"/>
            <ac:cxnSpMk id="249" creationId="{50A009DC-6AB7-E18F-D454-6C8AF181A8C2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0T16:23:50.801" v="3012" actId="478"/>
          <ac:cxnSpMkLst>
            <pc:docMk/>
            <pc:sldMk cId="3828539677" sldId="9305"/>
            <ac:cxnSpMk id="250" creationId="{3962A440-B89B-E6D5-EB5A-39C5C2C373EC}"/>
          </ac:cxnSpMkLst>
        </pc:cxnChg>
        <pc:cxnChg chg="add mod">
          <ac:chgData name="Geising, Michael (external - Project)" userId="e526fc31-e24d-4549-afb0-ba2ec955b806" providerId="ADAL" clId="{BD08BB12-5E8F-42B5-B156-877751572158}" dt="2023-08-31T15:13:50.076" v="5621" actId="1038"/>
          <ac:cxnSpMkLst>
            <pc:docMk/>
            <pc:sldMk cId="3828539677" sldId="9305"/>
            <ac:cxnSpMk id="253" creationId="{C5359D48-B607-ECD2-46E4-9837DECE71C9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15:18:01.663" v="5685" actId="1035"/>
          <ac:cxnSpMkLst>
            <pc:docMk/>
            <pc:sldMk cId="3828539677" sldId="9305"/>
            <ac:cxnSpMk id="254" creationId="{3D8DA667-2E03-F56B-BE05-FE7DA886BD0F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15:18:01.663" v="5685" actId="1035"/>
          <ac:cxnSpMkLst>
            <pc:docMk/>
            <pc:sldMk cId="3828539677" sldId="9305"/>
            <ac:cxnSpMk id="255" creationId="{1CEBFEBC-32B9-546A-F47F-229ACAB96242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258" creationId="{82D361F3-0F34-C7EF-293A-82C2CC37890A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259" creationId="{A5AD1D97-FE78-5992-6FEC-B7DA2AA1478F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262" creationId="{34008180-F55C-A072-AB51-C0A80C130612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265" creationId="{2771B256-1776-BC22-AF16-FC243390472F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267" creationId="{93A0C7E2-7E0E-7D56-762C-5DAED371D097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268" creationId="{CABA054C-0B02-87A0-A895-799D76C3942A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269" creationId="{969C63F9-1F18-C572-73B3-4AEC7E20611B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271" creationId="{D723EF7E-3A74-E285-9336-25A6353DBAAE}"/>
          </ac:cxnSpMkLst>
        </pc:cxnChg>
        <pc:cxnChg chg="add mod">
          <ac:chgData name="Geising, Michael (external - Project)" userId="e526fc31-e24d-4549-afb0-ba2ec955b806" providerId="ADAL" clId="{BD08BB12-5E8F-42B5-B156-877751572158}" dt="2023-08-30T16:23:58.978" v="3013"/>
          <ac:cxnSpMkLst>
            <pc:docMk/>
            <pc:sldMk cId="3828539677" sldId="9305"/>
            <ac:cxnSpMk id="277" creationId="{DDD863C2-32D8-0121-7BF6-C6B115A0BF3C}"/>
          </ac:cxnSpMkLst>
        </pc:cxnChg>
        <pc:cxnChg chg="add mod">
          <ac:chgData name="Geising, Michael (external - Project)" userId="e526fc31-e24d-4549-afb0-ba2ec955b806" providerId="ADAL" clId="{BD08BB12-5E8F-42B5-B156-877751572158}" dt="2023-08-31T15:13:50.076" v="5621" actId="1038"/>
          <ac:cxnSpMkLst>
            <pc:docMk/>
            <pc:sldMk cId="3828539677" sldId="9305"/>
            <ac:cxnSpMk id="280" creationId="{BB8D276A-14C2-8755-A68C-C692FBC157DB}"/>
          </ac:cxnSpMkLst>
        </pc:cxnChg>
        <pc:cxnChg chg="add del mod">
          <ac:chgData name="Geising, Michael (external - Project)" userId="e526fc31-e24d-4549-afb0-ba2ec955b806" providerId="ADAL" clId="{BD08BB12-5E8F-42B5-B156-877751572158}" dt="2023-09-01T11:10:20.649" v="5808" actId="478"/>
          <ac:cxnSpMkLst>
            <pc:docMk/>
            <pc:sldMk cId="3828539677" sldId="9305"/>
            <ac:cxnSpMk id="285" creationId="{A913F09A-389A-2878-78ED-8C62280EFD66}"/>
          </ac:cxnSpMkLst>
        </pc:cxnChg>
      </pc:sldChg>
      <pc:sldChg chg="new del">
        <pc:chgData name="Geising, Michael (external - Project)" userId="e526fc31-e24d-4549-afb0-ba2ec955b806" providerId="ADAL" clId="{BD08BB12-5E8F-42B5-B156-877751572158}" dt="2023-08-30T15:40:24.097" v="2477" actId="2696"/>
        <pc:sldMkLst>
          <pc:docMk/>
          <pc:sldMk cId="2178004851" sldId="9306"/>
        </pc:sldMkLst>
      </pc:sldChg>
      <pc:sldChg chg="del">
        <pc:chgData name="Geising, Michael (external - Project)" userId="e526fc31-e24d-4549-afb0-ba2ec955b806" providerId="ADAL" clId="{BD08BB12-5E8F-42B5-B156-877751572158}" dt="2023-08-30T08:15:24.046" v="0" actId="47"/>
        <pc:sldMkLst>
          <pc:docMk/>
          <pc:sldMk cId="2815823197" sldId="9306"/>
        </pc:sldMkLst>
      </pc:sldChg>
      <pc:sldChg chg="del">
        <pc:chgData name="Geising, Michael (external - Project)" userId="e526fc31-e24d-4549-afb0-ba2ec955b806" providerId="ADAL" clId="{BD08BB12-5E8F-42B5-B156-877751572158}" dt="2023-08-30T08:15:24.046" v="0" actId="47"/>
        <pc:sldMkLst>
          <pc:docMk/>
          <pc:sldMk cId="2184603237" sldId="9307"/>
        </pc:sldMkLst>
      </pc:sldChg>
      <pc:sldChg chg="add ord">
        <pc:chgData name="Geising, Michael (external - Project)" userId="e526fc31-e24d-4549-afb0-ba2ec955b806" providerId="ADAL" clId="{BD08BB12-5E8F-42B5-B156-877751572158}" dt="2023-08-30T15:55:59.498" v="2501"/>
        <pc:sldMkLst>
          <pc:docMk/>
          <pc:sldMk cId="2815823197" sldId="9307"/>
        </pc:sldMkLst>
      </pc:sldChg>
      <pc:sldChg chg="del">
        <pc:chgData name="Geising, Michael (external - Project)" userId="e526fc31-e24d-4549-afb0-ba2ec955b806" providerId="ADAL" clId="{BD08BB12-5E8F-42B5-B156-877751572158}" dt="2023-08-30T08:15:24.046" v="0" actId="47"/>
        <pc:sldMkLst>
          <pc:docMk/>
          <pc:sldMk cId="488792648" sldId="9308"/>
        </pc:sldMkLst>
      </pc:sldChg>
      <pc:sldChg chg="addSp delSp modSp new mod">
        <pc:chgData name="Geising, Michael (external - Project)" userId="e526fc31-e24d-4549-afb0-ba2ec955b806" providerId="ADAL" clId="{BD08BB12-5E8F-42B5-B156-877751572158}" dt="2023-08-30T15:50:20.113" v="2498" actId="14100"/>
        <pc:sldMkLst>
          <pc:docMk/>
          <pc:sldMk cId="1702697814" sldId="9308"/>
        </pc:sldMkLst>
        <pc:spChg chg="mod">
          <ac:chgData name="Geising, Michael (external - Project)" userId="e526fc31-e24d-4549-afb0-ba2ec955b806" providerId="ADAL" clId="{BD08BB12-5E8F-42B5-B156-877751572158}" dt="2023-08-30T15:50:05.834" v="2492" actId="20577"/>
          <ac:spMkLst>
            <pc:docMk/>
            <pc:sldMk cId="1702697814" sldId="9308"/>
            <ac:spMk id="2" creationId="{C6B7169A-CF57-99AE-643D-9479E043390B}"/>
          </ac:spMkLst>
        </pc:spChg>
        <pc:spChg chg="del">
          <ac:chgData name="Geising, Michael (external - Project)" userId="e526fc31-e24d-4549-afb0-ba2ec955b806" providerId="ADAL" clId="{BD08BB12-5E8F-42B5-B156-877751572158}" dt="2023-08-30T15:50:09.683" v="2493" actId="478"/>
          <ac:spMkLst>
            <pc:docMk/>
            <pc:sldMk cId="1702697814" sldId="9308"/>
            <ac:spMk id="3" creationId="{5B8A26D2-CD12-512E-74D7-F94A9F41EBF0}"/>
          </ac:spMkLst>
        </pc:spChg>
        <pc:picChg chg="add mod">
          <ac:chgData name="Geising, Michael (external - Project)" userId="e526fc31-e24d-4549-afb0-ba2ec955b806" providerId="ADAL" clId="{BD08BB12-5E8F-42B5-B156-877751572158}" dt="2023-08-30T15:50:20.113" v="2498" actId="14100"/>
          <ac:picMkLst>
            <pc:docMk/>
            <pc:sldMk cId="1702697814" sldId="9308"/>
            <ac:picMk id="5" creationId="{5F58A615-3935-4DA9-31A3-9A8D7CAC42D1}"/>
          </ac:picMkLst>
        </pc:picChg>
      </pc:sldChg>
      <pc:sldChg chg="addSp delSp modSp new mod ord">
        <pc:chgData name="Geising, Michael (external - Project)" userId="e526fc31-e24d-4549-afb0-ba2ec955b806" providerId="ADAL" clId="{BD08BB12-5E8F-42B5-B156-877751572158}" dt="2023-09-01T11:11:22.932" v="5826" actId="20577"/>
        <pc:sldMkLst>
          <pc:docMk/>
          <pc:sldMk cId="4201670906" sldId="9309"/>
        </pc:sldMkLst>
        <pc:spChg chg="mod">
          <ac:chgData name="Geising, Michael (external - Project)" userId="e526fc31-e24d-4549-afb0-ba2ec955b806" providerId="ADAL" clId="{BD08BB12-5E8F-42B5-B156-877751572158}" dt="2023-08-31T14:40:11.553" v="4910" actId="20577"/>
          <ac:spMkLst>
            <pc:docMk/>
            <pc:sldMk cId="4201670906" sldId="9309"/>
            <ac:spMk id="2" creationId="{45C34302-1BCD-F310-626C-EE22D9FD1CDC}"/>
          </ac:spMkLst>
        </pc:spChg>
        <pc:spChg chg="del mod">
          <ac:chgData name="Geising, Michael (external - Project)" userId="e526fc31-e24d-4549-afb0-ba2ec955b806" providerId="ADAL" clId="{BD08BB12-5E8F-42B5-B156-877751572158}" dt="2023-08-31T14:39:51.830" v="4889" actId="478"/>
          <ac:spMkLst>
            <pc:docMk/>
            <pc:sldMk cId="4201670906" sldId="9309"/>
            <ac:spMk id="3" creationId="{C25F552E-576A-5F46-E059-09250C9AD438}"/>
          </ac:spMkLst>
        </pc:spChg>
        <pc:spChg chg="add del mod">
          <ac:chgData name="Geising, Michael (external - Project)" userId="e526fc31-e24d-4549-afb0-ba2ec955b806" providerId="ADAL" clId="{BD08BB12-5E8F-42B5-B156-877751572158}" dt="2023-08-31T14:39:55.865" v="4890" actId="478"/>
          <ac:spMkLst>
            <pc:docMk/>
            <pc:sldMk cId="4201670906" sldId="9309"/>
            <ac:spMk id="5" creationId="{67D9823A-3D73-40AD-F6CA-F433FB5D42E2}"/>
          </ac:spMkLst>
        </pc:spChg>
        <pc:spChg chg="add mod">
          <ac:chgData name="Geising, Michael (external - Project)" userId="e526fc31-e24d-4549-afb0-ba2ec955b806" providerId="ADAL" clId="{BD08BB12-5E8F-42B5-B156-877751572158}" dt="2023-09-01T11:11:22.932" v="5826" actId="20577"/>
          <ac:spMkLst>
            <pc:docMk/>
            <pc:sldMk cId="4201670906" sldId="9309"/>
            <ac:spMk id="7" creationId="{3A7D0422-E67B-909D-F97C-7C82AD844FD8}"/>
          </ac:spMkLst>
        </pc:spChg>
        <pc:picChg chg="add mod">
          <ac:chgData name="Geising, Michael (external - Project)" userId="e526fc31-e24d-4549-afb0-ba2ec955b806" providerId="ADAL" clId="{BD08BB12-5E8F-42B5-B156-877751572158}" dt="2023-08-31T15:17:17.056" v="5673" actId="1076"/>
          <ac:picMkLst>
            <pc:docMk/>
            <pc:sldMk cId="4201670906" sldId="9309"/>
            <ac:picMk id="6" creationId="{C2103D6F-D210-C123-828A-05A457497F66}"/>
          </ac:picMkLst>
        </pc:picChg>
      </pc:sldChg>
      <pc:sldChg chg="modSp new mod">
        <pc:chgData name="Geising, Michael (external - Project)" userId="e526fc31-e24d-4549-afb0-ba2ec955b806" providerId="ADAL" clId="{BD08BB12-5E8F-42B5-B156-877751572158}" dt="2023-09-01T15:10:12.476" v="7200" actId="27636"/>
        <pc:sldMkLst>
          <pc:docMk/>
          <pc:sldMk cId="1262429112" sldId="9310"/>
        </pc:sldMkLst>
        <pc:spChg chg="mod">
          <ac:chgData name="Geising, Michael (external - Project)" userId="e526fc31-e24d-4549-afb0-ba2ec955b806" providerId="ADAL" clId="{BD08BB12-5E8F-42B5-B156-877751572158}" dt="2023-08-30T16:40:06.063" v="3116" actId="20577"/>
          <ac:spMkLst>
            <pc:docMk/>
            <pc:sldMk cId="1262429112" sldId="9310"/>
            <ac:spMk id="2" creationId="{6332F5DC-03A6-2C56-CF88-5082A17EAA6D}"/>
          </ac:spMkLst>
        </pc:spChg>
        <pc:spChg chg="mod">
          <ac:chgData name="Geising, Michael (external - Project)" userId="e526fc31-e24d-4549-afb0-ba2ec955b806" providerId="ADAL" clId="{BD08BB12-5E8F-42B5-B156-877751572158}" dt="2023-09-01T15:10:12.476" v="7200" actId="27636"/>
          <ac:spMkLst>
            <pc:docMk/>
            <pc:sldMk cId="1262429112" sldId="9310"/>
            <ac:spMk id="3" creationId="{02C8B774-C214-285A-F53E-31D27513077E}"/>
          </ac:spMkLst>
        </pc:spChg>
      </pc:sldChg>
      <pc:sldChg chg="new del">
        <pc:chgData name="Geising, Michael (external - Project)" userId="e526fc31-e24d-4549-afb0-ba2ec955b806" providerId="ADAL" clId="{BD08BB12-5E8F-42B5-B156-877751572158}" dt="2023-08-30T16:42:42.750" v="3158" actId="2696"/>
        <pc:sldMkLst>
          <pc:docMk/>
          <pc:sldMk cId="875831072" sldId="9311"/>
        </pc:sldMkLst>
      </pc:sldChg>
      <pc:sldChg chg="addSp delSp modSp add mod">
        <pc:chgData name="Geising, Michael (external - Project)" userId="e526fc31-e24d-4549-afb0-ba2ec955b806" providerId="ADAL" clId="{BD08BB12-5E8F-42B5-B156-877751572158}" dt="2023-09-01T15:10:41.657" v="7201" actId="478"/>
        <pc:sldMkLst>
          <pc:docMk/>
          <pc:sldMk cId="3795792839" sldId="9311"/>
        </pc:sldMkLst>
        <pc:spChg chg="add mod">
          <ac:chgData name="Geising, Michael (external - Project)" userId="e526fc31-e24d-4549-afb0-ba2ec955b806" providerId="ADAL" clId="{BD08BB12-5E8F-42B5-B156-877751572158}" dt="2023-08-31T14:37:13.320" v="4858" actId="255"/>
          <ac:spMkLst>
            <pc:docMk/>
            <pc:sldMk cId="3795792839" sldId="9311"/>
            <ac:spMk id="5" creationId="{C70BCC32-E0B3-8B7F-5DB3-97E0A7D11D72}"/>
          </ac:spMkLst>
        </pc:spChg>
        <pc:spChg chg="mod">
          <ac:chgData name="Geising, Michael (external - Project)" userId="e526fc31-e24d-4549-afb0-ba2ec955b806" providerId="ADAL" clId="{BD08BB12-5E8F-42B5-B156-877751572158}" dt="2023-08-31T15:09:14.954" v="5383" actId="20577"/>
          <ac:spMkLst>
            <pc:docMk/>
            <pc:sldMk cId="3795792839" sldId="9311"/>
            <ac:spMk id="6" creationId="{989C35DB-44ED-44D4-95EA-E19250EA4FD7}"/>
          </ac:spMkLst>
        </pc:spChg>
        <pc:spChg chg="add mod">
          <ac:chgData name="Geising, Michael (external - Project)" userId="e526fc31-e24d-4549-afb0-ba2ec955b806" providerId="ADAL" clId="{BD08BB12-5E8F-42B5-B156-877751572158}" dt="2023-09-01T11:51:45.640" v="5858"/>
          <ac:spMkLst>
            <pc:docMk/>
            <pc:sldMk cId="3795792839" sldId="9311"/>
            <ac:spMk id="9" creationId="{AAE968DB-30EB-0F7F-90F2-21A14AE423D6}"/>
          </ac:spMkLst>
        </pc:spChg>
        <pc:spChg chg="del mod">
          <ac:chgData name="Geising, Michael (external - Project)" userId="e526fc31-e24d-4549-afb0-ba2ec955b806" providerId="ADAL" clId="{BD08BB12-5E8F-42B5-B156-877751572158}" dt="2023-09-01T11:51:44.704" v="5857" actId="478"/>
          <ac:spMkLst>
            <pc:docMk/>
            <pc:sldMk cId="3795792839" sldId="9311"/>
            <ac:spMk id="10" creationId="{B7198C4F-D296-396B-4F6E-F723ECAD15A4}"/>
          </ac:spMkLst>
        </pc:spChg>
        <pc:spChg chg="add mod">
          <ac:chgData name="Geising, Michael (external - Project)" userId="e526fc31-e24d-4549-afb0-ba2ec955b806" providerId="ADAL" clId="{BD08BB12-5E8F-42B5-B156-877751572158}" dt="2023-09-01T11:51:45.640" v="5858"/>
          <ac:spMkLst>
            <pc:docMk/>
            <pc:sldMk cId="3795792839" sldId="9311"/>
            <ac:spMk id="11" creationId="{533E2A70-70CA-2487-4EBC-149C7FF1CB0C}"/>
          </ac:spMkLst>
        </pc:spChg>
        <pc:spChg chg="del mod">
          <ac:chgData name="Geising, Michael (external - Project)" userId="e526fc31-e24d-4549-afb0-ba2ec955b806" providerId="ADAL" clId="{BD08BB12-5E8F-42B5-B156-877751572158}" dt="2023-09-01T11:51:44.704" v="5857" actId="478"/>
          <ac:spMkLst>
            <pc:docMk/>
            <pc:sldMk cId="3795792839" sldId="9311"/>
            <ac:spMk id="12" creationId="{EFD51236-583C-36C6-5ABD-9B3AE11E5CCF}"/>
          </ac:spMkLst>
        </pc:spChg>
        <pc:spChg chg="mod">
          <ac:chgData name="Geising, Michael (external - Project)" userId="e526fc31-e24d-4549-afb0-ba2ec955b806" providerId="ADAL" clId="{BD08BB12-5E8F-42B5-B156-877751572158}" dt="2023-08-31T14:37:13.320" v="4858" actId="255"/>
          <ac:spMkLst>
            <pc:docMk/>
            <pc:sldMk cId="3795792839" sldId="9311"/>
            <ac:spMk id="13" creationId="{E9DCDFDB-2224-CD62-07D3-53522F45E62D}"/>
          </ac:spMkLst>
        </pc:spChg>
        <pc:spChg chg="add mod">
          <ac:chgData name="Geising, Michael (external - Project)" userId="e526fc31-e24d-4549-afb0-ba2ec955b806" providerId="ADAL" clId="{BD08BB12-5E8F-42B5-B156-877751572158}" dt="2023-09-01T13:51:44.365" v="5934"/>
          <ac:spMkLst>
            <pc:docMk/>
            <pc:sldMk cId="3795792839" sldId="9311"/>
            <ac:spMk id="15" creationId="{0F8D5708-41F9-9F9E-A98F-FA6FF094A7AB}"/>
          </ac:spMkLst>
        </pc:spChg>
        <pc:spChg chg="del mod">
          <ac:chgData name="Geising, Michael (external - Project)" userId="e526fc31-e24d-4549-afb0-ba2ec955b806" providerId="ADAL" clId="{BD08BB12-5E8F-42B5-B156-877751572158}" dt="2023-08-31T09:05:04.444" v="3891" actId="478"/>
          <ac:spMkLst>
            <pc:docMk/>
            <pc:sldMk cId="3795792839" sldId="9311"/>
            <ac:spMk id="15" creationId="{240257D6-BACE-079E-2BEA-06C33F0B8CDA}"/>
          </ac:spMkLst>
        </pc:spChg>
        <pc:spChg chg="mod">
          <ac:chgData name="Geising, Michael (external - Project)" userId="e526fc31-e24d-4549-afb0-ba2ec955b806" providerId="ADAL" clId="{BD08BB12-5E8F-42B5-B156-877751572158}" dt="2023-08-31T14:32:46.185" v="4789" actId="1076"/>
          <ac:spMkLst>
            <pc:docMk/>
            <pc:sldMk cId="3795792839" sldId="9311"/>
            <ac:spMk id="16" creationId="{55AFB093-29AC-3DBC-040C-98B057F99D39}"/>
          </ac:spMkLst>
        </pc:spChg>
        <pc:spChg chg="add del mod">
          <ac:chgData name="Geising, Michael (external - Project)" userId="e526fc31-e24d-4549-afb0-ba2ec955b806" providerId="ADAL" clId="{BD08BB12-5E8F-42B5-B156-877751572158}" dt="2023-09-01T15:10:41.657" v="7201" actId="478"/>
          <ac:spMkLst>
            <pc:docMk/>
            <pc:sldMk cId="3795792839" sldId="9311"/>
            <ac:spMk id="17" creationId="{6E0842B6-2970-057B-68B3-2BBF9B5CE6F6}"/>
          </ac:spMkLst>
        </pc:spChg>
        <pc:spChg chg="add mod">
          <ac:chgData name="Geising, Michael (external - Project)" userId="e526fc31-e24d-4549-afb0-ba2ec955b806" providerId="ADAL" clId="{BD08BB12-5E8F-42B5-B156-877751572158}" dt="2023-08-31T10:26:40.375" v="4424" actId="1076"/>
          <ac:spMkLst>
            <pc:docMk/>
            <pc:sldMk cId="3795792839" sldId="9311"/>
            <ac:spMk id="20" creationId="{9B87CAE2-DF95-0828-2B44-3167063D1A2A}"/>
          </ac:spMkLst>
        </pc:spChg>
        <pc:spChg chg="add mod">
          <ac:chgData name="Geising, Michael (external - Project)" userId="e526fc31-e24d-4549-afb0-ba2ec955b806" providerId="ADAL" clId="{BD08BB12-5E8F-42B5-B156-877751572158}" dt="2023-08-31T10:26:40.375" v="4424" actId="1076"/>
          <ac:spMkLst>
            <pc:docMk/>
            <pc:sldMk cId="3795792839" sldId="9311"/>
            <ac:spMk id="28" creationId="{E4628E72-126A-6E80-983E-BE66A9D1BCF6}"/>
          </ac:spMkLst>
        </pc:spChg>
        <pc:spChg chg="add mod">
          <ac:chgData name="Geising, Michael (external - Project)" userId="e526fc31-e24d-4549-afb0-ba2ec955b806" providerId="ADAL" clId="{BD08BB12-5E8F-42B5-B156-877751572158}" dt="2023-08-31T10:26:40.375" v="4424" actId="1076"/>
          <ac:spMkLst>
            <pc:docMk/>
            <pc:sldMk cId="3795792839" sldId="9311"/>
            <ac:spMk id="29" creationId="{EC12056B-C51A-22A2-35DD-59E25576696D}"/>
          </ac:spMkLst>
        </pc:spChg>
        <pc:spChg chg="del mod">
          <ac:chgData name="Geising, Michael (external - Project)" userId="e526fc31-e24d-4549-afb0-ba2ec955b806" providerId="ADAL" clId="{BD08BB12-5E8F-42B5-B156-877751572158}" dt="2023-08-31T13:31:33.983" v="4514" actId="478"/>
          <ac:spMkLst>
            <pc:docMk/>
            <pc:sldMk cId="3795792839" sldId="9311"/>
            <ac:spMk id="30" creationId="{D4C0D373-3B49-C722-A3DF-E47EFA489344}"/>
          </ac:spMkLst>
        </pc:spChg>
        <pc:spChg chg="add mod">
          <ac:chgData name="Geising, Michael (external - Project)" userId="e526fc31-e24d-4549-afb0-ba2ec955b806" providerId="ADAL" clId="{BD08BB12-5E8F-42B5-B156-877751572158}" dt="2023-09-01T11:10:01.122" v="5807" actId="1035"/>
          <ac:spMkLst>
            <pc:docMk/>
            <pc:sldMk cId="3795792839" sldId="9311"/>
            <ac:spMk id="32" creationId="{E8310B72-14F4-715E-0468-7C048245B437}"/>
          </ac:spMkLst>
        </pc:spChg>
        <pc:spChg chg="add del mod">
          <ac:chgData name="Geising, Michael (external - Project)" userId="e526fc31-e24d-4549-afb0-ba2ec955b806" providerId="ADAL" clId="{BD08BB12-5E8F-42B5-B156-877751572158}" dt="2023-08-31T14:12:20.813" v="4634" actId="478"/>
          <ac:spMkLst>
            <pc:docMk/>
            <pc:sldMk cId="3795792839" sldId="9311"/>
            <ac:spMk id="47" creationId="{BA39AB96-868A-EE44-11BC-A37CE5F80435}"/>
          </ac:spMkLst>
        </pc:spChg>
        <pc:spChg chg="add mod">
          <ac:chgData name="Geising, Michael (external - Project)" userId="e526fc31-e24d-4549-afb0-ba2ec955b806" providerId="ADAL" clId="{BD08BB12-5E8F-42B5-B156-877751572158}" dt="2023-08-31T14:34:03.156" v="4828" actId="1076"/>
          <ac:spMkLst>
            <pc:docMk/>
            <pc:sldMk cId="3795792839" sldId="9311"/>
            <ac:spMk id="62" creationId="{AA2DA481-302C-112C-3405-AD61576DE837}"/>
          </ac:spMkLst>
        </pc:spChg>
        <pc:spChg chg="mod">
          <ac:chgData name="Geising, Michael (external - Project)" userId="e526fc31-e24d-4549-afb0-ba2ec955b806" providerId="ADAL" clId="{BD08BB12-5E8F-42B5-B156-877751572158}" dt="2023-08-31T13:45:43.840" v="4589" actId="1076"/>
          <ac:spMkLst>
            <pc:docMk/>
            <pc:sldMk cId="3795792839" sldId="9311"/>
            <ac:spMk id="100" creationId="{6C43D6D8-C2F1-4D6D-9D73-CED87517DA23}"/>
          </ac:spMkLst>
        </pc:spChg>
        <pc:spChg chg="del mod">
          <ac:chgData name="Geising, Michael (external - Project)" userId="e526fc31-e24d-4549-afb0-ba2ec955b806" providerId="ADAL" clId="{BD08BB12-5E8F-42B5-B156-877751572158}" dt="2023-08-31T09:05:04.444" v="3891" actId="478"/>
          <ac:spMkLst>
            <pc:docMk/>
            <pc:sldMk cId="3795792839" sldId="9311"/>
            <ac:spMk id="101" creationId="{F39A9148-DF05-49F7-91E3-F3BD6E87474C}"/>
          </ac:spMkLst>
        </pc:spChg>
        <pc:spChg chg="mod">
          <ac:chgData name="Geising, Michael (external - Project)" userId="e526fc31-e24d-4549-afb0-ba2ec955b806" providerId="ADAL" clId="{BD08BB12-5E8F-42B5-B156-877751572158}" dt="2023-08-31T13:45:36.823" v="4587" actId="1035"/>
          <ac:spMkLst>
            <pc:docMk/>
            <pc:sldMk cId="3795792839" sldId="9311"/>
            <ac:spMk id="124" creationId="{545AB27D-D1B0-46AE-A447-0FF1869A72BB}"/>
          </ac:spMkLst>
        </pc:spChg>
        <pc:spChg chg="mod">
          <ac:chgData name="Geising, Michael (external - Project)" userId="e526fc31-e24d-4549-afb0-ba2ec955b806" providerId="ADAL" clId="{BD08BB12-5E8F-42B5-B156-877751572158}" dt="2023-08-31T14:33:46.045" v="4823" actId="1035"/>
          <ac:spMkLst>
            <pc:docMk/>
            <pc:sldMk cId="3795792839" sldId="9311"/>
            <ac:spMk id="150" creationId="{4C2BD3E9-9FF7-0266-4B76-772C60595B49}"/>
          </ac:spMkLst>
        </pc:spChg>
        <pc:spChg chg="mod">
          <ac:chgData name="Geising, Michael (external - Project)" userId="e526fc31-e24d-4549-afb0-ba2ec955b806" providerId="ADAL" clId="{BD08BB12-5E8F-42B5-B156-877751572158}" dt="2023-08-31T14:34:39.104" v="4830" actId="14100"/>
          <ac:spMkLst>
            <pc:docMk/>
            <pc:sldMk cId="3795792839" sldId="9311"/>
            <ac:spMk id="157" creationId="{9BA1F4EB-4EB0-7D32-B2BB-175F208EEAAB}"/>
          </ac:spMkLst>
        </pc:spChg>
        <pc:spChg chg="mod">
          <ac:chgData name="Geising, Michael (external - Project)" userId="e526fc31-e24d-4549-afb0-ba2ec955b806" providerId="ADAL" clId="{BD08BB12-5E8F-42B5-B156-877751572158}" dt="2023-08-31T14:30:29.473" v="4681" actId="1076"/>
          <ac:spMkLst>
            <pc:docMk/>
            <pc:sldMk cId="3795792839" sldId="9311"/>
            <ac:spMk id="159" creationId="{FFE7A235-D91A-B0F6-5026-CAB89C6D5C17}"/>
          </ac:spMkLst>
        </pc:spChg>
        <pc:spChg chg="add mod">
          <ac:chgData name="Geising, Michael (external - Project)" userId="e526fc31-e24d-4549-afb0-ba2ec955b806" providerId="ADAL" clId="{BD08BB12-5E8F-42B5-B156-877751572158}" dt="2023-08-31T10:25:44.345" v="4416" actId="1036"/>
          <ac:spMkLst>
            <pc:docMk/>
            <pc:sldMk cId="3795792839" sldId="9311"/>
            <ac:spMk id="226" creationId="{7DBDE5A9-3D9E-04AB-43C1-0C9C1A0F879D}"/>
          </ac:spMkLst>
        </pc:spChg>
        <pc:spChg chg="del mod">
          <ac:chgData name="Geising, Michael (external - Project)" userId="e526fc31-e24d-4549-afb0-ba2ec955b806" providerId="ADAL" clId="{BD08BB12-5E8F-42B5-B156-877751572158}" dt="2023-08-31T13:31:33.983" v="4514" actId="478"/>
          <ac:spMkLst>
            <pc:docMk/>
            <pc:sldMk cId="3795792839" sldId="9311"/>
            <ac:spMk id="228" creationId="{A08503ED-65C7-B623-9779-06BD8CC0C3D0}"/>
          </ac:spMkLst>
        </pc:spChg>
        <pc:spChg chg="mod">
          <ac:chgData name="Geising, Michael (external - Project)" userId="e526fc31-e24d-4549-afb0-ba2ec955b806" providerId="ADAL" clId="{BD08BB12-5E8F-42B5-B156-877751572158}" dt="2023-08-31T14:32:35.093" v="4788" actId="1038"/>
          <ac:spMkLst>
            <pc:docMk/>
            <pc:sldMk cId="3795792839" sldId="9311"/>
            <ac:spMk id="232" creationId="{6AFEE13C-5D35-FB7D-964C-85ACEF1BE49D}"/>
          </ac:spMkLst>
        </pc:spChg>
        <pc:spChg chg="add mod">
          <ac:chgData name="Geising, Michael (external - Project)" userId="e526fc31-e24d-4549-afb0-ba2ec955b806" providerId="ADAL" clId="{BD08BB12-5E8F-42B5-B156-877751572158}" dt="2023-08-31T14:38:37.135" v="4883" actId="1076"/>
          <ac:spMkLst>
            <pc:docMk/>
            <pc:sldMk cId="3795792839" sldId="9311"/>
            <ac:spMk id="235" creationId="{18BAB395-8684-EE94-2FC4-968ED89E61E0}"/>
          </ac:spMkLst>
        </pc:spChg>
        <pc:spChg chg="mod">
          <ac:chgData name="Geising, Michael (external - Project)" userId="e526fc31-e24d-4549-afb0-ba2ec955b806" providerId="ADAL" clId="{BD08BB12-5E8F-42B5-B156-877751572158}" dt="2023-09-01T11:51:16.466" v="5839" actId="14100"/>
          <ac:spMkLst>
            <pc:docMk/>
            <pc:sldMk cId="3795792839" sldId="9311"/>
            <ac:spMk id="236" creationId="{9440BF80-AD41-ACDA-F978-1017B836F0A3}"/>
          </ac:spMkLst>
        </pc:spChg>
        <pc:spChg chg="del mod">
          <ac:chgData name="Geising, Michael (external - Project)" userId="e526fc31-e24d-4549-afb0-ba2ec955b806" providerId="ADAL" clId="{BD08BB12-5E8F-42B5-B156-877751572158}" dt="2023-08-31T09:05:04.444" v="3891" actId="478"/>
          <ac:spMkLst>
            <pc:docMk/>
            <pc:sldMk cId="3795792839" sldId="9311"/>
            <ac:spMk id="239" creationId="{C9E2E096-84A9-6933-F521-3A034378BF0E}"/>
          </ac:spMkLst>
        </pc:spChg>
        <pc:spChg chg="add mod">
          <ac:chgData name="Geising, Michael (external - Project)" userId="e526fc31-e24d-4549-afb0-ba2ec955b806" providerId="ADAL" clId="{BD08BB12-5E8F-42B5-B156-877751572158}" dt="2023-08-31T15:17:53.073" v="5679" actId="1076"/>
          <ac:spMkLst>
            <pc:docMk/>
            <pc:sldMk cId="3795792839" sldId="9311"/>
            <ac:spMk id="278" creationId="{AD1583FF-03D6-6223-44E4-3C4EEF1944D8}"/>
          </ac:spMkLst>
        </pc:spChg>
        <pc:picChg chg="add del mod">
          <ac:chgData name="Geising, Michael (external - Project)" userId="e526fc31-e24d-4549-afb0-ba2ec955b806" providerId="ADAL" clId="{BD08BB12-5E8F-42B5-B156-877751572158}" dt="2023-08-31T14:40:19.412" v="4911" actId="478"/>
          <ac:picMkLst>
            <pc:docMk/>
            <pc:sldMk cId="3795792839" sldId="9311"/>
            <ac:picMk id="49" creationId="{B707CD23-A346-B6FC-C070-03C76103FA48}"/>
          </ac:picMkLst>
        </pc:picChg>
        <pc:cxnChg chg="mod">
          <ac:chgData name="Geising, Michael (external - Project)" userId="e526fc31-e24d-4549-afb0-ba2ec955b806" providerId="ADAL" clId="{BD08BB12-5E8F-42B5-B156-877751572158}" dt="2023-08-31T14:32:56.139" v="4790" actId="14100"/>
          <ac:cxnSpMkLst>
            <pc:docMk/>
            <pc:sldMk cId="3795792839" sldId="9311"/>
            <ac:cxnSpMk id="2" creationId="{1DBA1297-7B5A-0040-14EC-89A0307F266E}"/>
          </ac:cxnSpMkLst>
        </pc:cxnChg>
        <pc:cxnChg chg="del mod">
          <ac:chgData name="Geising, Michael (external - Project)" userId="e526fc31-e24d-4549-afb0-ba2ec955b806" providerId="ADAL" clId="{BD08BB12-5E8F-42B5-B156-877751572158}" dt="2023-08-31T09:05:04.444" v="3891" actId="478"/>
          <ac:cxnSpMkLst>
            <pc:docMk/>
            <pc:sldMk cId="3795792839" sldId="9311"/>
            <ac:cxnSpMk id="3" creationId="{F2496E11-7F4B-90ED-CFFB-B11A69415935}"/>
          </ac:cxnSpMkLst>
        </pc:cxnChg>
        <pc:cxnChg chg="add del mod">
          <ac:chgData name="Geising, Michael (external - Project)" userId="e526fc31-e24d-4549-afb0-ba2ec955b806" providerId="ADAL" clId="{BD08BB12-5E8F-42B5-B156-877751572158}" dt="2023-08-31T15:09:56.517" v="5385" actId="478"/>
          <ac:cxnSpMkLst>
            <pc:docMk/>
            <pc:sldMk cId="3795792839" sldId="9311"/>
            <ac:cxnSpMk id="23" creationId="{DD0B3CD0-AA5E-2A05-41FD-A58F1A1B4D23}"/>
          </ac:cxnSpMkLst>
        </pc:cxnChg>
        <pc:cxnChg chg="add mod">
          <ac:chgData name="Geising, Michael (external - Project)" userId="e526fc31-e24d-4549-afb0-ba2ec955b806" providerId="ADAL" clId="{BD08BB12-5E8F-42B5-B156-877751572158}" dt="2023-09-01T11:10:01.122" v="5807" actId="1035"/>
          <ac:cxnSpMkLst>
            <pc:docMk/>
            <pc:sldMk cId="3795792839" sldId="9311"/>
            <ac:cxnSpMk id="33" creationId="{F6E397D3-0113-DF55-129B-8EEA9A407B4C}"/>
          </ac:cxnSpMkLst>
        </pc:cxnChg>
        <pc:cxnChg chg="del mod">
          <ac:chgData name="Geising, Michael (external - Project)" userId="e526fc31-e24d-4549-afb0-ba2ec955b806" providerId="ADAL" clId="{BD08BB12-5E8F-42B5-B156-877751572158}" dt="2023-08-31T09:03:12.566" v="3856" actId="478"/>
          <ac:cxnSpMkLst>
            <pc:docMk/>
            <pc:sldMk cId="3795792839" sldId="9311"/>
            <ac:cxnSpMk id="109" creationId="{C3009B26-8B44-48FE-9C9F-EE6CE75D92EC}"/>
          </ac:cxnSpMkLst>
        </pc:cxnChg>
        <pc:cxnChg chg="mod ord">
          <ac:chgData name="Geising, Michael (external - Project)" userId="e526fc31-e24d-4549-afb0-ba2ec955b806" providerId="ADAL" clId="{BD08BB12-5E8F-42B5-B156-877751572158}" dt="2023-09-01T11:09:49.565" v="5805" actId="14100"/>
          <ac:cxnSpMkLst>
            <pc:docMk/>
            <pc:sldMk cId="3795792839" sldId="9311"/>
            <ac:cxnSpMk id="154" creationId="{0A245F76-A5AD-4FC1-AAF7-7316FC513631}"/>
          </ac:cxnSpMkLst>
        </pc:cxnChg>
        <pc:cxnChg chg="del mod">
          <ac:chgData name="Geising, Michael (external - Project)" userId="e526fc31-e24d-4549-afb0-ba2ec955b806" providerId="ADAL" clId="{BD08BB12-5E8F-42B5-B156-877751572158}" dt="2023-08-31T13:31:33.983" v="4514" actId="478"/>
          <ac:cxnSpMkLst>
            <pc:docMk/>
            <pc:sldMk cId="3795792839" sldId="9311"/>
            <ac:cxnSpMk id="224" creationId="{4CF3876D-52D7-467C-F5ED-7BF5A805A130}"/>
          </ac:cxnSpMkLst>
        </pc:cxnChg>
        <pc:cxnChg chg="add mod">
          <ac:chgData name="Geising, Michael (external - Project)" userId="e526fc31-e24d-4549-afb0-ba2ec955b806" providerId="ADAL" clId="{BD08BB12-5E8F-42B5-B156-877751572158}" dt="2023-09-01T11:10:01.122" v="5807" actId="1035"/>
          <ac:cxnSpMkLst>
            <pc:docMk/>
            <pc:sldMk cId="3795792839" sldId="9311"/>
            <ac:cxnSpMk id="230" creationId="{E2DA90DA-4B6C-FADF-A4B6-5B99FF117848}"/>
          </ac:cxnSpMkLst>
        </pc:cxnChg>
        <pc:cxnChg chg="add mod">
          <ac:chgData name="Geising, Michael (external - Project)" userId="e526fc31-e24d-4549-afb0-ba2ec955b806" providerId="ADAL" clId="{BD08BB12-5E8F-42B5-B156-877751572158}" dt="2023-08-31T14:32:14.434" v="4740" actId="14100"/>
          <ac:cxnSpMkLst>
            <pc:docMk/>
            <pc:sldMk cId="3795792839" sldId="9311"/>
            <ac:cxnSpMk id="248" creationId="{CC3D9BBD-5365-3A51-2FEC-A96F68153368}"/>
          </ac:cxnSpMkLst>
        </pc:cxnChg>
        <pc:cxnChg chg="mod">
          <ac:chgData name="Geising, Michael (external - Project)" userId="e526fc31-e24d-4549-afb0-ba2ec955b806" providerId="ADAL" clId="{BD08BB12-5E8F-42B5-B156-877751572158}" dt="2023-08-31T14:31:59.971" v="4738" actId="1038"/>
          <ac:cxnSpMkLst>
            <pc:docMk/>
            <pc:sldMk cId="3795792839" sldId="9311"/>
            <ac:cxnSpMk id="256" creationId="{9D560F98-D2BD-8B42-A592-D6CB93A2D45C}"/>
          </ac:cxnSpMkLst>
        </pc:cxnChg>
        <pc:cxnChg chg="add mod">
          <ac:chgData name="Geising, Michael (external - Project)" userId="e526fc31-e24d-4549-afb0-ba2ec955b806" providerId="ADAL" clId="{BD08BB12-5E8F-42B5-B156-877751572158}" dt="2023-09-01T11:09:42.181" v="5804" actId="14100"/>
          <ac:cxnSpMkLst>
            <pc:docMk/>
            <pc:sldMk cId="3795792839" sldId="9311"/>
            <ac:cxnSpMk id="263" creationId="{045F5175-3E64-42D0-4C97-7373E15F386C}"/>
          </ac:cxnSpMkLst>
        </pc:cxnChg>
      </pc:sldChg>
      <pc:sldChg chg="addSp modSp new mod">
        <pc:chgData name="Geising, Michael (external - Project)" userId="e526fc31-e24d-4549-afb0-ba2ec955b806" providerId="ADAL" clId="{BD08BB12-5E8F-42B5-B156-877751572158}" dt="2023-09-01T11:18:15.585" v="5838" actId="20577"/>
        <pc:sldMkLst>
          <pc:docMk/>
          <pc:sldMk cId="3345537515" sldId="9312"/>
        </pc:sldMkLst>
        <pc:spChg chg="mod">
          <ac:chgData name="Geising, Michael (external - Project)" userId="e526fc31-e24d-4549-afb0-ba2ec955b806" providerId="ADAL" clId="{BD08BB12-5E8F-42B5-B156-877751572158}" dt="2023-08-31T09:53:53.819" v="4103" actId="20577"/>
          <ac:spMkLst>
            <pc:docMk/>
            <pc:sldMk cId="3345537515" sldId="9312"/>
            <ac:spMk id="2" creationId="{E4A20694-0A56-D1E5-5790-1081FB696475}"/>
          </ac:spMkLst>
        </pc:spChg>
        <pc:spChg chg="mod">
          <ac:chgData name="Geising, Michael (external - Project)" userId="e526fc31-e24d-4549-afb0-ba2ec955b806" providerId="ADAL" clId="{BD08BB12-5E8F-42B5-B156-877751572158}" dt="2023-09-01T11:18:15.585" v="5838" actId="20577"/>
          <ac:spMkLst>
            <pc:docMk/>
            <pc:sldMk cId="3345537515" sldId="9312"/>
            <ac:spMk id="3" creationId="{DB8D902D-69EF-9502-B485-85AB24E81D6F}"/>
          </ac:spMkLst>
        </pc:spChg>
        <pc:picChg chg="add mod">
          <ac:chgData name="Geising, Michael (external - Project)" userId="e526fc31-e24d-4549-afb0-ba2ec955b806" providerId="ADAL" clId="{BD08BB12-5E8F-42B5-B156-877751572158}" dt="2023-08-31T10:04:11.583" v="4302" actId="1076"/>
          <ac:picMkLst>
            <pc:docMk/>
            <pc:sldMk cId="3345537515" sldId="9312"/>
            <ac:picMk id="1026" creationId="{2B9310E6-E623-3631-D1A0-A740691F6CC4}"/>
          </ac:picMkLst>
        </pc:picChg>
        <pc:picChg chg="add mod">
          <ac:chgData name="Geising, Michael (external - Project)" userId="e526fc31-e24d-4549-afb0-ba2ec955b806" providerId="ADAL" clId="{BD08BB12-5E8F-42B5-B156-877751572158}" dt="2023-08-31T10:05:04.778" v="4309" actId="1076"/>
          <ac:picMkLst>
            <pc:docMk/>
            <pc:sldMk cId="3345537515" sldId="9312"/>
            <ac:picMk id="1028" creationId="{D7F80201-4CF5-EF74-1B25-6D83503BF2BC}"/>
          </ac:picMkLst>
        </pc:picChg>
      </pc:sldChg>
      <pc:sldChg chg="addSp delSp modSp new del mod">
        <pc:chgData name="Geising, Michael (external - Project)" userId="e526fc31-e24d-4549-afb0-ba2ec955b806" providerId="ADAL" clId="{BD08BB12-5E8F-42B5-B156-877751572158}" dt="2023-09-01T15:15:40.276" v="7202" actId="2696"/>
        <pc:sldMkLst>
          <pc:docMk/>
          <pc:sldMk cId="1346343234" sldId="9313"/>
        </pc:sldMkLst>
        <pc:spChg chg="del">
          <ac:chgData name="Geising, Michael (external - Project)" userId="e526fc31-e24d-4549-afb0-ba2ec955b806" providerId="ADAL" clId="{BD08BB12-5E8F-42B5-B156-877751572158}" dt="2023-09-01T14:28:12.480" v="6565" actId="478"/>
          <ac:spMkLst>
            <pc:docMk/>
            <pc:sldMk cId="1346343234" sldId="9313"/>
            <ac:spMk id="3" creationId="{F8DBDBFD-2B85-2F52-4EEC-B56FD0A2DAB4}"/>
          </ac:spMkLst>
        </pc:spChg>
        <pc:picChg chg="add mod">
          <ac:chgData name="Geising, Michael (external - Project)" userId="e526fc31-e24d-4549-afb0-ba2ec955b806" providerId="ADAL" clId="{BD08BB12-5E8F-42B5-B156-877751572158}" dt="2023-09-01T14:28:27.737" v="6569" actId="1076"/>
          <ac:picMkLst>
            <pc:docMk/>
            <pc:sldMk cId="1346343234" sldId="9313"/>
            <ac:picMk id="5" creationId="{222C2993-9535-459B-007D-9F1D6B1068D3}"/>
          </ac:picMkLst>
        </pc:picChg>
      </pc:sldChg>
      <pc:sldChg chg="modSp add mod">
        <pc:chgData name="Geising, Michael (external - Project)" userId="e526fc31-e24d-4549-afb0-ba2ec955b806" providerId="ADAL" clId="{BD08BB12-5E8F-42B5-B156-877751572158}" dt="2023-09-01T15:17:36.312" v="7350" actId="20577"/>
        <pc:sldMkLst>
          <pc:docMk/>
          <pc:sldMk cId="70626048" sldId="9314"/>
        </pc:sldMkLst>
        <pc:spChg chg="mod">
          <ac:chgData name="Geising, Michael (external - Project)" userId="e526fc31-e24d-4549-afb0-ba2ec955b806" providerId="ADAL" clId="{BD08BB12-5E8F-42B5-B156-877751572158}" dt="2023-09-01T15:04:24.883" v="6700" actId="20577"/>
          <ac:spMkLst>
            <pc:docMk/>
            <pc:sldMk cId="70626048" sldId="9314"/>
            <ac:spMk id="2" creationId="{6332F5DC-03A6-2C56-CF88-5082A17EAA6D}"/>
          </ac:spMkLst>
        </pc:spChg>
        <pc:spChg chg="mod">
          <ac:chgData name="Geising, Michael (external - Project)" userId="e526fc31-e24d-4549-afb0-ba2ec955b806" providerId="ADAL" clId="{BD08BB12-5E8F-42B5-B156-877751572158}" dt="2023-09-01T15:17:36.312" v="7350" actId="20577"/>
          <ac:spMkLst>
            <pc:docMk/>
            <pc:sldMk cId="70626048" sldId="9314"/>
            <ac:spMk id="3" creationId="{02C8B774-C214-285A-F53E-31D27513077E}"/>
          </ac:spMkLst>
        </pc:spChg>
      </pc:sldChg>
    </pc:docChg>
  </pc:docChgLst>
  <pc:docChgLst>
    <pc:chgData name="Geising, Michael (external - Project)" userId="e526fc31-e24d-4549-afb0-ba2ec955b806" providerId="ADAL" clId="{382F43A4-097B-497A-95E0-F5EAA62E1466}"/>
    <pc:docChg chg="undo custSel addSld delSld modSld sldOrd">
      <pc:chgData name="Geising, Michael (external - Project)" userId="e526fc31-e24d-4549-afb0-ba2ec955b806" providerId="ADAL" clId="{382F43A4-097B-497A-95E0-F5EAA62E1466}" dt="2023-08-30T07:31:32.575" v="2021" actId="20577"/>
      <pc:docMkLst>
        <pc:docMk/>
      </pc:docMkLst>
      <pc:sldChg chg="modSp del mod">
        <pc:chgData name="Geising, Michael (external - Project)" userId="e526fc31-e24d-4549-afb0-ba2ec955b806" providerId="ADAL" clId="{382F43A4-097B-497A-95E0-F5EAA62E1466}" dt="2023-08-29T11:20:11.084" v="4" actId="2696"/>
        <pc:sldMkLst>
          <pc:docMk/>
          <pc:sldMk cId="4012569946" sldId="9301"/>
        </pc:sldMkLst>
        <pc:spChg chg="mod">
          <ac:chgData name="Geising, Michael (external - Project)" userId="e526fc31-e24d-4549-afb0-ba2ec955b806" providerId="ADAL" clId="{382F43A4-097B-497A-95E0-F5EAA62E1466}" dt="2023-08-29T11:19:57.192" v="3" actId="20577"/>
          <ac:spMkLst>
            <pc:docMk/>
            <pc:sldMk cId="4012569946" sldId="9301"/>
            <ac:spMk id="6" creationId="{989C35DB-44ED-44D4-95EA-E19250EA4FD7}"/>
          </ac:spMkLst>
        </pc:spChg>
      </pc:sldChg>
      <pc:sldChg chg="del">
        <pc:chgData name="Geising, Michael (external - Project)" userId="e526fc31-e24d-4549-afb0-ba2ec955b806" providerId="ADAL" clId="{382F43A4-097B-497A-95E0-F5EAA62E1466}" dt="2023-08-29T11:20:11.084" v="4" actId="2696"/>
        <pc:sldMkLst>
          <pc:docMk/>
          <pc:sldMk cId="587095486" sldId="9302"/>
        </pc:sldMkLst>
      </pc:sldChg>
      <pc:sldChg chg="del">
        <pc:chgData name="Geising, Michael (external - Project)" userId="e526fc31-e24d-4549-afb0-ba2ec955b806" providerId="ADAL" clId="{382F43A4-097B-497A-95E0-F5EAA62E1466}" dt="2023-08-29T11:20:11.084" v="4" actId="2696"/>
        <pc:sldMkLst>
          <pc:docMk/>
          <pc:sldMk cId="830139668" sldId="9303"/>
        </pc:sldMkLst>
      </pc:sldChg>
      <pc:sldChg chg="addSp delSp modSp mod">
        <pc:chgData name="Geising, Michael (external - Project)" userId="e526fc31-e24d-4549-afb0-ba2ec955b806" providerId="ADAL" clId="{382F43A4-097B-497A-95E0-F5EAA62E1466}" dt="2023-08-30T07:31:32.575" v="2021" actId="20577"/>
        <pc:sldMkLst>
          <pc:docMk/>
          <pc:sldMk cId="2194296036" sldId="9304"/>
        </pc:sldMkLst>
        <pc:spChg chg="add del mod">
          <ac:chgData name="Geising, Michael (external - Project)" userId="e526fc31-e24d-4549-afb0-ba2ec955b806" providerId="ADAL" clId="{382F43A4-097B-497A-95E0-F5EAA62E1466}" dt="2023-08-29T11:26:48.911" v="119" actId="478"/>
          <ac:spMkLst>
            <pc:docMk/>
            <pc:sldMk cId="2194296036" sldId="9304"/>
            <ac:spMk id="2" creationId="{D5D780B8-5F2F-8F04-2C5D-C83D090F1877}"/>
          </ac:spMkLst>
        </pc:spChg>
        <pc:spChg chg="mod">
          <ac:chgData name="Geising, Michael (external - Project)" userId="e526fc31-e24d-4549-afb0-ba2ec955b806" providerId="ADAL" clId="{382F43A4-097B-497A-95E0-F5EAA62E1466}" dt="2023-08-29T11:26:37.566" v="118" actId="20577"/>
          <ac:spMkLst>
            <pc:docMk/>
            <pc:sldMk cId="2194296036" sldId="9304"/>
            <ac:spMk id="6" creationId="{989C35DB-44ED-44D4-95EA-E19250EA4FD7}"/>
          </ac:spMkLst>
        </pc:spChg>
        <pc:spChg chg="mod">
          <ac:chgData name="Geising, Michael (external - Project)" userId="e526fc31-e24d-4549-afb0-ba2ec955b806" providerId="ADAL" clId="{382F43A4-097B-497A-95E0-F5EAA62E1466}" dt="2023-08-29T11:58:47.529" v="307" actId="14100"/>
          <ac:spMkLst>
            <pc:docMk/>
            <pc:sldMk cId="2194296036" sldId="9304"/>
            <ac:spMk id="7" creationId="{C5D4A006-A6D5-4B8D-8327-EA68BC84817B}"/>
          </ac:spMkLst>
        </pc:spChg>
        <pc:spChg chg="add del mod">
          <ac:chgData name="Geising, Michael (external - Project)" userId="e526fc31-e24d-4549-afb0-ba2ec955b806" providerId="ADAL" clId="{382F43A4-097B-497A-95E0-F5EAA62E1466}" dt="2023-08-29T12:29:35.319" v="450" actId="14100"/>
          <ac:spMkLst>
            <pc:docMk/>
            <pc:sldMk cId="2194296036" sldId="9304"/>
            <ac:spMk id="8" creationId="{2E84051D-CAD7-45FE-927D-E038229AE421}"/>
          </ac:spMkLst>
        </pc:spChg>
        <pc:spChg chg="mod">
          <ac:chgData name="Geising, Michael (external - Project)" userId="e526fc31-e24d-4549-afb0-ba2ec955b806" providerId="ADAL" clId="{382F43A4-097B-497A-95E0-F5EAA62E1466}" dt="2023-08-30T06:54:42.726" v="1975" actId="1076"/>
          <ac:spMkLst>
            <pc:docMk/>
            <pc:sldMk cId="2194296036" sldId="9304"/>
            <ac:spMk id="10" creationId="{B7198C4F-D296-396B-4F6E-F723ECAD15A4}"/>
          </ac:spMkLst>
        </pc:spChg>
        <pc:spChg chg="add mod">
          <ac:chgData name="Geising, Michael (external - Project)" userId="e526fc31-e24d-4549-afb0-ba2ec955b806" providerId="ADAL" clId="{382F43A4-097B-497A-95E0-F5EAA62E1466}" dt="2023-08-29T11:58:24.602" v="276" actId="14100"/>
          <ac:spMkLst>
            <pc:docMk/>
            <pc:sldMk cId="2194296036" sldId="9304"/>
            <ac:spMk id="14" creationId="{21F184E6-A4A8-3539-15A1-D481BD256D70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30:21.626" v="162" actId="478"/>
          <ac:spMkLst>
            <pc:docMk/>
            <pc:sldMk cId="2194296036" sldId="9304"/>
            <ac:spMk id="15" creationId="{5C9AA773-9777-DA3D-4DA2-34D43F2D3FA5}"/>
          </ac:spMkLst>
        </pc:spChg>
        <pc:spChg chg="mod">
          <ac:chgData name="Geising, Michael (external - Project)" userId="e526fc31-e24d-4549-afb0-ba2ec955b806" providerId="ADAL" clId="{382F43A4-097B-497A-95E0-F5EAA62E1466}" dt="2023-08-29T12:00:56.957" v="356" actId="14100"/>
          <ac:spMkLst>
            <pc:docMk/>
            <pc:sldMk cId="2194296036" sldId="9304"/>
            <ac:spMk id="19" creationId="{0A2789E6-C9AE-4B29-AA59-6D3BAE14B3F9}"/>
          </ac:spMkLst>
        </pc:spChg>
        <pc:spChg chg="add mod">
          <ac:chgData name="Geising, Michael (external - Project)" userId="e526fc31-e24d-4549-afb0-ba2ec955b806" providerId="ADAL" clId="{382F43A4-097B-497A-95E0-F5EAA62E1466}" dt="2023-08-29T11:59:53.472" v="332" actId="20577"/>
          <ac:spMkLst>
            <pc:docMk/>
            <pc:sldMk cId="2194296036" sldId="9304"/>
            <ac:spMk id="21" creationId="{7BA6CFBD-EBFF-1B67-D8F7-89F5FC0D53D2}"/>
          </ac:spMkLst>
        </pc:spChg>
        <pc:spChg chg="mod">
          <ac:chgData name="Geising, Michael (external - Project)" userId="e526fc31-e24d-4549-afb0-ba2ec955b806" providerId="ADAL" clId="{382F43A4-097B-497A-95E0-F5EAA62E1466}" dt="2023-08-29T11:58:35.977" v="305" actId="1038"/>
          <ac:spMkLst>
            <pc:docMk/>
            <pc:sldMk cId="2194296036" sldId="9304"/>
            <ac:spMk id="22" creationId="{5E1D1A78-92F1-45FF-A93F-E01D43EE7A46}"/>
          </ac:spMkLst>
        </pc:spChg>
        <pc:spChg chg="del mod">
          <ac:chgData name="Geising, Michael (external - Project)" userId="e526fc31-e24d-4549-afb0-ba2ec955b806" providerId="ADAL" clId="{382F43A4-097B-497A-95E0-F5EAA62E1466}" dt="2023-08-29T11:30:45.209" v="166" actId="478"/>
          <ac:spMkLst>
            <pc:docMk/>
            <pc:sldMk cId="2194296036" sldId="9304"/>
            <ac:spMk id="23" creationId="{D77E4228-CD9D-4174-A43A-BCE5D40E338B}"/>
          </ac:spMkLst>
        </pc:spChg>
        <pc:spChg chg="add mod">
          <ac:chgData name="Geising, Michael (external - Project)" userId="e526fc31-e24d-4549-afb0-ba2ec955b806" providerId="ADAL" clId="{382F43A4-097B-497A-95E0-F5EAA62E1466}" dt="2023-08-29T12:11:45.164" v="395" actId="20577"/>
          <ac:spMkLst>
            <pc:docMk/>
            <pc:sldMk cId="2194296036" sldId="9304"/>
            <ac:spMk id="25" creationId="{22496DB5-BCA1-816E-766E-014D60C41952}"/>
          </ac:spMkLst>
        </pc:spChg>
        <pc:spChg chg="mod">
          <ac:chgData name="Geising, Michael (external - Project)" userId="e526fc31-e24d-4549-afb0-ba2ec955b806" providerId="ADAL" clId="{382F43A4-097B-497A-95E0-F5EAA62E1466}" dt="2023-08-29T11:58:09.715" v="273" actId="1076"/>
          <ac:spMkLst>
            <pc:docMk/>
            <pc:sldMk cId="2194296036" sldId="9304"/>
            <ac:spMk id="26" creationId="{389D3193-B0D6-4FC0-9FB1-03A1E22F2B47}"/>
          </ac:spMkLst>
        </pc:spChg>
        <pc:spChg chg="del">
          <ac:chgData name="Geising, Michael (external - Project)" userId="e526fc31-e24d-4549-afb0-ba2ec955b806" providerId="ADAL" clId="{382F43A4-097B-497A-95E0-F5EAA62E1466}" dt="2023-08-29T11:21:15.809" v="12" actId="478"/>
          <ac:spMkLst>
            <pc:docMk/>
            <pc:sldMk cId="2194296036" sldId="9304"/>
            <ac:spMk id="27" creationId="{777DAF89-A537-478F-85DE-B02FAB151B6C}"/>
          </ac:spMkLst>
        </pc:spChg>
        <pc:spChg chg="del">
          <ac:chgData name="Geising, Michael (external - Project)" userId="e526fc31-e24d-4549-afb0-ba2ec955b806" providerId="ADAL" clId="{382F43A4-097B-497A-95E0-F5EAA62E1466}" dt="2023-08-29T11:21:15.809" v="12" actId="478"/>
          <ac:spMkLst>
            <pc:docMk/>
            <pc:sldMk cId="2194296036" sldId="9304"/>
            <ac:spMk id="28" creationId="{7224995D-3A9B-4162-80E1-46032CC54734}"/>
          </ac:spMkLst>
        </pc:spChg>
        <pc:spChg chg="del">
          <ac:chgData name="Geising, Michael (external - Project)" userId="e526fc31-e24d-4549-afb0-ba2ec955b806" providerId="ADAL" clId="{382F43A4-097B-497A-95E0-F5EAA62E1466}" dt="2023-08-29T11:21:15.809" v="12" actId="478"/>
          <ac:spMkLst>
            <pc:docMk/>
            <pc:sldMk cId="2194296036" sldId="9304"/>
            <ac:spMk id="29" creationId="{C818E781-1B8C-4B99-94F8-A9D8CB841B11}"/>
          </ac:spMkLst>
        </pc:spChg>
        <pc:spChg chg="del">
          <ac:chgData name="Geising, Michael (external - Project)" userId="e526fc31-e24d-4549-afb0-ba2ec955b806" providerId="ADAL" clId="{382F43A4-097B-497A-95E0-F5EAA62E1466}" dt="2023-08-29T11:21:15.809" v="12" actId="478"/>
          <ac:spMkLst>
            <pc:docMk/>
            <pc:sldMk cId="2194296036" sldId="9304"/>
            <ac:spMk id="30" creationId="{6F4F4053-3E0B-4EAF-A46D-4AF9DE1EF8E0}"/>
          </ac:spMkLst>
        </pc:spChg>
        <pc:spChg chg="del">
          <ac:chgData name="Geising, Michael (external - Project)" userId="e526fc31-e24d-4549-afb0-ba2ec955b806" providerId="ADAL" clId="{382F43A4-097B-497A-95E0-F5EAA62E1466}" dt="2023-08-29T11:21:15.809" v="12" actId="478"/>
          <ac:spMkLst>
            <pc:docMk/>
            <pc:sldMk cId="2194296036" sldId="9304"/>
            <ac:spMk id="31" creationId="{EBBB2717-142A-4DE5-9B26-54E6A4F66003}"/>
          </ac:spMkLst>
        </pc:spChg>
        <pc:spChg chg="del">
          <ac:chgData name="Geising, Michael (external - Project)" userId="e526fc31-e24d-4549-afb0-ba2ec955b806" providerId="ADAL" clId="{382F43A4-097B-497A-95E0-F5EAA62E1466}" dt="2023-08-29T11:21:15.809" v="12" actId="478"/>
          <ac:spMkLst>
            <pc:docMk/>
            <pc:sldMk cId="2194296036" sldId="9304"/>
            <ac:spMk id="32" creationId="{61099584-84E4-447F-BCBA-5253AF94556D}"/>
          </ac:spMkLst>
        </pc:spChg>
        <pc:spChg chg="del">
          <ac:chgData name="Geising, Michael (external - Project)" userId="e526fc31-e24d-4549-afb0-ba2ec955b806" providerId="ADAL" clId="{382F43A4-097B-497A-95E0-F5EAA62E1466}" dt="2023-08-29T11:21:15.809" v="12" actId="478"/>
          <ac:spMkLst>
            <pc:docMk/>
            <pc:sldMk cId="2194296036" sldId="9304"/>
            <ac:spMk id="33" creationId="{339763B5-DD83-4207-AA46-9F3E4EFE9CC7}"/>
          </ac:spMkLst>
        </pc:spChg>
        <pc:spChg chg="mod">
          <ac:chgData name="Geising, Michael (external - Project)" userId="e526fc31-e24d-4549-afb0-ba2ec955b806" providerId="ADAL" clId="{382F43A4-097B-497A-95E0-F5EAA62E1466}" dt="2023-08-29T11:58:30.184" v="290" actId="1038"/>
          <ac:spMkLst>
            <pc:docMk/>
            <pc:sldMk cId="2194296036" sldId="9304"/>
            <ac:spMk id="36" creationId="{5893F1DE-1B0C-4CCA-A0F2-B7F0A8CBD90A}"/>
          </ac:spMkLst>
        </pc:spChg>
        <pc:spChg chg="del mod">
          <ac:chgData name="Geising, Michael (external - Project)" userId="e526fc31-e24d-4549-afb0-ba2ec955b806" providerId="ADAL" clId="{382F43A4-097B-497A-95E0-F5EAA62E1466}" dt="2023-08-29T11:30:45.209" v="166" actId="478"/>
          <ac:spMkLst>
            <pc:docMk/>
            <pc:sldMk cId="2194296036" sldId="9304"/>
            <ac:spMk id="37" creationId="{A54D735F-1E69-4543-AB5A-E2C0EC2DDEC5}"/>
          </ac:spMkLst>
        </pc:spChg>
        <pc:spChg chg="del mod">
          <ac:chgData name="Geising, Michael (external - Project)" userId="e526fc31-e24d-4549-afb0-ba2ec955b806" providerId="ADAL" clId="{382F43A4-097B-497A-95E0-F5EAA62E1466}" dt="2023-08-29T11:29:16.802" v="143" actId="478"/>
          <ac:spMkLst>
            <pc:docMk/>
            <pc:sldMk cId="2194296036" sldId="9304"/>
            <ac:spMk id="45" creationId="{FF4F818E-A1F1-4F32-B428-E5B370C0E837}"/>
          </ac:spMkLst>
        </pc:spChg>
        <pc:spChg chg="del mod">
          <ac:chgData name="Geising, Michael (external - Project)" userId="e526fc31-e24d-4549-afb0-ba2ec955b806" providerId="ADAL" clId="{382F43A4-097B-497A-95E0-F5EAA62E1466}" dt="2023-08-29T11:29:16.802" v="143" actId="478"/>
          <ac:spMkLst>
            <pc:docMk/>
            <pc:sldMk cId="2194296036" sldId="9304"/>
            <ac:spMk id="46" creationId="{61971670-9D25-435A-A67C-F86160E190F3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56:27.960" v="259" actId="1076"/>
          <ac:spMkLst>
            <pc:docMk/>
            <pc:sldMk cId="2194296036" sldId="9304"/>
            <ac:spMk id="48" creationId="{3ABB7811-FC46-40AA-9C7F-CFBF6C2CB0CC}"/>
          </ac:spMkLst>
        </pc:spChg>
        <pc:spChg chg="del mod">
          <ac:chgData name="Geising, Michael (external - Project)" userId="e526fc31-e24d-4549-afb0-ba2ec955b806" providerId="ADAL" clId="{382F43A4-097B-497A-95E0-F5EAA62E1466}" dt="2023-08-29T11:32:04.763" v="205" actId="478"/>
          <ac:spMkLst>
            <pc:docMk/>
            <pc:sldMk cId="2194296036" sldId="9304"/>
            <ac:spMk id="73" creationId="{A4958382-D48D-4941-B0CD-3E92AB01540F}"/>
          </ac:spMkLst>
        </pc:spChg>
        <pc:spChg chg="add del mod">
          <ac:chgData name="Geising, Michael (external - Project)" userId="e526fc31-e24d-4549-afb0-ba2ec955b806" providerId="ADAL" clId="{382F43A4-097B-497A-95E0-F5EAA62E1466}" dt="2023-08-29T12:15:50.341" v="423" actId="20577"/>
          <ac:spMkLst>
            <pc:docMk/>
            <pc:sldMk cId="2194296036" sldId="9304"/>
            <ac:spMk id="74" creationId="{E23E4472-3659-4965-B03A-C41EA24861B3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4:28.331" v="87" actId="478"/>
          <ac:spMkLst>
            <pc:docMk/>
            <pc:sldMk cId="2194296036" sldId="9304"/>
            <ac:spMk id="75" creationId="{4AD9DF49-DCFB-4680-813D-BDB59073DEDA}"/>
          </ac:spMkLst>
        </pc:spChg>
        <pc:spChg chg="add del mod">
          <ac:chgData name="Geising, Michael (external - Project)" userId="e526fc31-e24d-4549-afb0-ba2ec955b806" providerId="ADAL" clId="{382F43A4-097B-497A-95E0-F5EAA62E1466}" dt="2023-08-29T12:16:08.596" v="444" actId="14100"/>
          <ac:spMkLst>
            <pc:docMk/>
            <pc:sldMk cId="2194296036" sldId="9304"/>
            <ac:spMk id="76" creationId="{B2EE41B9-B7B9-47C6-82DD-EC55DD7E63AA}"/>
          </ac:spMkLst>
        </pc:spChg>
        <pc:spChg chg="add del mod">
          <ac:chgData name="Geising, Michael (external - Project)" userId="e526fc31-e24d-4549-afb0-ba2ec955b806" providerId="ADAL" clId="{382F43A4-097B-497A-95E0-F5EAA62E1466}" dt="2023-08-30T07:31:32.575" v="2021" actId="20577"/>
          <ac:spMkLst>
            <pc:docMk/>
            <pc:sldMk cId="2194296036" sldId="9304"/>
            <ac:spMk id="84" creationId="{F9283791-4631-451F-AB2B-7E3CF1623D3C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6:48.911" v="119" actId="478"/>
          <ac:spMkLst>
            <pc:docMk/>
            <pc:sldMk cId="2194296036" sldId="9304"/>
            <ac:spMk id="85" creationId="{A33A96AA-A495-4718-AD6A-240BD4530DEB}"/>
          </ac:spMkLst>
        </pc:spChg>
        <pc:spChg chg="del">
          <ac:chgData name="Geising, Michael (external - Project)" userId="e526fc31-e24d-4549-afb0-ba2ec955b806" providerId="ADAL" clId="{382F43A4-097B-497A-95E0-F5EAA62E1466}" dt="2023-08-29T11:21:01.271" v="11" actId="478"/>
          <ac:spMkLst>
            <pc:docMk/>
            <pc:sldMk cId="2194296036" sldId="9304"/>
            <ac:spMk id="86" creationId="{EDF9B706-98C7-44F0-B339-55A283DE6F00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8:28.192" v="127" actId="478"/>
          <ac:spMkLst>
            <pc:docMk/>
            <pc:sldMk cId="2194296036" sldId="9304"/>
            <ac:spMk id="88" creationId="{94209D2C-6F9C-41F4-A47C-89AA1F67F8DF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59:27.193" v="313" actId="478"/>
          <ac:spMkLst>
            <pc:docMk/>
            <pc:sldMk cId="2194296036" sldId="9304"/>
            <ac:spMk id="90" creationId="{90A24729-3BD2-41CA-A90D-7CFEBB300F47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4:28.331" v="87" actId="478"/>
          <ac:spMkLst>
            <pc:docMk/>
            <pc:sldMk cId="2194296036" sldId="9304"/>
            <ac:spMk id="91" creationId="{F0D1564E-51A3-4C3A-9AD3-44C26F452582}"/>
          </ac:spMkLst>
        </pc:spChg>
        <pc:spChg chg="mod">
          <ac:chgData name="Geising, Michael (external - Project)" userId="e526fc31-e24d-4549-afb0-ba2ec955b806" providerId="ADAL" clId="{382F43A4-097B-497A-95E0-F5EAA62E1466}" dt="2023-08-29T11:58:41.994" v="306" actId="14100"/>
          <ac:spMkLst>
            <pc:docMk/>
            <pc:sldMk cId="2194296036" sldId="9304"/>
            <ac:spMk id="92" creationId="{F5132832-D940-41E6-935D-FDBE0C091965}"/>
          </ac:spMkLst>
        </pc:spChg>
        <pc:spChg chg="del mod">
          <ac:chgData name="Geising, Michael (external - Project)" userId="e526fc31-e24d-4549-afb0-ba2ec955b806" providerId="ADAL" clId="{382F43A4-097B-497A-95E0-F5EAA62E1466}" dt="2023-08-29T11:29:16.802" v="143" actId="478"/>
          <ac:spMkLst>
            <pc:docMk/>
            <pc:sldMk cId="2194296036" sldId="9304"/>
            <ac:spMk id="93" creationId="{51A0C7AC-6157-4AFC-8272-BDFBC4DF9B91}"/>
          </ac:spMkLst>
        </pc:spChg>
        <pc:spChg chg="mod">
          <ac:chgData name="Geising, Michael (external - Project)" userId="e526fc31-e24d-4549-afb0-ba2ec955b806" providerId="ADAL" clId="{382F43A4-097B-497A-95E0-F5EAA62E1466}" dt="2023-08-29T11:58:51.914" v="308" actId="1076"/>
          <ac:spMkLst>
            <pc:docMk/>
            <pc:sldMk cId="2194296036" sldId="9304"/>
            <ac:spMk id="94" creationId="{BC94E8FF-8900-4D9C-96DF-57A6A23101D7}"/>
          </ac:spMkLst>
        </pc:spChg>
        <pc:spChg chg="add del mod">
          <ac:chgData name="Geising, Michael (external - Project)" userId="e526fc31-e24d-4549-afb0-ba2ec955b806" providerId="ADAL" clId="{382F43A4-097B-497A-95E0-F5EAA62E1466}" dt="2023-08-30T06:45:52.106" v="1974" actId="1076"/>
          <ac:spMkLst>
            <pc:docMk/>
            <pc:sldMk cId="2194296036" sldId="9304"/>
            <ac:spMk id="95" creationId="{5A8E90DB-8070-4CB2-903C-DD756CD616C2}"/>
          </ac:spMkLst>
        </pc:spChg>
        <pc:spChg chg="del mod">
          <ac:chgData name="Geising, Michael (external - Project)" userId="e526fc31-e24d-4549-afb0-ba2ec955b806" providerId="ADAL" clId="{382F43A4-097B-497A-95E0-F5EAA62E1466}" dt="2023-08-29T11:29:16.802" v="143" actId="478"/>
          <ac:spMkLst>
            <pc:docMk/>
            <pc:sldMk cId="2194296036" sldId="9304"/>
            <ac:spMk id="96" creationId="{CE802C63-8F47-4741-9A78-3888A7C661E8}"/>
          </ac:spMkLst>
        </pc:spChg>
        <pc:spChg chg="add del mod">
          <ac:chgData name="Geising, Michael (external - Project)" userId="e526fc31-e24d-4549-afb0-ba2ec955b806" providerId="ADAL" clId="{382F43A4-097B-497A-95E0-F5EAA62E1466}" dt="2023-08-29T12:01:23.702" v="370" actId="20577"/>
          <ac:spMkLst>
            <pc:docMk/>
            <pc:sldMk cId="2194296036" sldId="9304"/>
            <ac:spMk id="97" creationId="{C0CB985F-9E81-44DF-9B80-39FF51D9F96E}"/>
          </ac:spMkLst>
        </pc:spChg>
        <pc:spChg chg="mod">
          <ac:chgData name="Geising, Michael (external - Project)" userId="e526fc31-e24d-4549-afb0-ba2ec955b806" providerId="ADAL" clId="{382F43A4-097B-497A-95E0-F5EAA62E1466}" dt="2023-08-30T06:45:06.828" v="1973" actId="1076"/>
          <ac:spMkLst>
            <pc:docMk/>
            <pc:sldMk cId="2194296036" sldId="9304"/>
            <ac:spMk id="100" creationId="{6C43D6D8-C2F1-4D6D-9D73-CED87517DA23}"/>
          </ac:spMkLst>
        </pc:spChg>
        <pc:spChg chg="mod">
          <ac:chgData name="Geising, Michael (external - Project)" userId="e526fc31-e24d-4549-afb0-ba2ec955b806" providerId="ADAL" clId="{382F43A4-097B-497A-95E0-F5EAA62E1466}" dt="2023-08-29T11:58:09.715" v="273" actId="1076"/>
          <ac:spMkLst>
            <pc:docMk/>
            <pc:sldMk cId="2194296036" sldId="9304"/>
            <ac:spMk id="101" creationId="{F39A9148-DF05-49F7-91E3-F3BD6E87474C}"/>
          </ac:spMkLst>
        </pc:spChg>
        <pc:spChg chg="del mod">
          <ac:chgData name="Geising, Michael (external - Project)" userId="e526fc31-e24d-4549-afb0-ba2ec955b806" providerId="ADAL" clId="{382F43A4-097B-497A-95E0-F5EAA62E1466}" dt="2023-08-29T11:27:29.016" v="122" actId="478"/>
          <ac:spMkLst>
            <pc:docMk/>
            <pc:sldMk cId="2194296036" sldId="9304"/>
            <ac:spMk id="102" creationId="{AA41B876-9503-4D40-9895-B5D4EB3D923F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6:48.911" v="119" actId="478"/>
          <ac:spMkLst>
            <pc:docMk/>
            <pc:sldMk cId="2194296036" sldId="9304"/>
            <ac:spMk id="103" creationId="{AE4CBE8E-4E0D-45A4-B92F-608F9DD93E7C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4:12.403" v="86" actId="478"/>
          <ac:spMkLst>
            <pc:docMk/>
            <pc:sldMk cId="2194296036" sldId="9304"/>
            <ac:spMk id="105" creationId="{80367815-6D3A-4C7E-85DC-649BB989B164}"/>
          </ac:spMkLst>
        </pc:spChg>
        <pc:spChg chg="del mod">
          <ac:chgData name="Geising, Michael (external - Project)" userId="e526fc31-e24d-4549-afb0-ba2ec955b806" providerId="ADAL" clId="{382F43A4-097B-497A-95E0-F5EAA62E1466}" dt="2023-08-29T11:29:16.802" v="143" actId="478"/>
          <ac:spMkLst>
            <pc:docMk/>
            <pc:sldMk cId="2194296036" sldId="9304"/>
            <ac:spMk id="113" creationId="{2A73718C-F89D-47C0-A0AA-66613FF99A21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56:27.960" v="259" actId="1076"/>
          <ac:spMkLst>
            <pc:docMk/>
            <pc:sldMk cId="2194296036" sldId="9304"/>
            <ac:spMk id="114" creationId="{48BE5516-C5F6-4427-B6AB-B6C2FB0972A0}"/>
          </ac:spMkLst>
        </pc:spChg>
        <pc:spChg chg="del mod">
          <ac:chgData name="Geising, Michael (external - Project)" userId="e526fc31-e24d-4549-afb0-ba2ec955b806" providerId="ADAL" clId="{382F43A4-097B-497A-95E0-F5EAA62E1466}" dt="2023-08-29T11:29:16.802" v="143" actId="478"/>
          <ac:spMkLst>
            <pc:docMk/>
            <pc:sldMk cId="2194296036" sldId="9304"/>
            <ac:spMk id="117" creationId="{DA258E26-0BDB-44DB-A420-D1EC5EB97FAA}"/>
          </ac:spMkLst>
        </pc:spChg>
        <pc:spChg chg="del mod">
          <ac:chgData name="Geising, Michael (external - Project)" userId="e526fc31-e24d-4549-afb0-ba2ec955b806" providerId="ADAL" clId="{382F43A4-097B-497A-95E0-F5EAA62E1466}" dt="2023-08-29T11:29:16.802" v="143" actId="478"/>
          <ac:spMkLst>
            <pc:docMk/>
            <pc:sldMk cId="2194296036" sldId="9304"/>
            <ac:spMk id="118" creationId="{B037AF92-7D2E-4AF9-A47A-9BCF804C9DF5}"/>
          </ac:spMkLst>
        </pc:spChg>
        <pc:spChg chg="del">
          <ac:chgData name="Geising, Michael (external - Project)" userId="e526fc31-e24d-4549-afb0-ba2ec955b806" providerId="ADAL" clId="{382F43A4-097B-497A-95E0-F5EAA62E1466}" dt="2023-08-29T11:21:23.760" v="13" actId="478"/>
          <ac:spMkLst>
            <pc:docMk/>
            <pc:sldMk cId="2194296036" sldId="9304"/>
            <ac:spMk id="122" creationId="{4FF4F8B1-8269-43CF-8EC2-9E5000CBAAE2}"/>
          </ac:spMkLst>
        </pc:spChg>
        <pc:spChg chg="mod">
          <ac:chgData name="Geising, Michael (external - Project)" userId="e526fc31-e24d-4549-afb0-ba2ec955b806" providerId="ADAL" clId="{382F43A4-097B-497A-95E0-F5EAA62E1466}" dt="2023-08-29T11:59:59.456" v="333" actId="1076"/>
          <ac:spMkLst>
            <pc:docMk/>
            <pc:sldMk cId="2194296036" sldId="9304"/>
            <ac:spMk id="123" creationId="{88758EEE-5DA0-4359-A834-ED8EFA243D07}"/>
          </ac:spMkLst>
        </pc:spChg>
        <pc:spChg chg="mod">
          <ac:chgData name="Geising, Michael (external - Project)" userId="e526fc31-e24d-4549-afb0-ba2ec955b806" providerId="ADAL" clId="{382F43A4-097B-497A-95E0-F5EAA62E1466}" dt="2023-08-30T06:45:06.828" v="1973" actId="1076"/>
          <ac:spMkLst>
            <pc:docMk/>
            <pc:sldMk cId="2194296036" sldId="9304"/>
            <ac:spMk id="124" creationId="{545AB27D-D1B0-46AE-A447-0FF1869A72BB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4:33.986" v="88" actId="478"/>
          <ac:spMkLst>
            <pc:docMk/>
            <pc:sldMk cId="2194296036" sldId="9304"/>
            <ac:spMk id="128" creationId="{D434D0E9-779A-41A7-8AA9-A19D8DBE8D2C}"/>
          </ac:spMkLst>
        </pc:spChg>
        <pc:spChg chg="del mod">
          <ac:chgData name="Geising, Michael (external - Project)" userId="e526fc31-e24d-4549-afb0-ba2ec955b806" providerId="ADAL" clId="{382F43A4-097B-497A-95E0-F5EAA62E1466}" dt="2023-08-29T11:29:16.802" v="143" actId="478"/>
          <ac:spMkLst>
            <pc:docMk/>
            <pc:sldMk cId="2194296036" sldId="9304"/>
            <ac:spMk id="130" creationId="{5572D988-FC3D-488C-A734-0F90E7EF919B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4:33.986" v="88" actId="478"/>
          <ac:spMkLst>
            <pc:docMk/>
            <pc:sldMk cId="2194296036" sldId="9304"/>
            <ac:spMk id="131" creationId="{A9ED014D-29C1-4E8A-A187-5265DB3D5047}"/>
          </ac:spMkLst>
        </pc:spChg>
        <pc:spChg chg="mod">
          <ac:chgData name="Geising, Michael (external - Project)" userId="e526fc31-e24d-4549-afb0-ba2ec955b806" providerId="ADAL" clId="{382F43A4-097B-497A-95E0-F5EAA62E1466}" dt="2023-08-29T11:56:53.898" v="264" actId="14100"/>
          <ac:spMkLst>
            <pc:docMk/>
            <pc:sldMk cId="2194296036" sldId="9304"/>
            <ac:spMk id="132" creationId="{BD8729E5-32F8-4059-87D8-0A092679665C}"/>
          </ac:spMkLst>
        </pc:spChg>
        <pc:spChg chg="mod">
          <ac:chgData name="Geising, Michael (external - Project)" userId="e526fc31-e24d-4549-afb0-ba2ec955b806" providerId="ADAL" clId="{382F43A4-097B-497A-95E0-F5EAA62E1466}" dt="2023-08-30T07:30:56.804" v="1986" actId="255"/>
          <ac:spMkLst>
            <pc:docMk/>
            <pc:sldMk cId="2194296036" sldId="9304"/>
            <ac:spMk id="134" creationId="{BE344122-E9D5-4E6A-BE51-D7A5BB3EB0E4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4:28.331" v="87" actId="478"/>
          <ac:spMkLst>
            <pc:docMk/>
            <pc:sldMk cId="2194296036" sldId="9304"/>
            <ac:spMk id="138" creationId="{81B68ACF-1286-4123-AAC5-997C14FB8C77}"/>
          </ac:spMkLst>
        </pc:spChg>
        <pc:spChg chg="del mod">
          <ac:chgData name="Geising, Michael (external - Project)" userId="e526fc31-e24d-4549-afb0-ba2ec955b806" providerId="ADAL" clId="{382F43A4-097B-497A-95E0-F5EAA62E1466}" dt="2023-08-29T11:29:16.802" v="143" actId="478"/>
          <ac:spMkLst>
            <pc:docMk/>
            <pc:sldMk cId="2194296036" sldId="9304"/>
            <ac:spMk id="139" creationId="{C5B78E72-B75B-444C-9F12-249909914EF1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4:28.331" v="87" actId="478"/>
          <ac:spMkLst>
            <pc:docMk/>
            <pc:sldMk cId="2194296036" sldId="9304"/>
            <ac:spMk id="140" creationId="{71B314E8-42D1-4C78-82D4-75DC62E59784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4:28.331" v="87" actId="478"/>
          <ac:spMkLst>
            <pc:docMk/>
            <pc:sldMk cId="2194296036" sldId="9304"/>
            <ac:spMk id="141" creationId="{8A661652-1175-4B88-B6AB-A04DB7013B34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59:13.647" v="311" actId="1076"/>
          <ac:spMkLst>
            <pc:docMk/>
            <pc:sldMk cId="2194296036" sldId="9304"/>
            <ac:spMk id="142" creationId="{54B9A9F6-5238-4177-9C51-A1558971227B}"/>
          </ac:spMkLst>
        </pc:spChg>
        <pc:spChg chg="del">
          <ac:chgData name="Geising, Michael (external - Project)" userId="e526fc31-e24d-4549-afb0-ba2ec955b806" providerId="ADAL" clId="{382F43A4-097B-497A-95E0-F5EAA62E1466}" dt="2023-08-29T11:21:23.760" v="13" actId="478"/>
          <ac:spMkLst>
            <pc:docMk/>
            <pc:sldMk cId="2194296036" sldId="9304"/>
            <ac:spMk id="149" creationId="{24093732-B80B-4B8B-802B-B5F9DF971D1A}"/>
          </ac:spMkLst>
        </pc:spChg>
        <pc:spChg chg="del mod">
          <ac:chgData name="Geising, Michael (external - Project)" userId="e526fc31-e24d-4549-afb0-ba2ec955b806" providerId="ADAL" clId="{382F43A4-097B-497A-95E0-F5EAA62E1466}" dt="2023-08-29T11:29:16.802" v="143" actId="478"/>
          <ac:spMkLst>
            <pc:docMk/>
            <pc:sldMk cId="2194296036" sldId="9304"/>
            <ac:spMk id="176" creationId="{685FEE32-92E3-45F8-B829-D84587DDE59D}"/>
          </ac:spMkLst>
        </pc:spChg>
        <pc:spChg chg="add del mod">
          <ac:chgData name="Geising, Michael (external - Project)" userId="e526fc31-e24d-4549-afb0-ba2ec955b806" providerId="ADAL" clId="{382F43A4-097B-497A-95E0-F5EAA62E1466}" dt="2023-08-29T11:24:28.331" v="87" actId="478"/>
          <ac:spMkLst>
            <pc:docMk/>
            <pc:sldMk cId="2194296036" sldId="9304"/>
            <ac:spMk id="214" creationId="{CCB86BE7-F462-46FB-8321-7723E50138E2}"/>
          </ac:spMkLst>
        </pc:spChg>
        <pc:spChg chg="add mod">
          <ac:chgData name="Geising, Michael (external - Project)" userId="e526fc31-e24d-4549-afb0-ba2ec955b806" providerId="ADAL" clId="{382F43A4-097B-497A-95E0-F5EAA62E1466}" dt="2023-08-30T06:45:06.828" v="1973" actId="1076"/>
          <ac:spMkLst>
            <pc:docMk/>
            <pc:sldMk cId="2194296036" sldId="9304"/>
            <ac:spMk id="237" creationId="{C8290FB4-9440-8F08-44F8-E1119C394FC7}"/>
          </ac:spMkLst>
        </pc:spChg>
        <pc:picChg chg="del mod">
          <ac:chgData name="Geising, Michael (external - Project)" userId="e526fc31-e24d-4549-afb0-ba2ec955b806" providerId="ADAL" clId="{382F43A4-097B-497A-95E0-F5EAA62E1466}" dt="2023-08-29T11:27:29.016" v="122" actId="478"/>
          <ac:picMkLst>
            <pc:docMk/>
            <pc:sldMk cId="2194296036" sldId="9304"/>
            <ac:picMk id="17" creationId="{482FE191-429C-4FB5-9319-306DCBD3D713}"/>
          </ac:picMkLst>
        </pc:picChg>
        <pc:picChg chg="mod">
          <ac:chgData name="Geising, Michael (external - Project)" userId="e526fc31-e24d-4549-afb0-ba2ec955b806" providerId="ADAL" clId="{382F43A4-097B-497A-95E0-F5EAA62E1466}" dt="2023-08-30T06:45:06.828" v="1973" actId="1076"/>
          <ac:picMkLst>
            <pc:docMk/>
            <pc:sldMk cId="2194296036" sldId="9304"/>
            <ac:picMk id="115" creationId="{DC654AF2-2025-49FD-A9B0-79C0FB869B80}"/>
          </ac:picMkLst>
        </pc:picChg>
        <pc:picChg chg="del mod">
          <ac:chgData name="Geising, Michael (external - Project)" userId="e526fc31-e24d-4549-afb0-ba2ec955b806" providerId="ADAL" clId="{382F43A4-097B-497A-95E0-F5EAA62E1466}" dt="2023-08-29T11:27:29.016" v="122" actId="478"/>
          <ac:picMkLst>
            <pc:docMk/>
            <pc:sldMk cId="2194296036" sldId="9304"/>
            <ac:picMk id="129" creationId="{33AD3C2B-7A65-4864-A0C0-1849FE73F2E6}"/>
          </ac:picMkLst>
        </pc:picChg>
        <pc:picChg chg="del">
          <ac:chgData name="Geising, Michael (external - Project)" userId="e526fc31-e24d-4549-afb0-ba2ec955b806" providerId="ADAL" clId="{382F43A4-097B-497A-95E0-F5EAA62E1466}" dt="2023-08-29T11:21:01.271" v="11" actId="478"/>
          <ac:picMkLst>
            <pc:docMk/>
            <pc:sldMk cId="2194296036" sldId="9304"/>
            <ac:picMk id="1026" creationId="{7B2CFC40-CF13-B94D-7CE1-9608EC658DA0}"/>
          </ac:picMkLst>
        </pc:picChg>
        <pc:cxnChg chg="mod">
          <ac:chgData name="Geising, Michael (external - Project)" userId="e526fc31-e24d-4549-afb0-ba2ec955b806" providerId="ADAL" clId="{382F43A4-097B-497A-95E0-F5EAA62E1466}" dt="2023-08-29T11:28:07.278" v="124" actId="1076"/>
          <ac:cxnSpMkLst>
            <pc:docMk/>
            <pc:sldMk cId="2194296036" sldId="9304"/>
            <ac:cxnSpMk id="3" creationId="{F2496E11-7F4B-90ED-CFFB-B11A69415935}"/>
          </ac:cxnSpMkLst>
        </pc:cxnChg>
        <pc:cxnChg chg="del">
          <ac:chgData name="Geising, Michael (external - Project)" userId="e526fc31-e24d-4549-afb0-ba2ec955b806" providerId="ADAL" clId="{382F43A4-097B-497A-95E0-F5EAA62E1466}" dt="2023-08-29T11:21:01.271" v="11" actId="478"/>
          <ac:cxnSpMkLst>
            <pc:docMk/>
            <pc:sldMk cId="2194296036" sldId="9304"/>
            <ac:cxnSpMk id="24" creationId="{206CE62D-AB41-D531-E478-3E083E90A0DF}"/>
          </ac:cxnSpMkLst>
        </pc:cxnChg>
        <pc:cxnChg chg="mod">
          <ac:chgData name="Geising, Michael (external - Project)" userId="e526fc31-e24d-4549-afb0-ba2ec955b806" providerId="ADAL" clId="{382F43A4-097B-497A-95E0-F5EAA62E1466}" dt="2023-08-29T12:00:56.957" v="356" actId="14100"/>
          <ac:cxnSpMkLst>
            <pc:docMk/>
            <pc:sldMk cId="2194296036" sldId="9304"/>
            <ac:cxnSpMk id="78" creationId="{341C1D4F-59F2-4F99-A4DA-8DFDDA041D8A}"/>
          </ac:cxnSpMkLst>
        </pc:cxnChg>
        <pc:cxnChg chg="del">
          <ac:chgData name="Geising, Michael (external - Project)" userId="e526fc31-e24d-4549-afb0-ba2ec955b806" providerId="ADAL" clId="{382F43A4-097B-497A-95E0-F5EAA62E1466}" dt="2023-08-29T11:21:01.271" v="11" actId="478"/>
          <ac:cxnSpMkLst>
            <pc:docMk/>
            <pc:sldMk cId="2194296036" sldId="9304"/>
            <ac:cxnSpMk id="87" creationId="{D23DBF25-1C3E-4757-AA7F-12267B144E8A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9:16.802" v="143" actId="478"/>
          <ac:cxnSpMkLst>
            <pc:docMk/>
            <pc:sldMk cId="2194296036" sldId="9304"/>
            <ac:cxnSpMk id="89" creationId="{1BA438E6-60B0-4E76-88C0-2F25C331E7EE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4:33.986" v="88" actId="478"/>
          <ac:cxnSpMkLst>
            <pc:docMk/>
            <pc:sldMk cId="2194296036" sldId="9304"/>
            <ac:cxnSpMk id="98" creationId="{BC75E97B-553B-4555-B05D-0801B4CBBDDC}"/>
          </ac:cxnSpMkLst>
        </pc:cxnChg>
        <pc:cxnChg chg="add del mod">
          <ac:chgData name="Geising, Michael (external - Project)" userId="e526fc31-e24d-4549-afb0-ba2ec955b806" providerId="ADAL" clId="{382F43A4-097B-497A-95E0-F5EAA62E1466}" dt="2023-08-29T12:16:22.901" v="446" actId="14100"/>
          <ac:cxnSpMkLst>
            <pc:docMk/>
            <pc:sldMk cId="2194296036" sldId="9304"/>
            <ac:cxnSpMk id="99" creationId="{0AB15F49-E78E-46AB-8A15-A69025C678F6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9:16.802" v="143" actId="478"/>
          <ac:cxnSpMkLst>
            <pc:docMk/>
            <pc:sldMk cId="2194296036" sldId="9304"/>
            <ac:cxnSpMk id="104" creationId="{C724277C-C362-4BD2-B779-9640CCA1EFA9}"/>
          </ac:cxnSpMkLst>
        </pc:cxnChg>
        <pc:cxnChg chg="mod">
          <ac:chgData name="Geising, Michael (external - Project)" userId="e526fc31-e24d-4549-afb0-ba2ec955b806" providerId="ADAL" clId="{382F43A4-097B-497A-95E0-F5EAA62E1466}" dt="2023-08-29T12:10:13.456" v="392" actId="1076"/>
          <ac:cxnSpMkLst>
            <pc:docMk/>
            <pc:sldMk cId="2194296036" sldId="9304"/>
            <ac:cxnSpMk id="109" creationId="{C3009B26-8B44-48FE-9C9F-EE6CE75D92EC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7:29.016" v="122" actId="478"/>
          <ac:cxnSpMkLst>
            <pc:docMk/>
            <pc:sldMk cId="2194296036" sldId="9304"/>
            <ac:cxnSpMk id="112" creationId="{0DFB06AE-C840-4EEF-AD00-D8DBB2857436}"/>
          </ac:cxnSpMkLst>
        </pc:cxnChg>
        <pc:cxnChg chg="mod">
          <ac:chgData name="Geising, Michael (external - Project)" userId="e526fc31-e24d-4549-afb0-ba2ec955b806" providerId="ADAL" clId="{382F43A4-097B-497A-95E0-F5EAA62E1466}" dt="2023-08-30T06:45:06.828" v="1973" actId="1076"/>
          <ac:cxnSpMkLst>
            <pc:docMk/>
            <pc:sldMk cId="2194296036" sldId="9304"/>
            <ac:cxnSpMk id="116" creationId="{ECF8E0FE-F8FF-4B93-9CC9-4FDEB3672302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9:16.802" v="143" actId="478"/>
          <ac:cxnSpMkLst>
            <pc:docMk/>
            <pc:sldMk cId="2194296036" sldId="9304"/>
            <ac:cxnSpMk id="119" creationId="{537B5364-889E-425E-9F6A-35F22E6D3B8E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9:16.802" v="143" actId="478"/>
          <ac:cxnSpMkLst>
            <pc:docMk/>
            <pc:sldMk cId="2194296036" sldId="9304"/>
            <ac:cxnSpMk id="120" creationId="{0B35E9ED-87CD-4624-AA54-C313369E12C9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7:29.016" v="122" actId="478"/>
          <ac:cxnSpMkLst>
            <pc:docMk/>
            <pc:sldMk cId="2194296036" sldId="9304"/>
            <ac:cxnSpMk id="121" creationId="{12C5B6D4-E961-43E4-A391-8F2E11873388}"/>
          </ac:cxnSpMkLst>
        </pc:cxnChg>
        <pc:cxnChg chg="add del mod">
          <ac:chgData name="Geising, Michael (external - Project)" userId="e526fc31-e24d-4549-afb0-ba2ec955b806" providerId="ADAL" clId="{382F43A4-097B-497A-95E0-F5EAA62E1466}" dt="2023-08-29T11:24:10.090" v="85" actId="478"/>
          <ac:cxnSpMkLst>
            <pc:docMk/>
            <pc:sldMk cId="2194296036" sldId="9304"/>
            <ac:cxnSpMk id="126" creationId="{77C4085B-739F-4D96-B3FD-9ECDD79F0840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4:33.986" v="88" actId="478"/>
          <ac:cxnSpMkLst>
            <pc:docMk/>
            <pc:sldMk cId="2194296036" sldId="9304"/>
            <ac:cxnSpMk id="133" creationId="{780F3C4F-8876-4AEF-AC64-D248B0BC5665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9:16.802" v="143" actId="478"/>
          <ac:cxnSpMkLst>
            <pc:docMk/>
            <pc:sldMk cId="2194296036" sldId="9304"/>
            <ac:cxnSpMk id="135" creationId="{F6393635-0B10-41EC-83D1-621ACE55BD20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1:23.760" v="13" actId="478"/>
          <ac:cxnSpMkLst>
            <pc:docMk/>
            <pc:sldMk cId="2194296036" sldId="9304"/>
            <ac:cxnSpMk id="136" creationId="{C337244E-946F-47CF-B8D5-90CE0E5ACB7B}"/>
          </ac:cxnSpMkLst>
        </pc:cxnChg>
        <pc:cxnChg chg="add del mod">
          <ac:chgData name="Geising, Michael (external - Project)" userId="e526fc31-e24d-4549-afb0-ba2ec955b806" providerId="ADAL" clId="{382F43A4-097B-497A-95E0-F5EAA62E1466}" dt="2023-08-29T11:23:25.545" v="84" actId="478"/>
          <ac:cxnSpMkLst>
            <pc:docMk/>
            <pc:sldMk cId="2194296036" sldId="9304"/>
            <ac:cxnSpMk id="143" creationId="{01C79A59-20F3-4D77-9B41-AF49885A9B5F}"/>
          </ac:cxnSpMkLst>
        </pc:cxnChg>
        <pc:cxnChg chg="mod">
          <ac:chgData name="Geising, Michael (external - Project)" userId="e526fc31-e24d-4549-afb0-ba2ec955b806" providerId="ADAL" clId="{382F43A4-097B-497A-95E0-F5EAA62E1466}" dt="2023-08-30T06:45:06.828" v="1973" actId="1076"/>
          <ac:cxnSpMkLst>
            <pc:docMk/>
            <pc:sldMk cId="2194296036" sldId="9304"/>
            <ac:cxnSpMk id="154" creationId="{0A245F76-A5AD-4FC1-AAF7-7316FC513631}"/>
          </ac:cxnSpMkLst>
        </pc:cxnChg>
        <pc:cxnChg chg="add del mod">
          <ac:chgData name="Geising, Michael (external - Project)" userId="e526fc31-e24d-4549-afb0-ba2ec955b806" providerId="ADAL" clId="{382F43A4-097B-497A-95E0-F5EAA62E1466}" dt="2023-08-29T11:24:28.331" v="87" actId="478"/>
          <ac:cxnSpMkLst>
            <pc:docMk/>
            <pc:sldMk cId="2194296036" sldId="9304"/>
            <ac:cxnSpMk id="155" creationId="{C386124A-D041-484B-BBD3-E148FCC69D40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4:33.986" v="88" actId="478"/>
          <ac:cxnSpMkLst>
            <pc:docMk/>
            <pc:sldMk cId="2194296036" sldId="9304"/>
            <ac:cxnSpMk id="159" creationId="{29FD2E61-4331-4550-825B-70F2C3FE6E7F}"/>
          </ac:cxnSpMkLst>
        </pc:cxnChg>
        <pc:cxnChg chg="del mod">
          <ac:chgData name="Geising, Michael (external - Project)" userId="e526fc31-e24d-4549-afb0-ba2ec955b806" providerId="ADAL" clId="{382F43A4-097B-497A-95E0-F5EAA62E1466}" dt="2023-08-29T11:27:29.016" v="122" actId="478"/>
          <ac:cxnSpMkLst>
            <pc:docMk/>
            <pc:sldMk cId="2194296036" sldId="9304"/>
            <ac:cxnSpMk id="165" creationId="{81110B84-F82A-4F37-BFAC-77B377AF1F42}"/>
          </ac:cxnSpMkLst>
        </pc:cxnChg>
        <pc:cxnChg chg="add del mod">
          <ac:chgData name="Geising, Michael (external - Project)" userId="e526fc31-e24d-4549-afb0-ba2ec955b806" providerId="ADAL" clId="{382F43A4-097B-497A-95E0-F5EAA62E1466}" dt="2023-08-29T11:24:28.331" v="87" actId="478"/>
          <ac:cxnSpMkLst>
            <pc:docMk/>
            <pc:sldMk cId="2194296036" sldId="9304"/>
            <ac:cxnSpMk id="225" creationId="{F4E3682C-28DC-438C-B8E6-D44CA2D28DDC}"/>
          </ac:cxnSpMkLst>
        </pc:cxnChg>
        <pc:cxnChg chg="add mod">
          <ac:chgData name="Geising, Michael (external - Project)" userId="e526fc31-e24d-4549-afb0-ba2ec955b806" providerId="ADAL" clId="{382F43A4-097B-497A-95E0-F5EAA62E1466}" dt="2023-08-29T12:00:33.497" v="353" actId="14100"/>
          <ac:cxnSpMkLst>
            <pc:docMk/>
            <pc:sldMk cId="2194296036" sldId="9304"/>
            <ac:cxnSpMk id="227" creationId="{51322D35-3A50-16A1-4374-C4CED8AA622B}"/>
          </ac:cxnSpMkLst>
        </pc:cxnChg>
        <pc:cxnChg chg="add mod">
          <ac:chgData name="Geising, Michael (external - Project)" userId="e526fc31-e24d-4549-afb0-ba2ec955b806" providerId="ADAL" clId="{382F43A4-097B-497A-95E0-F5EAA62E1466}" dt="2023-08-29T12:10:19.505" v="394"/>
          <ac:cxnSpMkLst>
            <pc:docMk/>
            <pc:sldMk cId="2194296036" sldId="9304"/>
            <ac:cxnSpMk id="234" creationId="{DF9BCCA3-3C7F-9186-88DA-EB615CB990C7}"/>
          </ac:cxnSpMkLst>
        </pc:cxnChg>
      </pc:sldChg>
      <pc:sldChg chg="addSp delSp modSp new mod ord">
        <pc:chgData name="Geising, Michael (external - Project)" userId="e526fc31-e24d-4549-afb0-ba2ec955b806" providerId="ADAL" clId="{382F43A4-097B-497A-95E0-F5EAA62E1466}" dt="2023-08-29T15:34:43.715" v="1972" actId="20577"/>
        <pc:sldMkLst>
          <pc:docMk/>
          <pc:sldMk cId="1456191415" sldId="9305"/>
        </pc:sldMkLst>
        <pc:spChg chg="mod">
          <ac:chgData name="Geising, Michael (external - Project)" userId="e526fc31-e24d-4549-afb0-ba2ec955b806" providerId="ADAL" clId="{382F43A4-097B-497A-95E0-F5EAA62E1466}" dt="2023-08-29T15:18:11.471" v="1763" actId="20577"/>
          <ac:spMkLst>
            <pc:docMk/>
            <pc:sldMk cId="1456191415" sldId="9305"/>
            <ac:spMk id="2" creationId="{C0988095-53DA-67D3-33EE-9EA34807E357}"/>
          </ac:spMkLst>
        </pc:spChg>
        <pc:spChg chg="mod">
          <ac:chgData name="Geising, Michael (external - Project)" userId="e526fc31-e24d-4549-afb0-ba2ec955b806" providerId="ADAL" clId="{382F43A4-097B-497A-95E0-F5EAA62E1466}" dt="2023-08-29T15:34:43.715" v="1972" actId="20577"/>
          <ac:spMkLst>
            <pc:docMk/>
            <pc:sldMk cId="1456191415" sldId="9305"/>
            <ac:spMk id="3" creationId="{C13270FD-4880-1457-C997-646C4C47CE10}"/>
          </ac:spMkLst>
        </pc:spChg>
        <pc:picChg chg="add del mod">
          <ac:chgData name="Geising, Michael (external - Project)" userId="e526fc31-e24d-4549-afb0-ba2ec955b806" providerId="ADAL" clId="{382F43A4-097B-497A-95E0-F5EAA62E1466}" dt="2023-08-29T15:26:09.085" v="1835" actId="478"/>
          <ac:picMkLst>
            <pc:docMk/>
            <pc:sldMk cId="1456191415" sldId="9305"/>
            <ac:picMk id="5" creationId="{40C96BA6-866D-59DF-5FC1-611B0BBBA439}"/>
          </ac:picMkLst>
        </pc:picChg>
        <pc:picChg chg="add del mod">
          <ac:chgData name="Geising, Michael (external - Project)" userId="e526fc31-e24d-4549-afb0-ba2ec955b806" providerId="ADAL" clId="{382F43A4-097B-497A-95E0-F5EAA62E1466}" dt="2023-08-29T15:28:23.048" v="1838" actId="478"/>
          <ac:picMkLst>
            <pc:docMk/>
            <pc:sldMk cId="1456191415" sldId="9305"/>
            <ac:picMk id="7" creationId="{CC842592-8026-E9EC-78C9-59E052FFF5A8}"/>
          </ac:picMkLst>
        </pc:picChg>
        <pc:picChg chg="add mod">
          <ac:chgData name="Geising, Michael (external - Project)" userId="e526fc31-e24d-4549-afb0-ba2ec955b806" providerId="ADAL" clId="{382F43A4-097B-497A-95E0-F5EAA62E1466}" dt="2023-08-29T15:33:08.799" v="1930" actId="1076"/>
          <ac:picMkLst>
            <pc:docMk/>
            <pc:sldMk cId="1456191415" sldId="9305"/>
            <ac:picMk id="9" creationId="{31CEA548-652A-C149-7914-4B64AD156651}"/>
          </ac:picMkLst>
        </pc:picChg>
        <pc:picChg chg="add del mod">
          <ac:chgData name="Geising, Michael (external - Project)" userId="e526fc31-e24d-4549-afb0-ba2ec955b806" providerId="ADAL" clId="{382F43A4-097B-497A-95E0-F5EAA62E1466}" dt="2023-08-29T13:47:26.366" v="493" actId="478"/>
          <ac:picMkLst>
            <pc:docMk/>
            <pc:sldMk cId="1456191415" sldId="9305"/>
            <ac:picMk id="1026" creationId="{91F84F46-C159-4386-9855-2FEA5058A3B3}"/>
          </ac:picMkLst>
        </pc:picChg>
      </pc:sldChg>
      <pc:sldChg chg="addSp delSp modSp new mod ord">
        <pc:chgData name="Geising, Michael (external - Project)" userId="e526fc31-e24d-4549-afb0-ba2ec955b806" providerId="ADAL" clId="{382F43A4-097B-497A-95E0-F5EAA62E1466}" dt="2023-08-29T15:16:23.701" v="1739" actId="20577"/>
        <pc:sldMkLst>
          <pc:docMk/>
          <pc:sldMk cId="2815823197" sldId="9306"/>
        </pc:sldMkLst>
        <pc:spChg chg="mod">
          <ac:chgData name="Geising, Michael (external - Project)" userId="e526fc31-e24d-4549-afb0-ba2ec955b806" providerId="ADAL" clId="{382F43A4-097B-497A-95E0-F5EAA62E1466}" dt="2023-08-29T13:53:11.257" v="724" actId="20577"/>
          <ac:spMkLst>
            <pc:docMk/>
            <pc:sldMk cId="2815823197" sldId="9306"/>
            <ac:spMk id="2" creationId="{DB93D150-4ED5-9249-4A9A-54DEF8EB103A}"/>
          </ac:spMkLst>
        </pc:spChg>
        <pc:spChg chg="del">
          <ac:chgData name="Geising, Michael (external - Project)" userId="e526fc31-e24d-4549-afb0-ba2ec955b806" providerId="ADAL" clId="{382F43A4-097B-497A-95E0-F5EAA62E1466}" dt="2023-08-29T13:47:17.402" v="490" actId="478"/>
          <ac:spMkLst>
            <pc:docMk/>
            <pc:sldMk cId="2815823197" sldId="9306"/>
            <ac:spMk id="3" creationId="{1DEF7D3E-E982-032A-EDE8-01882E5036F7}"/>
          </ac:spMkLst>
        </pc:spChg>
        <pc:spChg chg="add del mod">
          <ac:chgData name="Geising, Michael (external - Project)" userId="e526fc31-e24d-4549-afb0-ba2ec955b806" providerId="ADAL" clId="{382F43A4-097B-497A-95E0-F5EAA62E1466}" dt="2023-08-29T13:47:23.831" v="492" actId="478"/>
          <ac:spMkLst>
            <pc:docMk/>
            <pc:sldMk cId="2815823197" sldId="9306"/>
            <ac:spMk id="4" creationId="{7A5A68A0-6C11-4BEC-7DFD-F8034535EE95}"/>
          </ac:spMkLst>
        </pc:spChg>
        <pc:spChg chg="add mod">
          <ac:chgData name="Geising, Michael (external - Project)" userId="e526fc31-e24d-4549-afb0-ba2ec955b806" providerId="ADAL" clId="{382F43A4-097B-497A-95E0-F5EAA62E1466}" dt="2023-08-29T15:16:23.701" v="1739" actId="20577"/>
          <ac:spMkLst>
            <pc:docMk/>
            <pc:sldMk cId="2815823197" sldId="9306"/>
            <ac:spMk id="6" creationId="{9A743A9B-839C-C82E-FA88-A9E4E6F62CFE}"/>
          </ac:spMkLst>
        </pc:spChg>
        <pc:picChg chg="add del mod">
          <ac:chgData name="Geising, Michael (external - Project)" userId="e526fc31-e24d-4549-afb0-ba2ec955b806" providerId="ADAL" clId="{382F43A4-097B-497A-95E0-F5EAA62E1466}" dt="2023-08-29T13:49:51.591" v="531" actId="478"/>
          <ac:picMkLst>
            <pc:docMk/>
            <pc:sldMk cId="2815823197" sldId="9306"/>
            <ac:picMk id="5" creationId="{2B31FA40-F521-576D-FD49-6BDDA0E19164}"/>
          </ac:picMkLst>
        </pc:picChg>
        <pc:picChg chg="add mod">
          <ac:chgData name="Geising, Michael (external - Project)" userId="e526fc31-e24d-4549-afb0-ba2ec955b806" providerId="ADAL" clId="{382F43A4-097B-497A-95E0-F5EAA62E1466}" dt="2023-08-29T13:50:31.401" v="537" actId="1076"/>
          <ac:picMkLst>
            <pc:docMk/>
            <pc:sldMk cId="2815823197" sldId="9306"/>
            <ac:picMk id="2050" creationId="{2EF3A6E9-5738-358C-7D13-3F451333D75E}"/>
          </ac:picMkLst>
        </pc:picChg>
      </pc:sldChg>
      <pc:sldChg chg="addSp delSp modSp new mod">
        <pc:chgData name="Geising, Michael (external - Project)" userId="e526fc31-e24d-4549-afb0-ba2ec955b806" providerId="ADAL" clId="{382F43A4-097B-497A-95E0-F5EAA62E1466}" dt="2023-08-29T15:15:33.938" v="1706" actId="1076"/>
        <pc:sldMkLst>
          <pc:docMk/>
          <pc:sldMk cId="2184603237" sldId="9307"/>
        </pc:sldMkLst>
        <pc:spChg chg="mod">
          <ac:chgData name="Geising, Michael (external - Project)" userId="e526fc31-e24d-4549-afb0-ba2ec955b806" providerId="ADAL" clId="{382F43A4-097B-497A-95E0-F5EAA62E1466}" dt="2023-08-29T14:37:30.345" v="944" actId="108"/>
          <ac:spMkLst>
            <pc:docMk/>
            <pc:sldMk cId="2184603237" sldId="9307"/>
            <ac:spMk id="2" creationId="{8EEB653C-0D1A-0AC8-E907-CEAC938EC605}"/>
          </ac:spMkLst>
        </pc:spChg>
        <pc:spChg chg="del">
          <ac:chgData name="Geising, Michael (external - Project)" userId="e526fc31-e24d-4549-afb0-ba2ec955b806" providerId="ADAL" clId="{382F43A4-097B-497A-95E0-F5EAA62E1466}" dt="2023-08-29T14:00:43.762" v="854" actId="478"/>
          <ac:spMkLst>
            <pc:docMk/>
            <pc:sldMk cId="2184603237" sldId="9307"/>
            <ac:spMk id="3" creationId="{9A2AA68E-2C04-2680-1AA4-E1B4DD6D9107}"/>
          </ac:spMkLst>
        </pc:spChg>
        <pc:spChg chg="add mod">
          <ac:chgData name="Geising, Michael (external - Project)" userId="e526fc31-e24d-4549-afb0-ba2ec955b806" providerId="ADAL" clId="{382F43A4-097B-497A-95E0-F5EAA62E1466}" dt="2023-08-29T15:15:29.324" v="1704" actId="14100"/>
          <ac:spMkLst>
            <pc:docMk/>
            <pc:sldMk cId="2184603237" sldId="9307"/>
            <ac:spMk id="4" creationId="{9B57AA65-AE7B-D1B5-D7FD-EBDF02B6ABAD}"/>
          </ac:spMkLst>
        </pc:spChg>
        <pc:picChg chg="add mod">
          <ac:chgData name="Geising, Michael (external - Project)" userId="e526fc31-e24d-4549-afb0-ba2ec955b806" providerId="ADAL" clId="{382F43A4-097B-497A-95E0-F5EAA62E1466}" dt="2023-08-29T15:15:32.193" v="1705" actId="1076"/>
          <ac:picMkLst>
            <pc:docMk/>
            <pc:sldMk cId="2184603237" sldId="9307"/>
            <ac:picMk id="3074" creationId="{F2695DD5-4CE8-04AA-8F96-EFC1A5FF5426}"/>
          </ac:picMkLst>
        </pc:picChg>
        <pc:picChg chg="add mod">
          <ac:chgData name="Geising, Michael (external - Project)" userId="e526fc31-e24d-4549-afb0-ba2ec955b806" providerId="ADAL" clId="{382F43A4-097B-497A-95E0-F5EAA62E1466}" dt="2023-08-29T15:15:33.938" v="1706" actId="1076"/>
          <ac:picMkLst>
            <pc:docMk/>
            <pc:sldMk cId="2184603237" sldId="9307"/>
            <ac:picMk id="3076" creationId="{30A7E6BC-B9BF-5721-3061-AA960E2B4517}"/>
          </ac:picMkLst>
        </pc:picChg>
      </pc:sldChg>
      <pc:sldChg chg="addSp delSp modSp new mod">
        <pc:chgData name="Geising, Michael (external - Project)" userId="e526fc31-e24d-4549-afb0-ba2ec955b806" providerId="ADAL" clId="{382F43A4-097B-497A-95E0-F5EAA62E1466}" dt="2023-08-29T15:14:40.504" v="1700" actId="113"/>
        <pc:sldMkLst>
          <pc:docMk/>
          <pc:sldMk cId="488792648" sldId="9308"/>
        </pc:sldMkLst>
        <pc:spChg chg="mod">
          <ac:chgData name="Geising, Michael (external - Project)" userId="e526fc31-e24d-4549-afb0-ba2ec955b806" providerId="ADAL" clId="{382F43A4-097B-497A-95E0-F5EAA62E1466}" dt="2023-08-29T15:14:29.063" v="1689" actId="20577"/>
          <ac:spMkLst>
            <pc:docMk/>
            <pc:sldMk cId="488792648" sldId="9308"/>
            <ac:spMk id="2" creationId="{A278258D-E8A7-1872-FDDC-E9AAECCAB18C}"/>
          </ac:spMkLst>
        </pc:spChg>
        <pc:spChg chg="mod">
          <ac:chgData name="Geising, Michael (external - Project)" userId="e526fc31-e24d-4549-afb0-ba2ec955b806" providerId="ADAL" clId="{382F43A4-097B-497A-95E0-F5EAA62E1466}" dt="2023-08-29T15:14:40.504" v="1700" actId="113"/>
          <ac:spMkLst>
            <pc:docMk/>
            <pc:sldMk cId="488792648" sldId="9308"/>
            <ac:spMk id="3" creationId="{8E07212D-405E-EB1C-AF42-A3C4268ED65D}"/>
          </ac:spMkLst>
        </pc:spChg>
        <pc:spChg chg="add del">
          <ac:chgData name="Geising, Michael (external - Project)" userId="e526fc31-e24d-4549-afb0-ba2ec955b806" providerId="ADAL" clId="{382F43A4-097B-497A-95E0-F5EAA62E1466}" dt="2023-08-29T14:40:09.333" v="1009"/>
          <ac:spMkLst>
            <pc:docMk/>
            <pc:sldMk cId="488792648" sldId="9308"/>
            <ac:spMk id="4" creationId="{881F13D1-D0B1-A0E4-5718-8399CE29B473}"/>
          </ac:spMkLst>
        </pc:spChg>
        <pc:spChg chg="add del">
          <ac:chgData name="Geising, Michael (external - Project)" userId="e526fc31-e24d-4549-afb0-ba2ec955b806" providerId="ADAL" clId="{382F43A4-097B-497A-95E0-F5EAA62E1466}" dt="2023-08-29T14:40:18.069" v="1014"/>
          <ac:spMkLst>
            <pc:docMk/>
            <pc:sldMk cId="488792648" sldId="9308"/>
            <ac:spMk id="5" creationId="{B7863DD3-76B8-3EBB-B030-D4B4F195B77E}"/>
          </ac:spMkLst>
        </pc:spChg>
        <pc:picChg chg="add mod">
          <ac:chgData name="Geising, Michael (external - Project)" userId="e526fc31-e24d-4549-afb0-ba2ec955b806" providerId="ADAL" clId="{382F43A4-097B-497A-95E0-F5EAA62E1466}" dt="2023-08-29T14:46:18.476" v="1084" actId="1076"/>
          <ac:picMkLst>
            <pc:docMk/>
            <pc:sldMk cId="488792648" sldId="9308"/>
            <ac:picMk id="4100" creationId="{85821988-0358-18DA-8194-0CB46C36C14A}"/>
          </ac:picMkLst>
        </pc:picChg>
      </pc:sldChg>
    </pc:docChg>
  </pc:docChgLst>
  <pc:docChgLst>
    <pc:chgData name="Geising, Michael (external - Project)" userId="e526fc31-e24d-4549-afb0-ba2ec955b806" providerId="ADAL" clId="{9CF53077-2EA9-4765-8FA6-AD44A8031250}"/>
    <pc:docChg chg="modSld">
      <pc:chgData name="Geising, Michael (external - Project)" userId="e526fc31-e24d-4549-afb0-ba2ec955b806" providerId="ADAL" clId="{9CF53077-2EA9-4765-8FA6-AD44A8031250}" dt="2022-04-20T09:12:37.849" v="0" actId="1037"/>
      <pc:docMkLst>
        <pc:docMk/>
      </pc:docMkLst>
      <pc:sldChg chg="modSp mod">
        <pc:chgData name="Geising, Michael (external - Project)" userId="e526fc31-e24d-4549-afb0-ba2ec955b806" providerId="ADAL" clId="{9CF53077-2EA9-4765-8FA6-AD44A8031250}" dt="2022-04-20T09:12:37.849" v="0" actId="1037"/>
        <pc:sldMkLst>
          <pc:docMk/>
          <pc:sldMk cId="4012569946" sldId="9301"/>
        </pc:sldMkLst>
        <pc:spChg chg="mod">
          <ac:chgData name="Geising, Michael (external - Project)" userId="e526fc31-e24d-4549-afb0-ba2ec955b806" providerId="ADAL" clId="{9CF53077-2EA9-4765-8FA6-AD44A8031250}" dt="2022-04-20T09:12:37.849" v="0" actId="1037"/>
          <ac:spMkLst>
            <pc:docMk/>
            <pc:sldMk cId="4012569946" sldId="9301"/>
            <ac:spMk id="28" creationId="{7224995D-3A9B-4162-80E1-46032CC54734}"/>
          </ac:spMkLst>
        </pc:spChg>
        <pc:spChg chg="mod">
          <ac:chgData name="Geising, Michael (external - Project)" userId="e526fc31-e24d-4549-afb0-ba2ec955b806" providerId="ADAL" clId="{9CF53077-2EA9-4765-8FA6-AD44A8031250}" dt="2022-04-20T09:12:37.849" v="0" actId="1037"/>
          <ac:spMkLst>
            <pc:docMk/>
            <pc:sldMk cId="4012569946" sldId="9301"/>
            <ac:spMk id="30" creationId="{6F4F4053-3E0B-4EAF-A46D-4AF9DE1EF8E0}"/>
          </ac:spMkLst>
        </pc:spChg>
      </pc:sldChg>
    </pc:docChg>
  </pc:docChgLst>
  <pc:docChgLst>
    <pc:chgData name="Geising, Michael (external - Project)" userId="e526fc31-e24d-4549-afb0-ba2ec955b806" providerId="ADAL" clId="{16F38229-3487-4181-9B20-E00D57F5AA63}"/>
    <pc:docChg chg="undo custSel modSld sldOrd">
      <pc:chgData name="Geising, Michael (external - Project)" userId="e526fc31-e24d-4549-afb0-ba2ec955b806" providerId="ADAL" clId="{16F38229-3487-4181-9B20-E00D57F5AA63}" dt="2022-02-21T12:10:05.360" v="857"/>
      <pc:docMkLst>
        <pc:docMk/>
      </pc:docMkLst>
      <pc:sldChg chg="modSp mod ord">
        <pc:chgData name="Geising, Michael (external - Project)" userId="e526fc31-e24d-4549-afb0-ba2ec955b806" providerId="ADAL" clId="{16F38229-3487-4181-9B20-E00D57F5AA63}" dt="2022-02-21T08:00:56.776" v="396" actId="20577"/>
        <pc:sldMkLst>
          <pc:docMk/>
          <pc:sldMk cId="885553491" sldId="9300"/>
        </pc:sldMkLst>
        <pc:spChg chg="mod">
          <ac:chgData name="Geising, Michael (external - Project)" userId="e526fc31-e24d-4549-afb0-ba2ec955b806" providerId="ADAL" clId="{16F38229-3487-4181-9B20-E00D57F5AA63}" dt="2022-02-21T08:00:56.776" v="396" actId="20577"/>
          <ac:spMkLst>
            <pc:docMk/>
            <pc:sldMk cId="885553491" sldId="9300"/>
            <ac:spMk id="6" creationId="{438901AA-2E9C-403F-B59C-1A6A454389AB}"/>
          </ac:spMkLst>
        </pc:spChg>
      </pc:sldChg>
      <pc:sldChg chg="addSp delSp modSp mod ord">
        <pc:chgData name="Geising, Michael (external - Project)" userId="e526fc31-e24d-4549-afb0-ba2ec955b806" providerId="ADAL" clId="{16F38229-3487-4181-9B20-E00D57F5AA63}" dt="2022-02-21T10:28:55.822" v="665" actId="478"/>
        <pc:sldMkLst>
          <pc:docMk/>
          <pc:sldMk cId="4012569946" sldId="9301"/>
        </pc:sldMkLst>
        <pc:spChg chg="mod">
          <ac:chgData name="Geising, Michael (external - Project)" userId="e526fc31-e24d-4549-afb0-ba2ec955b806" providerId="ADAL" clId="{16F38229-3487-4181-9B20-E00D57F5AA63}" dt="2022-02-21T10:22:06.490" v="590" actId="14100"/>
          <ac:spMkLst>
            <pc:docMk/>
            <pc:sldMk cId="4012569946" sldId="9301"/>
            <ac:spMk id="4" creationId="{CF030573-8650-43F0-9579-0F1B2EAF9F02}"/>
          </ac:spMkLst>
        </pc:spChg>
        <pc:spChg chg="del">
          <ac:chgData name="Geising, Michael (external - Project)" userId="e526fc31-e24d-4549-afb0-ba2ec955b806" providerId="ADAL" clId="{16F38229-3487-4181-9B20-E00D57F5AA63}" dt="2022-02-21T10:18:33.634" v="399" actId="478"/>
          <ac:spMkLst>
            <pc:docMk/>
            <pc:sldMk cId="4012569946" sldId="9301"/>
            <ac:spMk id="15" creationId="{8C545967-FAB8-4B34-AB6E-8034620CF290}"/>
          </ac:spMkLst>
        </pc:spChg>
        <pc:spChg chg="mod">
          <ac:chgData name="Geising, Michael (external - Project)" userId="e526fc31-e24d-4549-afb0-ba2ec955b806" providerId="ADAL" clId="{16F38229-3487-4181-9B20-E00D57F5AA63}" dt="2022-02-21T10:26:51.807" v="646" actId="1036"/>
          <ac:spMkLst>
            <pc:docMk/>
            <pc:sldMk cId="4012569946" sldId="9301"/>
            <ac:spMk id="19" creationId="{0A2789E6-C9AE-4B29-AA59-6D3BAE14B3F9}"/>
          </ac:spMkLst>
        </pc:spChg>
        <pc:spChg chg="mod">
          <ac:chgData name="Geising, Michael (external - Project)" userId="e526fc31-e24d-4549-afb0-ba2ec955b806" providerId="ADAL" clId="{16F38229-3487-4181-9B20-E00D57F5AA63}" dt="2022-02-21T10:26:51.807" v="646" actId="1036"/>
          <ac:spMkLst>
            <pc:docMk/>
            <pc:sldMk cId="4012569946" sldId="9301"/>
            <ac:spMk id="26" creationId="{389D3193-B0D6-4FC0-9FB1-03A1E22F2B47}"/>
          </ac:spMkLst>
        </pc:spChg>
        <pc:spChg chg="mod">
          <ac:chgData name="Geising, Michael (external - Project)" userId="e526fc31-e24d-4549-afb0-ba2ec955b806" providerId="ADAL" clId="{16F38229-3487-4181-9B20-E00D57F5AA63}" dt="2022-02-21T10:26:51.807" v="646" actId="1036"/>
          <ac:spMkLst>
            <pc:docMk/>
            <pc:sldMk cId="4012569946" sldId="9301"/>
            <ac:spMk id="27" creationId="{777DAF89-A537-478F-85DE-B02FAB151B6C}"/>
          </ac:spMkLst>
        </pc:spChg>
        <pc:spChg chg="mod">
          <ac:chgData name="Geising, Michael (external - Project)" userId="e526fc31-e24d-4549-afb0-ba2ec955b806" providerId="ADAL" clId="{16F38229-3487-4181-9B20-E00D57F5AA63}" dt="2022-02-21T10:26:51.807" v="646" actId="1036"/>
          <ac:spMkLst>
            <pc:docMk/>
            <pc:sldMk cId="4012569946" sldId="9301"/>
            <ac:spMk id="28" creationId="{7224995D-3A9B-4162-80E1-46032CC54734}"/>
          </ac:spMkLst>
        </pc:spChg>
        <pc:spChg chg="mod">
          <ac:chgData name="Geising, Michael (external - Project)" userId="e526fc31-e24d-4549-afb0-ba2ec955b806" providerId="ADAL" clId="{16F38229-3487-4181-9B20-E00D57F5AA63}" dt="2022-02-21T10:26:51.807" v="646" actId="1036"/>
          <ac:spMkLst>
            <pc:docMk/>
            <pc:sldMk cId="4012569946" sldId="9301"/>
            <ac:spMk id="29" creationId="{C818E781-1B8C-4B99-94F8-A9D8CB841B11}"/>
          </ac:spMkLst>
        </pc:spChg>
        <pc:spChg chg="mod">
          <ac:chgData name="Geising, Michael (external - Project)" userId="e526fc31-e24d-4549-afb0-ba2ec955b806" providerId="ADAL" clId="{16F38229-3487-4181-9B20-E00D57F5AA63}" dt="2022-02-21T10:26:51.807" v="646" actId="1036"/>
          <ac:spMkLst>
            <pc:docMk/>
            <pc:sldMk cId="4012569946" sldId="9301"/>
            <ac:spMk id="30" creationId="{6F4F4053-3E0B-4EAF-A46D-4AF9DE1EF8E0}"/>
          </ac:spMkLst>
        </pc:spChg>
        <pc:spChg chg="mod">
          <ac:chgData name="Geising, Michael (external - Project)" userId="e526fc31-e24d-4549-afb0-ba2ec955b806" providerId="ADAL" clId="{16F38229-3487-4181-9B20-E00D57F5AA63}" dt="2022-02-21T10:26:51.807" v="646" actId="1036"/>
          <ac:spMkLst>
            <pc:docMk/>
            <pc:sldMk cId="4012569946" sldId="9301"/>
            <ac:spMk id="31" creationId="{EBBB2717-142A-4DE5-9B26-54E6A4F66003}"/>
          </ac:spMkLst>
        </pc:spChg>
        <pc:spChg chg="mod">
          <ac:chgData name="Geising, Michael (external - Project)" userId="e526fc31-e24d-4549-afb0-ba2ec955b806" providerId="ADAL" clId="{16F38229-3487-4181-9B20-E00D57F5AA63}" dt="2022-02-21T10:26:51.807" v="646" actId="1036"/>
          <ac:spMkLst>
            <pc:docMk/>
            <pc:sldMk cId="4012569946" sldId="9301"/>
            <ac:spMk id="32" creationId="{61099584-84E4-447F-BCBA-5253AF94556D}"/>
          </ac:spMkLst>
        </pc:spChg>
        <pc:spChg chg="mod">
          <ac:chgData name="Geising, Michael (external - Project)" userId="e526fc31-e24d-4549-afb0-ba2ec955b806" providerId="ADAL" clId="{16F38229-3487-4181-9B20-E00D57F5AA63}" dt="2022-02-21T10:26:51.807" v="646" actId="1036"/>
          <ac:spMkLst>
            <pc:docMk/>
            <pc:sldMk cId="4012569946" sldId="9301"/>
            <ac:spMk id="33" creationId="{339763B5-DD83-4207-AA46-9F3E4EFE9CC7}"/>
          </ac:spMkLst>
        </pc:spChg>
        <pc:spChg chg="mod">
          <ac:chgData name="Geising, Michael (external - Project)" userId="e526fc31-e24d-4549-afb0-ba2ec955b806" providerId="ADAL" clId="{16F38229-3487-4181-9B20-E00D57F5AA63}" dt="2022-02-21T10:23:07.619" v="623" actId="1036"/>
          <ac:spMkLst>
            <pc:docMk/>
            <pc:sldMk cId="4012569946" sldId="9301"/>
            <ac:spMk id="40" creationId="{C211D6E0-6483-44B6-81C5-6198A095768D}"/>
          </ac:spMkLst>
        </pc:spChg>
        <pc:spChg chg="del">
          <ac:chgData name="Geising, Michael (external - Project)" userId="e526fc31-e24d-4549-afb0-ba2ec955b806" providerId="ADAL" clId="{16F38229-3487-4181-9B20-E00D57F5AA63}" dt="2022-02-21T10:18:33.634" v="399" actId="478"/>
          <ac:spMkLst>
            <pc:docMk/>
            <pc:sldMk cId="4012569946" sldId="9301"/>
            <ac:spMk id="43" creationId="{B02FE6B3-ADE6-4211-9CC5-1786984A41BE}"/>
          </ac:spMkLst>
        </pc:spChg>
        <pc:spChg chg="del">
          <ac:chgData name="Geising, Michael (external - Project)" userId="e526fc31-e24d-4549-afb0-ba2ec955b806" providerId="ADAL" clId="{16F38229-3487-4181-9B20-E00D57F5AA63}" dt="2022-02-21T10:18:33.634" v="399" actId="478"/>
          <ac:spMkLst>
            <pc:docMk/>
            <pc:sldMk cId="4012569946" sldId="9301"/>
            <ac:spMk id="44" creationId="{58D2A12B-D91F-4D46-AEF9-1C58FD4C5884}"/>
          </ac:spMkLst>
        </pc:spChg>
        <pc:spChg chg="del mod">
          <ac:chgData name="Geising, Michael (external - Project)" userId="e526fc31-e24d-4549-afb0-ba2ec955b806" providerId="ADAL" clId="{16F38229-3487-4181-9B20-E00D57F5AA63}" dt="2022-02-21T10:19:55.526" v="430" actId="478"/>
          <ac:spMkLst>
            <pc:docMk/>
            <pc:sldMk cId="4012569946" sldId="9301"/>
            <ac:spMk id="58" creationId="{7CCA25C2-C568-407E-964E-A0BC98EF8F3A}"/>
          </ac:spMkLst>
        </pc:spChg>
        <pc:spChg chg="del">
          <ac:chgData name="Geising, Michael (external - Project)" userId="e526fc31-e24d-4549-afb0-ba2ec955b806" providerId="ADAL" clId="{16F38229-3487-4181-9B20-E00D57F5AA63}" dt="2022-02-21T10:19:45.215" v="428" actId="478"/>
          <ac:spMkLst>
            <pc:docMk/>
            <pc:sldMk cId="4012569946" sldId="9301"/>
            <ac:spMk id="59" creationId="{A1AB13C5-1504-473B-A909-AC02437FBDBD}"/>
          </ac:spMkLst>
        </pc:spChg>
        <pc:spChg chg="mod">
          <ac:chgData name="Geising, Michael (external - Project)" userId="e526fc31-e24d-4549-afb0-ba2ec955b806" providerId="ADAL" clId="{16F38229-3487-4181-9B20-E00D57F5AA63}" dt="2022-02-21T10:23:00.023" v="620" actId="1035"/>
          <ac:spMkLst>
            <pc:docMk/>
            <pc:sldMk cId="4012569946" sldId="9301"/>
            <ac:spMk id="60" creationId="{C62388CC-FA8E-44E8-A34A-4ABBDFFCEA0D}"/>
          </ac:spMkLst>
        </pc:spChg>
        <pc:spChg chg="del">
          <ac:chgData name="Geising, Michael (external - Project)" userId="e526fc31-e24d-4549-afb0-ba2ec955b806" providerId="ADAL" clId="{16F38229-3487-4181-9B20-E00D57F5AA63}" dt="2022-02-21T10:18:33.634" v="399" actId="478"/>
          <ac:spMkLst>
            <pc:docMk/>
            <pc:sldMk cId="4012569946" sldId="9301"/>
            <ac:spMk id="71" creationId="{2CFE5425-A939-421A-ABF7-F5FEE94DA295}"/>
          </ac:spMkLst>
        </pc:spChg>
        <pc:spChg chg="mod">
          <ac:chgData name="Geising, Michael (external - Project)" userId="e526fc31-e24d-4549-afb0-ba2ec955b806" providerId="ADAL" clId="{16F38229-3487-4181-9B20-E00D57F5AA63}" dt="2022-02-21T10:26:59.655" v="658" actId="1035"/>
          <ac:spMkLst>
            <pc:docMk/>
            <pc:sldMk cId="4012569946" sldId="9301"/>
            <ac:spMk id="80" creationId="{B3A9F110-BD45-435A-9B54-26F37658195A}"/>
          </ac:spMkLst>
        </pc:spChg>
        <pc:spChg chg="mod">
          <ac:chgData name="Geising, Michael (external - Project)" userId="e526fc31-e24d-4549-afb0-ba2ec955b806" providerId="ADAL" clId="{16F38229-3487-4181-9B20-E00D57F5AA63}" dt="2022-02-21T10:26:51.807" v="646" actId="1036"/>
          <ac:spMkLst>
            <pc:docMk/>
            <pc:sldMk cId="4012569946" sldId="9301"/>
            <ac:spMk id="101" creationId="{F39A9148-DF05-49F7-91E3-F3BD6E87474C}"/>
          </ac:spMkLst>
        </pc:spChg>
        <pc:spChg chg="add mod">
          <ac:chgData name="Geising, Michael (external - Project)" userId="e526fc31-e24d-4549-afb0-ba2ec955b806" providerId="ADAL" clId="{16F38229-3487-4181-9B20-E00D57F5AA63}" dt="2022-02-21T10:23:00.023" v="620" actId="1035"/>
          <ac:spMkLst>
            <pc:docMk/>
            <pc:sldMk cId="4012569946" sldId="9301"/>
            <ac:spMk id="110" creationId="{98669FA7-866F-42F0-8970-BEEB363D59D2}"/>
          </ac:spMkLst>
        </pc:spChg>
        <pc:spChg chg="add mod">
          <ac:chgData name="Geising, Michael (external - Project)" userId="e526fc31-e24d-4549-afb0-ba2ec955b806" providerId="ADAL" clId="{16F38229-3487-4181-9B20-E00D57F5AA63}" dt="2022-02-21T10:26:59.655" v="658" actId="1035"/>
          <ac:spMkLst>
            <pc:docMk/>
            <pc:sldMk cId="4012569946" sldId="9301"/>
            <ac:spMk id="111" creationId="{427A881F-5176-4F17-87FB-E399E708003E}"/>
          </ac:spMkLst>
        </pc:spChg>
        <pc:spChg chg="mod">
          <ac:chgData name="Geising, Michael (external - Project)" userId="e526fc31-e24d-4549-afb0-ba2ec955b806" providerId="ADAL" clId="{16F38229-3487-4181-9B20-E00D57F5AA63}" dt="2022-02-21T07:05:00.811" v="9" actId="14100"/>
          <ac:spMkLst>
            <pc:docMk/>
            <pc:sldMk cId="4012569946" sldId="9301"/>
            <ac:spMk id="117" creationId="{DA258E26-0BDB-44DB-A420-D1EC5EB97FAA}"/>
          </ac:spMkLst>
        </pc:spChg>
        <pc:spChg chg="mod">
          <ac:chgData name="Geising, Michael (external - Project)" userId="e526fc31-e24d-4549-afb0-ba2ec955b806" providerId="ADAL" clId="{16F38229-3487-4181-9B20-E00D57F5AA63}" dt="2022-02-21T07:04:52.772" v="7" actId="14100"/>
          <ac:spMkLst>
            <pc:docMk/>
            <pc:sldMk cId="4012569946" sldId="9301"/>
            <ac:spMk id="118" creationId="{B037AF92-7D2E-4AF9-A47A-9BCF804C9DF5}"/>
          </ac:spMkLst>
        </pc:spChg>
        <pc:spChg chg="mod">
          <ac:chgData name="Geising, Michael (external - Project)" userId="e526fc31-e24d-4549-afb0-ba2ec955b806" providerId="ADAL" clId="{16F38229-3487-4181-9B20-E00D57F5AA63}" dt="2022-02-21T10:28:14.238" v="662" actId="20577"/>
          <ac:spMkLst>
            <pc:docMk/>
            <pc:sldMk cId="4012569946" sldId="9301"/>
            <ac:spMk id="122" creationId="{4FF4F8B1-8269-43CF-8EC2-9E5000CBAAE2}"/>
          </ac:spMkLst>
        </pc:spChg>
        <pc:spChg chg="mod">
          <ac:chgData name="Geising, Michael (external - Project)" userId="e526fc31-e24d-4549-afb0-ba2ec955b806" providerId="ADAL" clId="{16F38229-3487-4181-9B20-E00D57F5AA63}" dt="2022-02-21T10:28:21.660" v="664" actId="20577"/>
          <ac:spMkLst>
            <pc:docMk/>
            <pc:sldMk cId="4012569946" sldId="9301"/>
            <ac:spMk id="123" creationId="{88758EEE-5DA0-4359-A834-ED8EFA243D07}"/>
          </ac:spMkLst>
        </pc:spChg>
        <pc:spChg chg="mod">
          <ac:chgData name="Geising, Michael (external - Project)" userId="e526fc31-e24d-4549-afb0-ba2ec955b806" providerId="ADAL" clId="{16F38229-3487-4181-9B20-E00D57F5AA63}" dt="2022-02-21T10:28:18.268" v="663" actId="20577"/>
          <ac:spMkLst>
            <pc:docMk/>
            <pc:sldMk cId="4012569946" sldId="9301"/>
            <ac:spMk id="149" creationId="{24093732-B80B-4B8B-802B-B5F9DF971D1A}"/>
          </ac:spMkLst>
        </pc:spChg>
        <pc:cxnChg chg="del mod">
          <ac:chgData name="Geising, Michael (external - Project)" userId="e526fc31-e24d-4549-afb0-ba2ec955b806" providerId="ADAL" clId="{16F38229-3487-4181-9B20-E00D57F5AA63}" dt="2022-02-21T10:18:33.634" v="399" actId="478"/>
          <ac:cxnSpMkLst>
            <pc:docMk/>
            <pc:sldMk cId="4012569946" sldId="9301"/>
            <ac:cxnSpMk id="63" creationId="{6F5F8D2C-8DA8-4860-AD9D-00C961D6BF8A}"/>
          </ac:cxnSpMkLst>
        </pc:cxnChg>
        <pc:cxnChg chg="del mod">
          <ac:chgData name="Geising, Michael (external - Project)" userId="e526fc31-e24d-4549-afb0-ba2ec955b806" providerId="ADAL" clId="{16F38229-3487-4181-9B20-E00D57F5AA63}" dt="2022-02-21T10:18:33.634" v="399" actId="478"/>
          <ac:cxnSpMkLst>
            <pc:docMk/>
            <pc:sldMk cId="4012569946" sldId="9301"/>
            <ac:cxnSpMk id="67" creationId="{4BA0B82D-775A-42BC-8B19-C91456C5AE57}"/>
          </ac:cxnSpMkLst>
        </pc:cxnChg>
        <pc:cxnChg chg="mod">
          <ac:chgData name="Geising, Michael (external - Project)" userId="e526fc31-e24d-4549-afb0-ba2ec955b806" providerId="ADAL" clId="{16F38229-3487-4181-9B20-E00D57F5AA63}" dt="2022-02-21T07:04:52.772" v="7" actId="14100"/>
          <ac:cxnSpMkLst>
            <pc:docMk/>
            <pc:sldMk cId="4012569946" sldId="9301"/>
            <ac:cxnSpMk id="78" creationId="{341C1D4F-59F2-4F99-A4DA-8DFDDA041D8A}"/>
          </ac:cxnSpMkLst>
        </pc:cxnChg>
        <pc:cxnChg chg="del mod">
          <ac:chgData name="Geising, Michael (external - Project)" userId="e526fc31-e24d-4549-afb0-ba2ec955b806" providerId="ADAL" clId="{16F38229-3487-4181-9B20-E00D57F5AA63}" dt="2022-02-21T10:28:55.822" v="665" actId="478"/>
          <ac:cxnSpMkLst>
            <pc:docMk/>
            <pc:sldMk cId="4012569946" sldId="9301"/>
            <ac:cxnSpMk id="98" creationId="{247D6486-FA3E-4BEA-891B-54E4E11F45EE}"/>
          </ac:cxnSpMkLst>
        </pc:cxnChg>
        <pc:cxnChg chg="mod">
          <ac:chgData name="Geising, Michael (external - Project)" userId="e526fc31-e24d-4549-afb0-ba2ec955b806" providerId="ADAL" clId="{16F38229-3487-4181-9B20-E00D57F5AA63}" dt="2022-02-21T07:05:13.140" v="10" actId="14100"/>
          <ac:cxnSpMkLst>
            <pc:docMk/>
            <pc:sldMk cId="4012569946" sldId="9301"/>
            <ac:cxnSpMk id="104" creationId="{C724277C-C362-4BD2-B779-9640CCA1EFA9}"/>
          </ac:cxnSpMkLst>
        </pc:cxnChg>
        <pc:cxnChg chg="add mod">
          <ac:chgData name="Geising, Michael (external - Project)" userId="e526fc31-e24d-4549-afb0-ba2ec955b806" providerId="ADAL" clId="{16F38229-3487-4181-9B20-E00D57F5AA63}" dt="2022-02-21T10:26:51.807" v="646" actId="1036"/>
          <ac:cxnSpMkLst>
            <pc:docMk/>
            <pc:sldMk cId="4012569946" sldId="9301"/>
            <ac:cxnSpMk id="109" creationId="{C3009B26-8B44-48FE-9C9F-EE6CE75D92EC}"/>
          </ac:cxnSpMkLst>
        </pc:cxnChg>
        <pc:cxnChg chg="add mod">
          <ac:chgData name="Geising, Michael (external - Project)" userId="e526fc31-e24d-4549-afb0-ba2ec955b806" providerId="ADAL" clId="{16F38229-3487-4181-9B20-E00D57F5AA63}" dt="2022-02-21T10:23:00.023" v="620" actId="1035"/>
          <ac:cxnSpMkLst>
            <pc:docMk/>
            <pc:sldMk cId="4012569946" sldId="9301"/>
            <ac:cxnSpMk id="125" creationId="{BCBA171F-A104-4FA8-A12D-918E3EF4B0F4}"/>
          </ac:cxnSpMkLst>
        </pc:cxnChg>
        <pc:cxnChg chg="mod">
          <ac:chgData name="Geising, Michael (external - Project)" userId="e526fc31-e24d-4549-afb0-ba2ec955b806" providerId="ADAL" clId="{16F38229-3487-4181-9B20-E00D57F5AA63}" dt="2022-02-21T10:26:51.807" v="646" actId="1036"/>
          <ac:cxnSpMkLst>
            <pc:docMk/>
            <pc:sldMk cId="4012569946" sldId="9301"/>
            <ac:cxnSpMk id="126" creationId="{77C4085B-739F-4D96-B3FD-9ECDD79F0840}"/>
          </ac:cxnSpMkLst>
        </pc:cxnChg>
        <pc:cxnChg chg="add mod">
          <ac:chgData name="Geising, Michael (external - Project)" userId="e526fc31-e24d-4549-afb0-ba2ec955b806" providerId="ADAL" clId="{16F38229-3487-4181-9B20-E00D57F5AA63}" dt="2022-02-21T10:23:00.023" v="620" actId="1035"/>
          <ac:cxnSpMkLst>
            <pc:docMk/>
            <pc:sldMk cId="4012569946" sldId="9301"/>
            <ac:cxnSpMk id="127" creationId="{29FAF1D1-2E6C-4812-B69B-81FC1A549261}"/>
          </ac:cxnSpMkLst>
        </pc:cxnChg>
        <pc:cxnChg chg="mod">
          <ac:chgData name="Geising, Michael (external - Project)" userId="e526fc31-e24d-4549-afb0-ba2ec955b806" providerId="ADAL" clId="{16F38229-3487-4181-9B20-E00D57F5AA63}" dt="2022-02-21T07:04:52.772" v="7" actId="14100"/>
          <ac:cxnSpMkLst>
            <pc:docMk/>
            <pc:sldMk cId="4012569946" sldId="9301"/>
            <ac:cxnSpMk id="135" creationId="{F6393635-0B10-41EC-83D1-621ACE55BD20}"/>
          </ac:cxnSpMkLst>
        </pc:cxnChg>
        <pc:cxnChg chg="mod">
          <ac:chgData name="Geising, Michael (external - Project)" userId="e526fc31-e24d-4549-afb0-ba2ec955b806" providerId="ADAL" clId="{16F38229-3487-4181-9B20-E00D57F5AA63}" dt="2022-02-21T10:26:51.807" v="646" actId="1036"/>
          <ac:cxnSpMkLst>
            <pc:docMk/>
            <pc:sldMk cId="4012569946" sldId="9301"/>
            <ac:cxnSpMk id="136" creationId="{C337244E-946F-47CF-B8D5-90CE0E5ACB7B}"/>
          </ac:cxnSpMkLst>
        </pc:cxnChg>
        <pc:cxnChg chg="mod">
          <ac:chgData name="Geising, Michael (external - Project)" userId="e526fc31-e24d-4549-afb0-ba2ec955b806" providerId="ADAL" clId="{16F38229-3487-4181-9B20-E00D57F5AA63}" dt="2022-02-21T10:26:51.807" v="646" actId="1036"/>
          <ac:cxnSpMkLst>
            <pc:docMk/>
            <pc:sldMk cId="4012569946" sldId="9301"/>
            <ac:cxnSpMk id="154" creationId="{0A245F76-A5AD-4FC1-AAF7-7316FC513631}"/>
          </ac:cxnSpMkLst>
        </pc:cxnChg>
      </pc:sldChg>
      <pc:sldChg chg="ord">
        <pc:chgData name="Geising, Michael (external - Project)" userId="e526fc31-e24d-4549-afb0-ba2ec955b806" providerId="ADAL" clId="{16F38229-3487-4181-9B20-E00D57F5AA63}" dt="2022-02-21T11:52:58.537" v="667"/>
        <pc:sldMkLst>
          <pc:docMk/>
          <pc:sldMk cId="2284231614" sldId="9304"/>
        </pc:sldMkLst>
      </pc:sldChg>
      <pc:sldChg chg="modSp mod">
        <pc:chgData name="Geising, Michael (external - Project)" userId="e526fc31-e24d-4549-afb0-ba2ec955b806" providerId="ADAL" clId="{16F38229-3487-4181-9B20-E00D57F5AA63}" dt="2022-02-21T12:08:59.287" v="846" actId="20577"/>
        <pc:sldMkLst>
          <pc:docMk/>
          <pc:sldMk cId="2289698596" sldId="9305"/>
        </pc:sldMkLst>
        <pc:spChg chg="mod">
          <ac:chgData name="Geising, Michael (external - Project)" userId="e526fc31-e24d-4549-afb0-ba2ec955b806" providerId="ADAL" clId="{16F38229-3487-4181-9B20-E00D57F5AA63}" dt="2022-02-21T12:08:59.287" v="846" actId="20577"/>
          <ac:spMkLst>
            <pc:docMk/>
            <pc:sldMk cId="2289698596" sldId="9305"/>
            <ac:spMk id="4" creationId="{FE2EF0B4-D789-4DCA-BA6B-2E78541C8505}"/>
          </ac:spMkLst>
        </pc:spChg>
      </pc:sldChg>
      <pc:sldChg chg="modSp mod">
        <pc:chgData name="Geising, Michael (external - Project)" userId="e526fc31-e24d-4549-afb0-ba2ec955b806" providerId="ADAL" clId="{16F38229-3487-4181-9B20-E00D57F5AA63}" dt="2022-02-21T12:10:05.360" v="857"/>
        <pc:sldMkLst>
          <pc:docMk/>
          <pc:sldMk cId="789692313" sldId="9306"/>
        </pc:sldMkLst>
        <pc:spChg chg="mod">
          <ac:chgData name="Geising, Michael (external - Project)" userId="e526fc31-e24d-4549-afb0-ba2ec955b806" providerId="ADAL" clId="{16F38229-3487-4181-9B20-E00D57F5AA63}" dt="2022-02-21T12:10:05.360" v="857"/>
          <ac:spMkLst>
            <pc:docMk/>
            <pc:sldMk cId="789692313" sldId="9306"/>
            <ac:spMk id="4" creationId="{FE2EF0B4-D789-4DCA-BA6B-2E78541C8505}"/>
          </ac:spMkLst>
        </pc:spChg>
      </pc:sldChg>
    </pc:docChg>
  </pc:docChgLst>
  <pc:docChgLst>
    <pc:chgData name="Geising, Michael (external - Project)" userId="e526fc31-e24d-4549-afb0-ba2ec955b806" providerId="ADAL" clId="{85BF6472-2FFB-490A-BB64-E96D5DBC8DF2}"/>
    <pc:docChg chg="modSld">
      <pc:chgData name="Geising, Michael (external - Project)" userId="e526fc31-e24d-4549-afb0-ba2ec955b806" providerId="ADAL" clId="{85BF6472-2FFB-490A-BB64-E96D5DBC8DF2}" dt="2022-03-17T09:43:21.062" v="13" actId="1037"/>
      <pc:docMkLst>
        <pc:docMk/>
      </pc:docMkLst>
      <pc:sldChg chg="addSp modSp mod">
        <pc:chgData name="Geising, Michael (external - Project)" userId="e526fc31-e24d-4549-afb0-ba2ec955b806" providerId="ADAL" clId="{85BF6472-2FFB-490A-BB64-E96D5DBC8DF2}" dt="2022-03-17T09:43:21.062" v="13" actId="1037"/>
        <pc:sldMkLst>
          <pc:docMk/>
          <pc:sldMk cId="4012569946" sldId="9301"/>
        </pc:sldMkLst>
        <pc:spChg chg="add mod">
          <ac:chgData name="Geising, Michael (external - Project)" userId="e526fc31-e24d-4549-afb0-ba2ec955b806" providerId="ADAL" clId="{85BF6472-2FFB-490A-BB64-E96D5DBC8DF2}" dt="2022-03-17T09:43:21.062" v="13" actId="1037"/>
          <ac:spMkLst>
            <pc:docMk/>
            <pc:sldMk cId="4012569946" sldId="9301"/>
            <ac:spMk id="88" creationId="{94209D2C-6F9C-41F4-A47C-89AA1F67F8DF}"/>
          </ac:spMkLst>
        </pc:spChg>
      </pc:sldChg>
    </pc:docChg>
  </pc:docChgLst>
  <pc:docChgLst>
    <pc:chgData name="Geising, Michael (external - Project)" userId="e526fc31-e24d-4549-afb0-ba2ec955b806" providerId="ADAL" clId="{393D7A50-8E85-49BB-A865-685D4E98D2AB}"/>
    <pc:docChg chg="custSel modSld">
      <pc:chgData name="Geising, Michael (external - Project)" userId="e526fc31-e24d-4549-afb0-ba2ec955b806" providerId="ADAL" clId="{393D7A50-8E85-49BB-A865-685D4E98D2AB}" dt="2022-02-23T14:39:31.221" v="91" actId="20577"/>
      <pc:docMkLst>
        <pc:docMk/>
      </pc:docMkLst>
      <pc:sldChg chg="modSp mod">
        <pc:chgData name="Geising, Michael (external - Project)" userId="e526fc31-e24d-4549-afb0-ba2ec955b806" providerId="ADAL" clId="{393D7A50-8E85-49BB-A865-685D4E98D2AB}" dt="2022-02-23T14:39:31.221" v="91" actId="20577"/>
        <pc:sldMkLst>
          <pc:docMk/>
          <pc:sldMk cId="789692313" sldId="9306"/>
        </pc:sldMkLst>
        <pc:spChg chg="mod">
          <ac:chgData name="Geising, Michael (external - Project)" userId="e526fc31-e24d-4549-afb0-ba2ec955b806" providerId="ADAL" clId="{393D7A50-8E85-49BB-A865-685D4E98D2AB}" dt="2022-02-23T14:39:31.221" v="91" actId="20577"/>
          <ac:spMkLst>
            <pc:docMk/>
            <pc:sldMk cId="789692313" sldId="9306"/>
            <ac:spMk id="4" creationId="{FE2EF0B4-D789-4DCA-BA6B-2E78541C8505}"/>
          </ac:spMkLst>
        </pc:spChg>
      </pc:sldChg>
    </pc:docChg>
  </pc:docChgLst>
  <pc:docChgLst>
    <pc:chgData name="Geising, Michael (external - Project)" userId="e526fc31-e24d-4549-afb0-ba2ec955b806" providerId="ADAL" clId="{EA762E1C-DD1D-4B9A-80D9-E4C261570E1B}"/>
    <pc:docChg chg="custSel addSld modSld">
      <pc:chgData name="Geising, Michael (external - Project)" userId="e526fc31-e24d-4549-afb0-ba2ec955b806" providerId="ADAL" clId="{EA762E1C-DD1D-4B9A-80D9-E4C261570E1B}" dt="2022-04-14T13:57:42.508" v="641"/>
      <pc:docMkLst>
        <pc:docMk/>
      </pc:docMkLst>
      <pc:sldChg chg="addSp delSp modSp mod">
        <pc:chgData name="Geising, Michael (external - Project)" userId="e526fc31-e24d-4549-afb0-ba2ec955b806" providerId="ADAL" clId="{EA762E1C-DD1D-4B9A-80D9-E4C261570E1B}" dt="2022-04-14T13:57:42.502" v="625"/>
        <pc:sldMkLst>
          <pc:docMk/>
          <pc:sldMk cId="4012569946" sldId="9301"/>
        </pc:sldMkLst>
        <pc:picChg chg="add del mod">
          <ac:chgData name="Geising, Michael (external - Project)" userId="e526fc31-e24d-4549-afb0-ba2ec955b806" providerId="ADAL" clId="{EA762E1C-DD1D-4B9A-80D9-E4C261570E1B}" dt="2022-04-14T13:57:42.498" v="609"/>
          <ac:picMkLst>
            <pc:docMk/>
            <pc:sldMk cId="4012569946" sldId="9301"/>
            <ac:picMk id="137" creationId="{52388B8D-7A20-4495-9EB2-81D9DE0BDE41}"/>
          </ac:picMkLst>
        </pc:picChg>
        <pc:picChg chg="add del mod">
          <ac:chgData name="Geising, Michael (external - Project)" userId="e526fc31-e24d-4549-afb0-ba2ec955b806" providerId="ADAL" clId="{EA762E1C-DD1D-4B9A-80D9-E4C261570E1B}" dt="2022-04-14T13:57:42.500" v="617"/>
          <ac:picMkLst>
            <pc:docMk/>
            <pc:sldMk cId="4012569946" sldId="9301"/>
            <ac:picMk id="144" creationId="{BADDE3FD-B477-445D-8076-1685CB99FACA}"/>
          </ac:picMkLst>
        </pc:picChg>
        <pc:picChg chg="add del mod">
          <ac:chgData name="Geising, Michael (external - Project)" userId="e526fc31-e24d-4549-afb0-ba2ec955b806" providerId="ADAL" clId="{EA762E1C-DD1D-4B9A-80D9-E4C261570E1B}" dt="2022-04-14T13:57:42.502" v="625"/>
          <ac:picMkLst>
            <pc:docMk/>
            <pc:sldMk cId="4012569946" sldId="9301"/>
            <ac:picMk id="145" creationId="{3477A1ED-3207-4513-825A-45DC28173330}"/>
          </ac:picMkLst>
        </pc:picChg>
      </pc:sldChg>
      <pc:sldChg chg="addSp delSp modSp add mod">
        <pc:chgData name="Geising, Michael (external - Project)" userId="e526fc31-e24d-4549-afb0-ba2ec955b806" providerId="ADAL" clId="{EA762E1C-DD1D-4B9A-80D9-E4C261570E1B}" dt="2022-04-14T13:57:42.508" v="641"/>
        <pc:sldMkLst>
          <pc:docMk/>
          <pc:sldMk cId="587095486" sldId="9302"/>
        </pc:sldMkLst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4" creationId="{CF030573-8650-43F0-9579-0F1B2EAF9F02}"/>
          </ac:spMkLst>
        </pc:spChg>
        <pc:spChg chg="mod">
          <ac:chgData name="Geising, Michael (external - Project)" userId="e526fc31-e24d-4549-afb0-ba2ec955b806" providerId="ADAL" clId="{EA762E1C-DD1D-4B9A-80D9-E4C261570E1B}" dt="2022-04-14T13:56:22.840" v="582" actId="1036"/>
          <ac:spMkLst>
            <pc:docMk/>
            <pc:sldMk cId="587095486" sldId="9302"/>
            <ac:spMk id="6" creationId="{989C35DB-44ED-44D4-95EA-E19250EA4FD7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7" creationId="{C5D4A006-A6D5-4B8D-8327-EA68BC84817B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8" creationId="{2E84051D-CAD7-45FE-927D-E038229AE421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19" creationId="{0A2789E6-C9AE-4B29-AA59-6D3BAE14B3F9}"/>
          </ac:spMkLst>
        </pc:spChg>
        <pc:spChg chg="mod">
          <ac:chgData name="Geising, Michael (external - Project)" userId="e526fc31-e24d-4549-afb0-ba2ec955b806" providerId="ADAL" clId="{EA762E1C-DD1D-4B9A-80D9-E4C261570E1B}" dt="2022-04-14T13:55:10.764" v="526" actId="14100"/>
          <ac:spMkLst>
            <pc:docMk/>
            <pc:sldMk cId="587095486" sldId="9302"/>
            <ac:spMk id="22" creationId="{5E1D1A78-92F1-45FF-A93F-E01D43EE7A46}"/>
          </ac:spMkLst>
        </pc:spChg>
        <pc:spChg chg="mod">
          <ac:chgData name="Geising, Michael (external - Project)" userId="e526fc31-e24d-4549-afb0-ba2ec955b806" providerId="ADAL" clId="{EA762E1C-DD1D-4B9A-80D9-E4C261570E1B}" dt="2022-04-14T13:55:14.505" v="532" actId="1035"/>
          <ac:spMkLst>
            <pc:docMk/>
            <pc:sldMk cId="587095486" sldId="9302"/>
            <ac:spMk id="23" creationId="{D77E4228-CD9D-4174-A43A-BCE5D40E338B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26" creationId="{389D3193-B0D6-4FC0-9FB1-03A1E22F2B47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27" creationId="{777DAF89-A537-478F-85DE-B02FAB151B6C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28" creationId="{7224995D-3A9B-4162-80E1-46032CC54734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29" creationId="{C818E781-1B8C-4B99-94F8-A9D8CB841B11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30" creationId="{6F4F4053-3E0B-4EAF-A46D-4AF9DE1EF8E0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31" creationId="{EBBB2717-142A-4DE5-9B26-54E6A4F66003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32" creationId="{61099584-84E4-447F-BCBA-5253AF94556D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33" creationId="{339763B5-DD83-4207-AA46-9F3E4EFE9CC7}"/>
          </ac:spMkLst>
        </pc:spChg>
        <pc:spChg chg="del mod">
          <ac:chgData name="Geising, Michael (external - Project)" userId="e526fc31-e24d-4549-afb0-ba2ec955b806" providerId="ADAL" clId="{EA762E1C-DD1D-4B9A-80D9-E4C261570E1B}" dt="2022-04-14T13:48:30.267" v="140" actId="478"/>
          <ac:spMkLst>
            <pc:docMk/>
            <pc:sldMk cId="587095486" sldId="9302"/>
            <ac:spMk id="36" creationId="{5893F1DE-1B0C-4CCA-A0F2-B7F0A8CBD90A}"/>
          </ac:spMkLst>
        </pc:spChg>
        <pc:spChg chg="del mod">
          <ac:chgData name="Geising, Michael (external - Project)" userId="e526fc31-e24d-4549-afb0-ba2ec955b806" providerId="ADAL" clId="{EA762E1C-DD1D-4B9A-80D9-E4C261570E1B}" dt="2022-04-14T13:48:31.890" v="141" actId="478"/>
          <ac:spMkLst>
            <pc:docMk/>
            <pc:sldMk cId="587095486" sldId="9302"/>
            <ac:spMk id="37" creationId="{A54D735F-1E69-4543-AB5A-E2C0EC2DDEC5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40" creationId="{C211D6E0-6483-44B6-81C5-6198A095768D}"/>
          </ac:spMkLst>
        </pc:spChg>
        <pc:spChg chg="mod">
          <ac:chgData name="Geising, Michael (external - Project)" userId="e526fc31-e24d-4549-afb0-ba2ec955b806" providerId="ADAL" clId="{EA762E1C-DD1D-4B9A-80D9-E4C261570E1B}" dt="2022-04-14T13:49:32.601" v="153" actId="14100"/>
          <ac:spMkLst>
            <pc:docMk/>
            <pc:sldMk cId="587095486" sldId="9302"/>
            <ac:spMk id="45" creationId="{FF4F818E-A1F1-4F32-B428-E5B370C0E837}"/>
          </ac:spMkLst>
        </pc:spChg>
        <pc:spChg chg="mod">
          <ac:chgData name="Geising, Michael (external - Project)" userId="e526fc31-e24d-4549-afb0-ba2ec955b806" providerId="ADAL" clId="{EA762E1C-DD1D-4B9A-80D9-E4C261570E1B}" dt="2022-04-14T13:56:47.690" v="586" actId="14100"/>
          <ac:spMkLst>
            <pc:docMk/>
            <pc:sldMk cId="587095486" sldId="9302"/>
            <ac:spMk id="46" creationId="{61971670-9D25-435A-A67C-F86160E190F3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48" creationId="{3ABB7811-FC46-40AA-9C7F-CFBF6C2CB0CC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60" creationId="{C62388CC-FA8E-44E8-A34A-4ABBDFFCEA0D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73" creationId="{A4958382-D48D-4941-B0CD-3E92AB01540F}"/>
          </ac:spMkLst>
        </pc:spChg>
        <pc:spChg chg="del mod">
          <ac:chgData name="Geising, Michael (external - Project)" userId="e526fc31-e24d-4549-afb0-ba2ec955b806" providerId="ADAL" clId="{EA762E1C-DD1D-4B9A-80D9-E4C261570E1B}" dt="2022-04-14T13:48:47.708" v="145" actId="478"/>
          <ac:spMkLst>
            <pc:docMk/>
            <pc:sldMk cId="587095486" sldId="9302"/>
            <ac:spMk id="74" creationId="{E23E4472-3659-4965-B03A-C41EA24861B3}"/>
          </ac:spMkLst>
        </pc:spChg>
        <pc:spChg chg="mod">
          <ac:chgData name="Geising, Michael (external - Project)" userId="e526fc31-e24d-4549-afb0-ba2ec955b806" providerId="ADAL" clId="{EA762E1C-DD1D-4B9A-80D9-E4C261570E1B}" dt="2022-04-14T13:56:10.023" v="560" actId="20577"/>
          <ac:spMkLst>
            <pc:docMk/>
            <pc:sldMk cId="587095486" sldId="9302"/>
            <ac:spMk id="75" creationId="{4AD9DF49-DCFB-4680-813D-BDB59073DEDA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76" creationId="{B2EE41B9-B7B9-47C6-82DD-EC55DD7E63AA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80" creationId="{B3A9F110-BD45-435A-9B54-26F37658195A}"/>
          </ac:spMkLst>
        </pc:spChg>
        <pc:spChg chg="mod">
          <ac:chgData name="Geising, Michael (external - Project)" userId="e526fc31-e24d-4549-afb0-ba2ec955b806" providerId="ADAL" clId="{EA762E1C-DD1D-4B9A-80D9-E4C261570E1B}" dt="2022-04-14T13:52:22.144" v="335" actId="1038"/>
          <ac:spMkLst>
            <pc:docMk/>
            <pc:sldMk cId="587095486" sldId="9302"/>
            <ac:spMk id="84" creationId="{F9283791-4631-451F-AB2B-7E3CF1623D3C}"/>
          </ac:spMkLst>
        </pc:spChg>
        <pc:spChg chg="mod">
          <ac:chgData name="Geising, Michael (external - Project)" userId="e526fc31-e24d-4549-afb0-ba2ec955b806" providerId="ADAL" clId="{EA762E1C-DD1D-4B9A-80D9-E4C261570E1B}" dt="2022-04-14T13:52:22.144" v="335" actId="1038"/>
          <ac:spMkLst>
            <pc:docMk/>
            <pc:sldMk cId="587095486" sldId="9302"/>
            <ac:spMk id="85" creationId="{A33A96AA-A495-4718-AD6A-240BD4530DEB}"/>
          </ac:spMkLst>
        </pc:spChg>
        <pc:spChg chg="mod">
          <ac:chgData name="Geising, Michael (external - Project)" userId="e526fc31-e24d-4549-afb0-ba2ec955b806" providerId="ADAL" clId="{EA762E1C-DD1D-4B9A-80D9-E4C261570E1B}" dt="2022-04-14T13:52:27.159" v="348" actId="1037"/>
          <ac:spMkLst>
            <pc:docMk/>
            <pc:sldMk cId="587095486" sldId="9302"/>
            <ac:spMk id="86" creationId="{EDF9B706-98C7-44F0-B339-55A283DE6F00}"/>
          </ac:spMkLst>
        </pc:spChg>
        <pc:spChg chg="mod">
          <ac:chgData name="Geising, Michael (external - Project)" userId="e526fc31-e24d-4549-afb0-ba2ec955b806" providerId="ADAL" clId="{EA762E1C-DD1D-4B9A-80D9-E4C261570E1B}" dt="2022-04-14T13:52:40.470" v="389" actId="1038"/>
          <ac:spMkLst>
            <pc:docMk/>
            <pc:sldMk cId="587095486" sldId="9302"/>
            <ac:spMk id="88" creationId="{94209D2C-6F9C-41F4-A47C-89AA1F67F8DF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90" creationId="{90A24729-3BD2-41CA-A90D-7CFEBB300F47}"/>
          </ac:spMkLst>
        </pc:spChg>
        <pc:spChg chg="mod">
          <ac:chgData name="Geising, Michael (external - Project)" userId="e526fc31-e24d-4549-afb0-ba2ec955b806" providerId="ADAL" clId="{EA762E1C-DD1D-4B9A-80D9-E4C261570E1B}" dt="2022-04-14T13:56:06.152" v="549" actId="1037"/>
          <ac:spMkLst>
            <pc:docMk/>
            <pc:sldMk cId="587095486" sldId="9302"/>
            <ac:spMk id="91" creationId="{F0D1564E-51A3-4C3A-9AD3-44C26F452582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92" creationId="{F5132832-D940-41E6-935D-FDBE0C091965}"/>
          </ac:spMkLst>
        </pc:spChg>
        <pc:spChg chg="mod">
          <ac:chgData name="Geising, Michael (external - Project)" userId="e526fc31-e24d-4549-afb0-ba2ec955b806" providerId="ADAL" clId="{EA762E1C-DD1D-4B9A-80D9-E4C261570E1B}" dt="2022-04-14T13:50:00.835" v="184" actId="14100"/>
          <ac:spMkLst>
            <pc:docMk/>
            <pc:sldMk cId="587095486" sldId="9302"/>
            <ac:spMk id="93" creationId="{51A0C7AC-6157-4AFC-8272-BDFBC4DF9B91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94" creationId="{BC94E8FF-8900-4D9C-96DF-57A6A23101D7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95" creationId="{5A8E90DB-8070-4CB2-903C-DD756CD616C2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96" creationId="{CE802C63-8F47-4741-9A78-3888A7C661E8}"/>
          </ac:spMkLst>
        </pc:spChg>
        <pc:spChg chg="del mod">
          <ac:chgData name="Geising, Michael (external - Project)" userId="e526fc31-e24d-4549-afb0-ba2ec955b806" providerId="ADAL" clId="{EA762E1C-DD1D-4B9A-80D9-E4C261570E1B}" dt="2022-04-14T13:48:51.194" v="147" actId="478"/>
          <ac:spMkLst>
            <pc:docMk/>
            <pc:sldMk cId="587095486" sldId="9302"/>
            <ac:spMk id="97" creationId="{C0CB985F-9E81-44DF-9B80-39FF51D9F96E}"/>
          </ac:spMkLst>
        </pc:spChg>
        <pc:spChg chg="mod">
          <ac:chgData name="Geising, Michael (external - Project)" userId="e526fc31-e24d-4549-afb0-ba2ec955b806" providerId="ADAL" clId="{EA762E1C-DD1D-4B9A-80D9-E4C261570E1B}" dt="2022-04-14T13:52:22.144" v="335" actId="1038"/>
          <ac:spMkLst>
            <pc:docMk/>
            <pc:sldMk cId="587095486" sldId="9302"/>
            <ac:spMk id="100" creationId="{6C43D6D8-C2F1-4D6D-9D73-CED87517DA23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101" creationId="{F39A9148-DF05-49F7-91E3-F3BD6E87474C}"/>
          </ac:spMkLst>
        </pc:spChg>
        <pc:spChg chg="del mod">
          <ac:chgData name="Geising, Michael (external - Project)" userId="e526fc31-e24d-4549-afb0-ba2ec955b806" providerId="ADAL" clId="{EA762E1C-DD1D-4B9A-80D9-E4C261570E1B}" dt="2022-04-14T13:48:35.300" v="143" actId="478"/>
          <ac:spMkLst>
            <pc:docMk/>
            <pc:sldMk cId="587095486" sldId="9302"/>
            <ac:spMk id="102" creationId="{AA41B876-9503-4D40-9895-B5D4EB3D923F}"/>
          </ac:spMkLst>
        </pc:spChg>
        <pc:spChg chg="mod">
          <ac:chgData name="Geising, Michael (external - Project)" userId="e526fc31-e24d-4549-afb0-ba2ec955b806" providerId="ADAL" clId="{EA762E1C-DD1D-4B9A-80D9-E4C261570E1B}" dt="2022-04-14T13:52:22.144" v="335" actId="1038"/>
          <ac:spMkLst>
            <pc:docMk/>
            <pc:sldMk cId="587095486" sldId="9302"/>
            <ac:spMk id="103" creationId="{AE4CBE8E-4E0D-45A4-B92F-608F9DD93E7C}"/>
          </ac:spMkLst>
        </pc:spChg>
        <pc:spChg chg="del mod">
          <ac:chgData name="Geising, Michael (external - Project)" userId="e526fc31-e24d-4549-afb0-ba2ec955b806" providerId="ADAL" clId="{EA762E1C-DD1D-4B9A-80D9-E4C261570E1B}" dt="2022-04-14T13:48:36.916" v="144" actId="478"/>
          <ac:spMkLst>
            <pc:docMk/>
            <pc:sldMk cId="587095486" sldId="9302"/>
            <ac:spMk id="105" creationId="{80367815-6D3A-4C7E-85DC-649BB989B164}"/>
          </ac:spMkLst>
        </pc:spChg>
        <pc:spChg chg="del">
          <ac:chgData name="Geising, Michael (external - Project)" userId="e526fc31-e24d-4549-afb0-ba2ec955b806" providerId="ADAL" clId="{EA762E1C-DD1D-4B9A-80D9-E4C261570E1B}" dt="2022-04-14T13:47:22.906" v="5" actId="478"/>
          <ac:spMkLst>
            <pc:docMk/>
            <pc:sldMk cId="587095486" sldId="9302"/>
            <ac:spMk id="106" creationId="{CE6C10A3-F22E-4B10-A958-625331F35846}"/>
          </ac:spMkLst>
        </pc:spChg>
        <pc:spChg chg="del">
          <ac:chgData name="Geising, Michael (external - Project)" userId="e526fc31-e24d-4549-afb0-ba2ec955b806" providerId="ADAL" clId="{EA762E1C-DD1D-4B9A-80D9-E4C261570E1B}" dt="2022-04-14T13:47:22.906" v="5" actId="478"/>
          <ac:spMkLst>
            <pc:docMk/>
            <pc:sldMk cId="587095486" sldId="9302"/>
            <ac:spMk id="107" creationId="{6363DC56-5084-4A49-813E-261FC8AE841C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110" creationId="{98669FA7-866F-42F0-8970-BEEB363D59D2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111" creationId="{427A881F-5176-4F17-87FB-E399E708003E}"/>
          </ac:spMkLst>
        </pc:spChg>
        <pc:spChg chg="del">
          <ac:chgData name="Geising, Michael (external - Project)" userId="e526fc31-e24d-4549-afb0-ba2ec955b806" providerId="ADAL" clId="{EA762E1C-DD1D-4B9A-80D9-E4C261570E1B}" dt="2022-04-14T13:47:22.906" v="5" actId="478"/>
          <ac:spMkLst>
            <pc:docMk/>
            <pc:sldMk cId="587095486" sldId="9302"/>
            <ac:spMk id="113" creationId="{2A73718C-F89D-47C0-A0AA-66613FF99A21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114" creationId="{48BE5516-C5F6-4427-B6AB-B6C2FB0972A0}"/>
          </ac:spMkLst>
        </pc:spChg>
        <pc:spChg chg="mod">
          <ac:chgData name="Geising, Michael (external - Project)" userId="e526fc31-e24d-4549-afb0-ba2ec955b806" providerId="ADAL" clId="{EA762E1C-DD1D-4B9A-80D9-E4C261570E1B}" dt="2022-04-14T13:49:44.477" v="168" actId="1038"/>
          <ac:spMkLst>
            <pc:docMk/>
            <pc:sldMk cId="587095486" sldId="9302"/>
            <ac:spMk id="117" creationId="{DA258E26-0BDB-44DB-A420-D1EC5EB97FAA}"/>
          </ac:spMkLst>
        </pc:spChg>
        <pc:spChg chg="del mod">
          <ac:chgData name="Geising, Michael (external - Project)" userId="e526fc31-e24d-4549-afb0-ba2ec955b806" providerId="ADAL" clId="{EA762E1C-DD1D-4B9A-80D9-E4C261570E1B}" dt="2022-04-14T13:48:47.708" v="145" actId="478"/>
          <ac:spMkLst>
            <pc:docMk/>
            <pc:sldMk cId="587095486" sldId="9302"/>
            <ac:spMk id="118" creationId="{B037AF92-7D2E-4AF9-A47A-9BCF804C9DF5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122" creationId="{4FF4F8B1-8269-43CF-8EC2-9E5000CBAAE2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123" creationId="{88758EEE-5DA0-4359-A834-ED8EFA243D07}"/>
          </ac:spMkLst>
        </pc:spChg>
        <pc:spChg chg="mod">
          <ac:chgData name="Geising, Michael (external - Project)" userId="e526fc31-e24d-4549-afb0-ba2ec955b806" providerId="ADAL" clId="{EA762E1C-DD1D-4B9A-80D9-E4C261570E1B}" dt="2022-04-14T13:52:22.144" v="335" actId="1038"/>
          <ac:spMkLst>
            <pc:docMk/>
            <pc:sldMk cId="587095486" sldId="9302"/>
            <ac:spMk id="124" creationId="{545AB27D-D1B0-46AE-A447-0FF1869A72BB}"/>
          </ac:spMkLst>
        </pc:spChg>
        <pc:spChg chg="mod">
          <ac:chgData name="Geising, Michael (external - Project)" userId="e526fc31-e24d-4549-afb0-ba2ec955b806" providerId="ADAL" clId="{EA762E1C-DD1D-4B9A-80D9-E4C261570E1B}" dt="2022-04-14T13:51:20.589" v="282" actId="1038"/>
          <ac:spMkLst>
            <pc:docMk/>
            <pc:sldMk cId="587095486" sldId="9302"/>
            <ac:spMk id="128" creationId="{D434D0E9-779A-41A7-8AA9-A19D8DBE8D2C}"/>
          </ac:spMkLst>
        </pc:spChg>
        <pc:spChg chg="del">
          <ac:chgData name="Geising, Michael (external - Project)" userId="e526fc31-e24d-4549-afb0-ba2ec955b806" providerId="ADAL" clId="{EA762E1C-DD1D-4B9A-80D9-E4C261570E1B}" dt="2022-04-14T13:47:22.906" v="5" actId="478"/>
          <ac:spMkLst>
            <pc:docMk/>
            <pc:sldMk cId="587095486" sldId="9302"/>
            <ac:spMk id="130" creationId="{5572D988-FC3D-488C-A734-0F90E7EF919B}"/>
          </ac:spMkLst>
        </pc:spChg>
        <pc:spChg chg="mod">
          <ac:chgData name="Geising, Michael (external - Project)" userId="e526fc31-e24d-4549-afb0-ba2ec955b806" providerId="ADAL" clId="{EA762E1C-DD1D-4B9A-80D9-E4C261570E1B}" dt="2022-04-14T13:51:29.308" v="315" actId="1038"/>
          <ac:spMkLst>
            <pc:docMk/>
            <pc:sldMk cId="587095486" sldId="9302"/>
            <ac:spMk id="131" creationId="{A9ED014D-29C1-4E8A-A187-5265DB3D5047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132" creationId="{BD8729E5-32F8-4059-87D8-0A092679665C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134" creationId="{BE344122-E9D5-4E6A-BE51-D7A5BB3EB0E4}"/>
          </ac:spMkLst>
        </pc:spChg>
        <pc:spChg chg="mod">
          <ac:chgData name="Geising, Michael (external - Project)" userId="e526fc31-e24d-4549-afb0-ba2ec955b806" providerId="ADAL" clId="{EA762E1C-DD1D-4B9A-80D9-E4C261570E1B}" dt="2022-04-14T13:53:28.311" v="470" actId="1037"/>
          <ac:spMkLst>
            <pc:docMk/>
            <pc:sldMk cId="587095486" sldId="9302"/>
            <ac:spMk id="138" creationId="{81B68ACF-1286-4123-AAC5-997C14FB8C77}"/>
          </ac:spMkLst>
        </pc:spChg>
        <pc:spChg chg="mod">
          <ac:chgData name="Geising, Michael (external - Project)" userId="e526fc31-e24d-4549-afb0-ba2ec955b806" providerId="ADAL" clId="{EA762E1C-DD1D-4B9A-80D9-E4C261570E1B}" dt="2022-04-14T13:51:52.785" v="320" actId="14100"/>
          <ac:spMkLst>
            <pc:docMk/>
            <pc:sldMk cId="587095486" sldId="9302"/>
            <ac:spMk id="139" creationId="{C5B78E72-B75B-444C-9F12-249909914EF1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140" creationId="{71B314E8-42D1-4C78-82D4-75DC62E59784}"/>
          </ac:spMkLst>
        </pc:spChg>
        <pc:spChg chg="del mod">
          <ac:chgData name="Geising, Michael (external - Project)" userId="e526fc31-e24d-4549-afb0-ba2ec955b806" providerId="ADAL" clId="{EA762E1C-DD1D-4B9A-80D9-E4C261570E1B}" dt="2022-04-14T13:48:47.708" v="145" actId="478"/>
          <ac:spMkLst>
            <pc:docMk/>
            <pc:sldMk cId="587095486" sldId="9302"/>
            <ac:spMk id="141" creationId="{8A661652-1175-4B88-B6AB-A04DB7013B34}"/>
          </ac:spMkLst>
        </pc:spChg>
        <pc:spChg chg="mod">
          <ac:chgData name="Geising, Michael (external - Project)" userId="e526fc31-e24d-4549-afb0-ba2ec955b806" providerId="ADAL" clId="{EA762E1C-DD1D-4B9A-80D9-E4C261570E1B}" dt="2022-04-14T13:48:26.070" v="138" actId="1038"/>
          <ac:spMkLst>
            <pc:docMk/>
            <pc:sldMk cId="587095486" sldId="9302"/>
            <ac:spMk id="142" creationId="{54B9A9F6-5238-4177-9C51-A1558971227B}"/>
          </ac:spMkLst>
        </pc:spChg>
        <pc:spChg chg="del">
          <ac:chgData name="Geising, Michael (external - Project)" userId="e526fc31-e24d-4549-afb0-ba2ec955b806" providerId="ADAL" clId="{EA762E1C-DD1D-4B9A-80D9-E4C261570E1B}" dt="2022-04-14T13:47:18.475" v="3" actId="478"/>
          <ac:spMkLst>
            <pc:docMk/>
            <pc:sldMk cId="587095486" sldId="9302"/>
            <ac:spMk id="149" creationId="{24093732-B80B-4B8B-802B-B5F9DF971D1A}"/>
          </ac:spMkLst>
        </pc:spChg>
        <pc:spChg chg="mod">
          <ac:chgData name="Geising, Michael (external - Project)" userId="e526fc31-e24d-4549-afb0-ba2ec955b806" providerId="ADAL" clId="{EA762E1C-DD1D-4B9A-80D9-E4C261570E1B}" dt="2022-04-14T13:50:53.109" v="260" actId="14100"/>
          <ac:spMkLst>
            <pc:docMk/>
            <pc:sldMk cId="587095486" sldId="9302"/>
            <ac:spMk id="176" creationId="{685FEE32-92E3-45F8-B829-D84587DDE59D}"/>
          </ac:spMkLst>
        </pc:spChg>
        <pc:spChg chg="mod">
          <ac:chgData name="Geising, Michael (external - Project)" userId="e526fc31-e24d-4549-afb0-ba2ec955b806" providerId="ADAL" clId="{EA762E1C-DD1D-4B9A-80D9-E4C261570E1B}" dt="2022-04-14T13:53:36.194" v="484" actId="1038"/>
          <ac:spMkLst>
            <pc:docMk/>
            <pc:sldMk cId="587095486" sldId="9302"/>
            <ac:spMk id="214" creationId="{CCB86BE7-F462-46FB-8321-7723E50138E2}"/>
          </ac:spMkLst>
        </pc:spChg>
        <pc:picChg chg="mod">
          <ac:chgData name="Geising, Michael (external - Project)" userId="e526fc31-e24d-4549-afb0-ba2ec955b806" providerId="ADAL" clId="{EA762E1C-DD1D-4B9A-80D9-E4C261570E1B}" dt="2022-04-14T13:48:26.070" v="138" actId="1038"/>
          <ac:picMkLst>
            <pc:docMk/>
            <pc:sldMk cId="587095486" sldId="9302"/>
            <ac:picMk id="17" creationId="{482FE191-429C-4FB5-9319-306DCBD3D713}"/>
          </ac:picMkLst>
        </pc:picChg>
        <pc:picChg chg="mod">
          <ac:chgData name="Geising, Michael (external - Project)" userId="e526fc31-e24d-4549-afb0-ba2ec955b806" providerId="ADAL" clId="{EA762E1C-DD1D-4B9A-80D9-E4C261570E1B}" dt="2022-04-14T13:52:22.144" v="335" actId="1038"/>
          <ac:picMkLst>
            <pc:docMk/>
            <pc:sldMk cId="587095486" sldId="9302"/>
            <ac:picMk id="115" creationId="{DC654AF2-2025-49FD-A9B0-79C0FB869B80}"/>
          </ac:picMkLst>
        </pc:picChg>
        <pc:picChg chg="del">
          <ac:chgData name="Geising, Michael (external - Project)" userId="e526fc31-e24d-4549-afb0-ba2ec955b806" providerId="ADAL" clId="{EA762E1C-DD1D-4B9A-80D9-E4C261570E1B}" dt="2022-04-14T13:47:22.906" v="5" actId="478"/>
          <ac:picMkLst>
            <pc:docMk/>
            <pc:sldMk cId="587095486" sldId="9302"/>
            <ac:picMk id="129" creationId="{33AD3C2B-7A65-4864-A0C0-1849FE73F2E6}"/>
          </ac:picMkLst>
        </pc:picChg>
        <pc:picChg chg="add del mod">
          <ac:chgData name="Geising, Michael (external - Project)" userId="e526fc31-e24d-4549-afb0-ba2ec955b806" providerId="ADAL" clId="{EA762E1C-DD1D-4B9A-80D9-E4C261570E1B}" dt="2022-04-14T13:57:42.507" v="633"/>
          <ac:picMkLst>
            <pc:docMk/>
            <pc:sldMk cId="587095486" sldId="9302"/>
            <ac:picMk id="137" creationId="{BAEDDF1F-669C-4BF1-A33A-F909CA2CF028}"/>
          </ac:picMkLst>
        </pc:picChg>
        <pc:picChg chg="add del mod">
          <ac:chgData name="Geising, Michael (external - Project)" userId="e526fc31-e24d-4549-afb0-ba2ec955b806" providerId="ADAL" clId="{EA762E1C-DD1D-4B9A-80D9-E4C261570E1B}" dt="2022-04-14T13:57:42.508" v="641"/>
          <ac:picMkLst>
            <pc:docMk/>
            <pc:sldMk cId="587095486" sldId="9302"/>
            <ac:picMk id="144" creationId="{E64148EA-62B5-45BF-9471-2831E8513A6E}"/>
          </ac:picMkLst>
        </pc:picChg>
        <pc:cxnChg chg="del mod">
          <ac:chgData name="Geising, Michael (external - Project)" userId="e526fc31-e24d-4549-afb0-ba2ec955b806" providerId="ADAL" clId="{EA762E1C-DD1D-4B9A-80D9-E4C261570E1B}" dt="2022-04-14T13:48:47.708" v="145" actId="478"/>
          <ac:cxnSpMkLst>
            <pc:docMk/>
            <pc:sldMk cId="587095486" sldId="9302"/>
            <ac:cxnSpMk id="78" creationId="{341C1D4F-59F2-4F99-A4DA-8DFDDA041D8A}"/>
          </ac:cxnSpMkLst>
        </pc:cxnChg>
        <pc:cxnChg chg="mod">
          <ac:chgData name="Geising, Michael (external - Project)" userId="e526fc31-e24d-4549-afb0-ba2ec955b806" providerId="ADAL" clId="{EA762E1C-DD1D-4B9A-80D9-E4C261570E1B}" dt="2022-04-14T13:52:27.159" v="348" actId="1037"/>
          <ac:cxnSpMkLst>
            <pc:docMk/>
            <pc:sldMk cId="587095486" sldId="9302"/>
            <ac:cxnSpMk id="87" creationId="{D23DBF25-1C3E-4757-AA7F-12267B144E8A}"/>
          </ac:cxnSpMkLst>
        </pc:cxnChg>
        <pc:cxnChg chg="mod">
          <ac:chgData name="Geising, Michael (external - Project)" userId="e526fc31-e24d-4549-afb0-ba2ec955b806" providerId="ADAL" clId="{EA762E1C-DD1D-4B9A-80D9-E4C261570E1B}" dt="2022-04-14T13:56:47.690" v="586" actId="14100"/>
          <ac:cxnSpMkLst>
            <pc:docMk/>
            <pc:sldMk cId="587095486" sldId="9302"/>
            <ac:cxnSpMk id="89" creationId="{1BA438E6-60B0-4E76-88C0-2F25C331E7EE}"/>
          </ac:cxnSpMkLst>
        </pc:cxnChg>
        <pc:cxnChg chg="mod">
          <ac:chgData name="Geising, Michael (external - Project)" userId="e526fc31-e24d-4549-afb0-ba2ec955b806" providerId="ADAL" clId="{EA762E1C-DD1D-4B9A-80D9-E4C261570E1B}" dt="2022-04-14T13:51:52.785" v="320" actId="14100"/>
          <ac:cxnSpMkLst>
            <pc:docMk/>
            <pc:sldMk cId="587095486" sldId="9302"/>
            <ac:cxnSpMk id="98" creationId="{BC75E97B-553B-4555-B05D-0801B4CBBDDC}"/>
          </ac:cxnSpMkLst>
        </pc:cxnChg>
        <pc:cxnChg chg="mod">
          <ac:chgData name="Geising, Michael (external - Project)" userId="e526fc31-e24d-4549-afb0-ba2ec955b806" providerId="ADAL" clId="{EA762E1C-DD1D-4B9A-80D9-E4C261570E1B}" dt="2022-04-14T13:48:26.070" v="138" actId="1038"/>
          <ac:cxnSpMkLst>
            <pc:docMk/>
            <pc:sldMk cId="587095486" sldId="9302"/>
            <ac:cxnSpMk id="99" creationId="{0AB15F49-E78E-46AB-8A15-A69025C678F6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8:47.708" v="145" actId="478"/>
          <ac:cxnSpMkLst>
            <pc:docMk/>
            <pc:sldMk cId="587095486" sldId="9302"/>
            <ac:cxnSpMk id="104" creationId="{C724277C-C362-4BD2-B779-9640CCA1EFA9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7:22.906" v="5" actId="478"/>
          <ac:cxnSpMkLst>
            <pc:docMk/>
            <pc:sldMk cId="587095486" sldId="9302"/>
            <ac:cxnSpMk id="108" creationId="{59D26F8E-A3C1-405C-A3BD-03276D9E3959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7:18.475" v="3" actId="478"/>
          <ac:cxnSpMkLst>
            <pc:docMk/>
            <pc:sldMk cId="587095486" sldId="9302"/>
            <ac:cxnSpMk id="109" creationId="{C3009B26-8B44-48FE-9C9F-EE6CE75D92EC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7:22.906" v="5" actId="478"/>
          <ac:cxnSpMkLst>
            <pc:docMk/>
            <pc:sldMk cId="587095486" sldId="9302"/>
            <ac:cxnSpMk id="112" creationId="{0DFB06AE-C840-4EEF-AD00-D8DBB2857436}"/>
          </ac:cxnSpMkLst>
        </pc:cxnChg>
        <pc:cxnChg chg="mod">
          <ac:chgData name="Geising, Michael (external - Project)" userId="e526fc31-e24d-4549-afb0-ba2ec955b806" providerId="ADAL" clId="{EA762E1C-DD1D-4B9A-80D9-E4C261570E1B}" dt="2022-04-14T13:52:22.144" v="335" actId="1038"/>
          <ac:cxnSpMkLst>
            <pc:docMk/>
            <pc:sldMk cId="587095486" sldId="9302"/>
            <ac:cxnSpMk id="116" creationId="{ECF8E0FE-F8FF-4B93-9CC9-4FDEB3672302}"/>
          </ac:cxnSpMkLst>
        </pc:cxnChg>
        <pc:cxnChg chg="mod">
          <ac:chgData name="Geising, Michael (external - Project)" userId="e526fc31-e24d-4549-afb0-ba2ec955b806" providerId="ADAL" clId="{EA762E1C-DD1D-4B9A-80D9-E4C261570E1B}" dt="2022-04-14T13:55:10.764" v="526" actId="14100"/>
          <ac:cxnSpMkLst>
            <pc:docMk/>
            <pc:sldMk cId="587095486" sldId="9302"/>
            <ac:cxnSpMk id="119" creationId="{537B5364-889E-425E-9F6A-35F22E6D3B8E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7:22.906" v="5" actId="478"/>
          <ac:cxnSpMkLst>
            <pc:docMk/>
            <pc:sldMk cId="587095486" sldId="9302"/>
            <ac:cxnSpMk id="120" creationId="{0B35E9ED-87CD-4624-AA54-C313369E12C9}"/>
          </ac:cxnSpMkLst>
        </pc:cxnChg>
        <pc:cxnChg chg="mod">
          <ac:chgData name="Geising, Michael (external - Project)" userId="e526fc31-e24d-4549-afb0-ba2ec955b806" providerId="ADAL" clId="{EA762E1C-DD1D-4B9A-80D9-E4C261570E1B}" dt="2022-04-14T13:55:10.764" v="526" actId="14100"/>
          <ac:cxnSpMkLst>
            <pc:docMk/>
            <pc:sldMk cId="587095486" sldId="9302"/>
            <ac:cxnSpMk id="121" creationId="{12C5B6D4-E961-43E4-A391-8F2E11873388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7:18.475" v="3" actId="478"/>
          <ac:cxnSpMkLst>
            <pc:docMk/>
            <pc:sldMk cId="587095486" sldId="9302"/>
            <ac:cxnSpMk id="125" creationId="{BCBA171F-A104-4FA8-A12D-918E3EF4B0F4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7:18.475" v="3" actId="478"/>
          <ac:cxnSpMkLst>
            <pc:docMk/>
            <pc:sldMk cId="587095486" sldId="9302"/>
            <ac:cxnSpMk id="126" creationId="{77C4085B-739F-4D96-B3FD-9ECDD79F0840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7:20.297" v="4" actId="478"/>
          <ac:cxnSpMkLst>
            <pc:docMk/>
            <pc:sldMk cId="587095486" sldId="9302"/>
            <ac:cxnSpMk id="127" creationId="{29FAF1D1-2E6C-4812-B69B-81FC1A549261}"/>
          </ac:cxnSpMkLst>
        </pc:cxnChg>
        <pc:cxnChg chg="mod">
          <ac:chgData name="Geising, Michael (external - Project)" userId="e526fc31-e24d-4549-afb0-ba2ec955b806" providerId="ADAL" clId="{EA762E1C-DD1D-4B9A-80D9-E4C261570E1B}" dt="2022-04-14T13:53:32.423" v="471" actId="14100"/>
          <ac:cxnSpMkLst>
            <pc:docMk/>
            <pc:sldMk cId="587095486" sldId="9302"/>
            <ac:cxnSpMk id="133" creationId="{780F3C4F-8876-4AEF-AC64-D248B0BC5665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8:47.708" v="145" actId="478"/>
          <ac:cxnSpMkLst>
            <pc:docMk/>
            <pc:sldMk cId="587095486" sldId="9302"/>
            <ac:cxnSpMk id="135" creationId="{F6393635-0B10-41EC-83D1-621ACE55BD20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7:18.475" v="3" actId="478"/>
          <ac:cxnSpMkLst>
            <pc:docMk/>
            <pc:sldMk cId="587095486" sldId="9302"/>
            <ac:cxnSpMk id="136" creationId="{C337244E-946F-47CF-B8D5-90CE0E5ACB7B}"/>
          </ac:cxnSpMkLst>
        </pc:cxnChg>
        <pc:cxnChg chg="mod">
          <ac:chgData name="Geising, Michael (external - Project)" userId="e526fc31-e24d-4549-afb0-ba2ec955b806" providerId="ADAL" clId="{EA762E1C-DD1D-4B9A-80D9-E4C261570E1B}" dt="2022-04-14T13:52:33.355" v="349" actId="14100"/>
          <ac:cxnSpMkLst>
            <pc:docMk/>
            <pc:sldMk cId="587095486" sldId="9302"/>
            <ac:cxnSpMk id="143" creationId="{01C79A59-20F3-4D77-9B41-AF49885A9B5F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7:18.475" v="3" actId="478"/>
          <ac:cxnSpMkLst>
            <pc:docMk/>
            <pc:sldMk cId="587095486" sldId="9302"/>
            <ac:cxnSpMk id="154" creationId="{0A245F76-A5AD-4FC1-AAF7-7316FC513631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8:49.482" v="146" actId="478"/>
          <ac:cxnSpMkLst>
            <pc:docMk/>
            <pc:sldMk cId="587095486" sldId="9302"/>
            <ac:cxnSpMk id="155" creationId="{C386124A-D041-484B-BBD3-E148FCC69D40}"/>
          </ac:cxnSpMkLst>
        </pc:cxnChg>
        <pc:cxnChg chg="mod">
          <ac:chgData name="Geising, Michael (external - Project)" userId="e526fc31-e24d-4549-afb0-ba2ec955b806" providerId="ADAL" clId="{EA762E1C-DD1D-4B9A-80D9-E4C261570E1B}" dt="2022-04-14T13:57:06.848" v="601" actId="1038"/>
          <ac:cxnSpMkLst>
            <pc:docMk/>
            <pc:sldMk cId="587095486" sldId="9302"/>
            <ac:cxnSpMk id="159" creationId="{29FD2E61-4331-4550-825B-70F2C3FE6E7F}"/>
          </ac:cxnSpMkLst>
        </pc:cxnChg>
        <pc:cxnChg chg="del mod">
          <ac:chgData name="Geising, Michael (external - Project)" userId="e526fc31-e24d-4549-afb0-ba2ec955b806" providerId="ADAL" clId="{EA762E1C-DD1D-4B9A-80D9-E4C261570E1B}" dt="2022-04-14T13:48:33.049" v="142" actId="478"/>
          <ac:cxnSpMkLst>
            <pc:docMk/>
            <pc:sldMk cId="587095486" sldId="9302"/>
            <ac:cxnSpMk id="165" creationId="{81110B84-F82A-4F37-BFAC-77B377AF1F42}"/>
          </ac:cxnSpMkLst>
        </pc:cxnChg>
        <pc:cxnChg chg="mod">
          <ac:chgData name="Geising, Michael (external - Project)" userId="e526fc31-e24d-4549-afb0-ba2ec955b806" providerId="ADAL" clId="{EA762E1C-DD1D-4B9A-80D9-E4C261570E1B}" dt="2022-04-14T13:48:26.070" v="138" actId="1038"/>
          <ac:cxnSpMkLst>
            <pc:docMk/>
            <pc:sldMk cId="587095486" sldId="9302"/>
            <ac:cxnSpMk id="225" creationId="{F4E3682C-28DC-438C-B8E6-D44CA2D28DDC}"/>
          </ac:cxnSpMkLst>
        </pc:cxnChg>
      </pc:sldChg>
    </pc:docChg>
  </pc:docChgLst>
  <pc:docChgLst>
    <pc:chgData name="Geising, Michael (external - Project)" userId="e526fc31-e24d-4549-afb0-ba2ec955b806" providerId="ADAL" clId="{0C000961-1A95-400A-9828-DE577F2839C8}"/>
    <pc:docChg chg="undo redo custSel addSld modSld">
      <pc:chgData name="Geising, Michael (external - Project)" userId="e526fc31-e24d-4549-afb0-ba2ec955b806" providerId="ADAL" clId="{0C000961-1A95-400A-9828-DE577F2839C8}" dt="2022-11-23T10:19:21.040" v="630" actId="20577"/>
      <pc:docMkLst>
        <pc:docMk/>
      </pc:docMkLst>
      <pc:sldChg chg="addSp delSp modSp add mod">
        <pc:chgData name="Geising, Michael (external - Project)" userId="e526fc31-e24d-4549-afb0-ba2ec955b806" providerId="ADAL" clId="{0C000961-1A95-400A-9828-DE577F2839C8}" dt="2022-11-23T10:19:21.040" v="630" actId="20577"/>
        <pc:sldMkLst>
          <pc:docMk/>
          <pc:sldMk cId="830139668" sldId="9303"/>
        </pc:sldMkLst>
        <pc:spChg chg="mod">
          <ac:chgData name="Geising, Michael (external - Project)" userId="e526fc31-e24d-4549-afb0-ba2ec955b806" providerId="ADAL" clId="{0C000961-1A95-400A-9828-DE577F2839C8}" dt="2022-11-22T15:34:57.334" v="502" actId="20577"/>
          <ac:spMkLst>
            <pc:docMk/>
            <pc:sldMk cId="830139668" sldId="9303"/>
            <ac:spMk id="6" creationId="{989C35DB-44ED-44D4-95EA-E19250EA4FD7}"/>
          </ac:spMkLst>
        </pc:spChg>
        <pc:spChg chg="mod">
          <ac:chgData name="Geising, Michael (external - Project)" userId="e526fc31-e24d-4549-afb0-ba2ec955b806" providerId="ADAL" clId="{0C000961-1A95-400A-9828-DE577F2839C8}" dt="2022-11-22T16:34:02.769" v="598" actId="1038"/>
          <ac:spMkLst>
            <pc:docMk/>
            <pc:sldMk cId="830139668" sldId="9303"/>
            <ac:spMk id="7" creationId="{C5D4A006-A6D5-4B8D-8327-EA68BC84817B}"/>
          </ac:spMkLst>
        </pc:spChg>
        <pc:spChg chg="mod">
          <ac:chgData name="Geising, Michael (external - Project)" userId="e526fc31-e24d-4549-afb0-ba2ec955b806" providerId="ADAL" clId="{0C000961-1A95-400A-9828-DE577F2839C8}" dt="2022-11-22T15:21:38.405" v="285" actId="14100"/>
          <ac:spMkLst>
            <pc:docMk/>
            <pc:sldMk cId="830139668" sldId="9303"/>
            <ac:spMk id="8" creationId="{2E84051D-CAD7-45FE-927D-E038229AE421}"/>
          </ac:spMkLst>
        </pc:spChg>
        <pc:spChg chg="mod ord">
          <ac:chgData name="Geising, Michael (external - Project)" userId="e526fc31-e24d-4549-afb0-ba2ec955b806" providerId="ADAL" clId="{0C000961-1A95-400A-9828-DE577F2839C8}" dt="2022-11-22T15:33:43.275" v="496" actId="166"/>
          <ac:spMkLst>
            <pc:docMk/>
            <pc:sldMk cId="830139668" sldId="9303"/>
            <ac:spMk id="22" creationId="{5E1D1A78-92F1-45FF-A93F-E01D43EE7A46}"/>
          </ac:spMkLst>
        </pc:spChg>
        <pc:spChg chg="mod ord">
          <ac:chgData name="Geising, Michael (external - Project)" userId="e526fc31-e24d-4549-afb0-ba2ec955b806" providerId="ADAL" clId="{0C000961-1A95-400A-9828-DE577F2839C8}" dt="2022-11-22T15:33:43.275" v="496" actId="166"/>
          <ac:spMkLst>
            <pc:docMk/>
            <pc:sldMk cId="830139668" sldId="9303"/>
            <ac:spMk id="23" creationId="{D77E4228-CD9D-4174-A43A-BCE5D40E338B}"/>
          </ac:spMkLst>
        </pc:spChg>
        <pc:spChg chg="mod">
          <ac:chgData name="Geising, Michael (external - Project)" userId="e526fc31-e24d-4549-afb0-ba2ec955b806" providerId="ADAL" clId="{0C000961-1A95-400A-9828-DE577F2839C8}" dt="2022-11-22T16:29:16.725" v="564" actId="14100"/>
          <ac:spMkLst>
            <pc:docMk/>
            <pc:sldMk cId="830139668" sldId="9303"/>
            <ac:spMk id="45" creationId="{FF4F818E-A1F1-4F32-B428-E5B370C0E837}"/>
          </ac:spMkLst>
        </pc:spChg>
        <pc:spChg chg="mod ord">
          <ac:chgData name="Geising, Michael (external - Project)" userId="e526fc31-e24d-4549-afb0-ba2ec955b806" providerId="ADAL" clId="{0C000961-1A95-400A-9828-DE577F2839C8}" dt="2022-11-23T10:19:05.024" v="621" actId="166"/>
          <ac:spMkLst>
            <pc:docMk/>
            <pc:sldMk cId="830139668" sldId="9303"/>
            <ac:spMk id="46" creationId="{61971670-9D25-435A-A67C-F86160E190F3}"/>
          </ac:spMkLst>
        </pc:spChg>
        <pc:spChg chg="mod">
          <ac:chgData name="Geising, Michael (external - Project)" userId="e526fc31-e24d-4549-afb0-ba2ec955b806" providerId="ADAL" clId="{0C000961-1A95-400A-9828-DE577F2839C8}" dt="2022-11-22T15:30:09.714" v="455" actId="14100"/>
          <ac:spMkLst>
            <pc:docMk/>
            <pc:sldMk cId="830139668" sldId="9303"/>
            <ac:spMk id="48" creationId="{3ABB7811-FC46-40AA-9C7F-CFBF6C2CB0CC}"/>
          </ac:spMkLst>
        </pc:spChg>
        <pc:spChg chg="add del mod">
          <ac:chgData name="Geising, Michael (external - Project)" userId="e526fc31-e24d-4549-afb0-ba2ec955b806" providerId="ADAL" clId="{0C000961-1A95-400A-9828-DE577F2839C8}" dt="2022-11-22T15:15:47.156" v="59"/>
          <ac:spMkLst>
            <pc:docMk/>
            <pc:sldMk cId="830139668" sldId="9303"/>
            <ac:spMk id="54" creationId="{164679CF-463C-492A-9BC5-5AF3CB485FB5}"/>
          </ac:spMkLst>
        </pc:spChg>
        <pc:spChg chg="add del mod">
          <ac:chgData name="Geising, Michael (external - Project)" userId="e526fc31-e24d-4549-afb0-ba2ec955b806" providerId="ADAL" clId="{0C000961-1A95-400A-9828-DE577F2839C8}" dt="2022-11-22T15:15:47.156" v="59"/>
          <ac:spMkLst>
            <pc:docMk/>
            <pc:sldMk cId="830139668" sldId="9303"/>
            <ac:spMk id="55" creationId="{8800506E-852A-4E58-AE49-78F759979B2A}"/>
          </ac:spMkLst>
        </pc:spChg>
        <pc:spChg chg="add mod ord">
          <ac:chgData name="Geising, Michael (external - Project)" userId="e526fc31-e24d-4549-afb0-ba2ec955b806" providerId="ADAL" clId="{0C000961-1A95-400A-9828-DE577F2839C8}" dt="2022-11-22T16:29:07.599" v="563" actId="1038"/>
          <ac:spMkLst>
            <pc:docMk/>
            <pc:sldMk cId="830139668" sldId="9303"/>
            <ac:spMk id="56" creationId="{B5CE91C1-C212-4201-AAB6-E48E6514ED29}"/>
          </ac:spMkLst>
        </pc:spChg>
        <pc:spChg chg="add mod ord">
          <ac:chgData name="Geising, Michael (external - Project)" userId="e526fc31-e24d-4549-afb0-ba2ec955b806" providerId="ADAL" clId="{0C000961-1A95-400A-9828-DE577F2839C8}" dt="2022-11-22T16:29:07.599" v="563" actId="1038"/>
          <ac:spMkLst>
            <pc:docMk/>
            <pc:sldMk cId="830139668" sldId="9303"/>
            <ac:spMk id="57" creationId="{F2987514-2E9A-4BA0-9DE5-D0FDECD537E3}"/>
          </ac:spMkLst>
        </pc:spChg>
        <pc:spChg chg="add mod">
          <ac:chgData name="Geising, Michael (external - Project)" userId="e526fc31-e24d-4549-afb0-ba2ec955b806" providerId="ADAL" clId="{0C000961-1A95-400A-9828-DE577F2839C8}" dt="2022-11-22T16:29:07.599" v="563" actId="1038"/>
          <ac:spMkLst>
            <pc:docMk/>
            <pc:sldMk cId="830139668" sldId="9303"/>
            <ac:spMk id="58" creationId="{A2D0E6DE-49F2-4A2D-B2A2-2ACC8561A820}"/>
          </ac:spMkLst>
        </pc:spChg>
        <pc:spChg chg="add mod">
          <ac:chgData name="Geising, Michael (external - Project)" userId="e526fc31-e24d-4549-afb0-ba2ec955b806" providerId="ADAL" clId="{0C000961-1A95-400A-9828-DE577F2839C8}" dt="2022-11-22T16:29:07.599" v="563" actId="1038"/>
          <ac:spMkLst>
            <pc:docMk/>
            <pc:sldMk cId="830139668" sldId="9303"/>
            <ac:spMk id="59" creationId="{D98B971C-D764-4A51-A32E-C6DA8641212C}"/>
          </ac:spMkLst>
        </pc:spChg>
        <pc:spChg chg="mod">
          <ac:chgData name="Geising, Michael (external - Project)" userId="e526fc31-e24d-4549-afb0-ba2ec955b806" providerId="ADAL" clId="{0C000961-1A95-400A-9828-DE577F2839C8}" dt="2022-11-22T15:35:09.752" v="503" actId="255"/>
          <ac:spMkLst>
            <pc:docMk/>
            <pc:sldMk cId="830139668" sldId="9303"/>
            <ac:spMk id="73" creationId="{A4958382-D48D-4941-B0CD-3E92AB01540F}"/>
          </ac:spMkLst>
        </pc:spChg>
        <pc:spChg chg="mod">
          <ac:chgData name="Geising, Michael (external - Project)" userId="e526fc31-e24d-4549-afb0-ba2ec955b806" providerId="ADAL" clId="{0C000961-1A95-400A-9828-DE577F2839C8}" dt="2022-11-22T15:30:06.952" v="454" actId="1035"/>
          <ac:spMkLst>
            <pc:docMk/>
            <pc:sldMk cId="830139668" sldId="9303"/>
            <ac:spMk id="75" creationId="{4AD9DF49-DCFB-4680-813D-BDB59073DEDA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76" creationId="{B2EE41B9-B7B9-47C6-82DD-EC55DD7E63AA}"/>
          </ac:spMkLst>
        </pc:spChg>
        <pc:spChg chg="add mod ord">
          <ac:chgData name="Geising, Michael (external - Project)" userId="e526fc31-e24d-4549-afb0-ba2ec955b806" providerId="ADAL" clId="{0C000961-1A95-400A-9828-DE577F2839C8}" dt="2022-11-22T15:36:40.270" v="506" actId="166"/>
          <ac:spMkLst>
            <pc:docMk/>
            <pc:sldMk cId="830139668" sldId="9303"/>
            <ac:spMk id="81" creationId="{BB3BE4FD-5E03-4DEA-9741-909A62872B15}"/>
          </ac:spMkLst>
        </pc:spChg>
        <pc:spChg chg="add mod ord">
          <ac:chgData name="Geising, Michael (external - Project)" userId="e526fc31-e24d-4549-afb0-ba2ec955b806" providerId="ADAL" clId="{0C000961-1A95-400A-9828-DE577F2839C8}" dt="2022-11-23T10:17:46.425" v="619" actId="20577"/>
          <ac:spMkLst>
            <pc:docMk/>
            <pc:sldMk cId="830139668" sldId="9303"/>
            <ac:spMk id="82" creationId="{8CD386D5-D3A7-48CC-918C-E2CF113B0AD8}"/>
          </ac:spMkLst>
        </pc:spChg>
        <pc:spChg chg="add mod">
          <ac:chgData name="Geising, Michael (external - Project)" userId="e526fc31-e24d-4549-afb0-ba2ec955b806" providerId="ADAL" clId="{0C000961-1A95-400A-9828-DE577F2839C8}" dt="2022-11-22T15:36:35.050" v="505" actId="207"/>
          <ac:spMkLst>
            <pc:docMk/>
            <pc:sldMk cId="830139668" sldId="9303"/>
            <ac:spMk id="83" creationId="{C951ACF7-6426-48D2-8C11-F5B12C3F2E70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84" creationId="{F9283791-4631-451F-AB2B-7E3CF1623D3C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85" creationId="{A33A96AA-A495-4718-AD6A-240BD4530DEB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86" creationId="{EDF9B706-98C7-44F0-B339-55A283DE6F00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88" creationId="{94209D2C-6F9C-41F4-A47C-89AA1F67F8DF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90" creationId="{90A24729-3BD2-41CA-A90D-7CFEBB300F47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91" creationId="{F0D1564E-51A3-4C3A-9AD3-44C26F452582}"/>
          </ac:spMkLst>
        </pc:spChg>
        <pc:spChg chg="mod ord">
          <ac:chgData name="Geising, Michael (external - Project)" userId="e526fc31-e24d-4549-afb0-ba2ec955b806" providerId="ADAL" clId="{0C000961-1A95-400A-9828-DE577F2839C8}" dt="2022-11-22T15:33:35.614" v="495" actId="171"/>
          <ac:spMkLst>
            <pc:docMk/>
            <pc:sldMk cId="830139668" sldId="9303"/>
            <ac:spMk id="92" creationId="{F5132832-D940-41E6-935D-FDBE0C091965}"/>
          </ac:spMkLst>
        </pc:spChg>
        <pc:spChg chg="del">
          <ac:chgData name="Geising, Michael (external - Project)" userId="e526fc31-e24d-4549-afb0-ba2ec955b806" providerId="ADAL" clId="{0C000961-1A95-400A-9828-DE577F2839C8}" dt="2022-11-22T15:22:08.446" v="290" actId="478"/>
          <ac:spMkLst>
            <pc:docMk/>
            <pc:sldMk cId="830139668" sldId="9303"/>
            <ac:spMk id="93" creationId="{51A0C7AC-6157-4AFC-8272-BDFBC4DF9B91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95" creationId="{5A8E90DB-8070-4CB2-903C-DD756CD616C2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96" creationId="{CE802C63-8F47-4741-9A78-3888A7C661E8}"/>
          </ac:spMkLst>
        </pc:spChg>
        <pc:spChg chg="add mod">
          <ac:chgData name="Geising, Michael (external - Project)" userId="e526fc31-e24d-4549-afb0-ba2ec955b806" providerId="ADAL" clId="{0C000961-1A95-400A-9828-DE577F2839C8}" dt="2022-11-22T15:20:45.947" v="257" actId="20577"/>
          <ac:spMkLst>
            <pc:docMk/>
            <pc:sldMk cId="830139668" sldId="9303"/>
            <ac:spMk id="97" creationId="{2217663B-4480-4FAE-91B2-FB02BB4E655B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100" creationId="{6C43D6D8-C2F1-4D6D-9D73-CED87517DA23}"/>
          </ac:spMkLst>
        </pc:spChg>
        <pc:spChg chg="add mod ord">
          <ac:chgData name="Geising, Michael (external - Project)" userId="e526fc31-e24d-4549-afb0-ba2ec955b806" providerId="ADAL" clId="{0C000961-1A95-400A-9828-DE577F2839C8}" dt="2022-11-23T10:19:05.024" v="621" actId="166"/>
          <ac:spMkLst>
            <pc:docMk/>
            <pc:sldMk cId="830139668" sldId="9303"/>
            <ac:spMk id="102" creationId="{BDF37F9B-586C-4AFC-8FC3-57164F239E4C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103" creationId="{AE4CBE8E-4E0D-45A4-B92F-608F9DD93E7C}"/>
          </ac:spMkLst>
        </pc:spChg>
        <pc:spChg chg="add mod ord">
          <ac:chgData name="Geising, Michael (external - Project)" userId="e526fc31-e24d-4549-afb0-ba2ec955b806" providerId="ADAL" clId="{0C000961-1A95-400A-9828-DE577F2839C8}" dt="2022-11-23T10:19:05.024" v="621" actId="166"/>
          <ac:spMkLst>
            <pc:docMk/>
            <pc:sldMk cId="830139668" sldId="9303"/>
            <ac:spMk id="104" creationId="{54EE1CC9-246F-429B-BF7F-E65AABE506BB}"/>
          </ac:spMkLst>
        </pc:spChg>
        <pc:spChg chg="add mod">
          <ac:chgData name="Geising, Michael (external - Project)" userId="e526fc31-e24d-4549-afb0-ba2ec955b806" providerId="ADAL" clId="{0C000961-1A95-400A-9828-DE577F2839C8}" dt="2022-11-23T10:18:45.761" v="620" actId="207"/>
          <ac:spMkLst>
            <pc:docMk/>
            <pc:sldMk cId="830139668" sldId="9303"/>
            <ac:spMk id="105" creationId="{61116A13-A560-4AC3-BDD0-0D44B4766C39}"/>
          </ac:spMkLst>
        </pc:spChg>
        <pc:spChg chg="add mod">
          <ac:chgData name="Geising, Michael (external - Project)" userId="e526fc31-e24d-4549-afb0-ba2ec955b806" providerId="ADAL" clId="{0C000961-1A95-400A-9828-DE577F2839C8}" dt="2022-11-22T15:30:06.952" v="454" actId="1035"/>
          <ac:spMkLst>
            <pc:docMk/>
            <pc:sldMk cId="830139668" sldId="9303"/>
            <ac:spMk id="107" creationId="{48ACC551-E913-43F8-BD6F-0FFC41C18DA6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114" creationId="{48BE5516-C5F6-4427-B6AB-B6C2FB0972A0}"/>
          </ac:spMkLst>
        </pc:spChg>
        <pc:spChg chg="del mod">
          <ac:chgData name="Geising, Michael (external - Project)" userId="e526fc31-e24d-4549-afb0-ba2ec955b806" providerId="ADAL" clId="{0C000961-1A95-400A-9828-DE577F2839C8}" dt="2022-11-22T15:24:07.073" v="319" actId="478"/>
          <ac:spMkLst>
            <pc:docMk/>
            <pc:sldMk cId="830139668" sldId="9303"/>
            <ac:spMk id="117" creationId="{DA258E26-0BDB-44DB-A420-D1EC5EB97FAA}"/>
          </ac:spMkLst>
        </pc:spChg>
        <pc:spChg chg="add mod">
          <ac:chgData name="Geising, Michael (external - Project)" userId="e526fc31-e24d-4549-afb0-ba2ec955b806" providerId="ADAL" clId="{0C000961-1A95-400A-9828-DE577F2839C8}" dt="2022-11-22T15:29:55.075" v="424" actId="1076"/>
          <ac:spMkLst>
            <pc:docMk/>
            <pc:sldMk cId="830139668" sldId="9303"/>
            <ac:spMk id="122" creationId="{EA90A339-0DE8-4B2F-B109-C330863A1E98}"/>
          </ac:spMkLst>
        </pc:spChg>
        <pc:spChg chg="add mod ord">
          <ac:chgData name="Geising, Michael (external - Project)" userId="e526fc31-e24d-4549-afb0-ba2ec955b806" providerId="ADAL" clId="{0C000961-1A95-400A-9828-DE577F2839C8}" dt="2022-11-23T10:19:05.024" v="621" actId="166"/>
          <ac:spMkLst>
            <pc:docMk/>
            <pc:sldMk cId="830139668" sldId="9303"/>
            <ac:spMk id="123" creationId="{BD3AB9D9-5298-4F57-B8B6-BD558B459E15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124" creationId="{545AB27D-D1B0-46AE-A447-0FF1869A72BB}"/>
          </ac:spMkLst>
        </pc:spChg>
        <pc:spChg chg="del mod">
          <ac:chgData name="Geising, Michael (external - Project)" userId="e526fc31-e24d-4549-afb0-ba2ec955b806" providerId="ADAL" clId="{0C000961-1A95-400A-9828-DE577F2839C8}" dt="2022-11-22T15:22:13.151" v="293" actId="478"/>
          <ac:spMkLst>
            <pc:docMk/>
            <pc:sldMk cId="830139668" sldId="9303"/>
            <ac:spMk id="128" creationId="{D434D0E9-779A-41A7-8AA9-A19D8DBE8D2C}"/>
          </ac:spMkLst>
        </pc:spChg>
        <pc:spChg chg="mod">
          <ac:chgData name="Geising, Michael (external - Project)" userId="e526fc31-e24d-4549-afb0-ba2ec955b806" providerId="ADAL" clId="{0C000961-1A95-400A-9828-DE577F2839C8}" dt="2022-11-22T15:29:43.931" v="421" actId="20577"/>
          <ac:spMkLst>
            <pc:docMk/>
            <pc:sldMk cId="830139668" sldId="9303"/>
            <ac:spMk id="131" creationId="{A9ED014D-29C1-4E8A-A187-5265DB3D5047}"/>
          </ac:spMkLst>
        </pc:spChg>
        <pc:spChg chg="mod">
          <ac:chgData name="Geising, Michael (external - Project)" userId="e526fc31-e24d-4549-afb0-ba2ec955b806" providerId="ADAL" clId="{0C000961-1A95-400A-9828-DE577F2839C8}" dt="2022-11-22T15:21:35.122" v="284" actId="14100"/>
          <ac:spMkLst>
            <pc:docMk/>
            <pc:sldMk cId="830139668" sldId="9303"/>
            <ac:spMk id="132" creationId="{BD8729E5-32F8-4059-87D8-0A092679665C}"/>
          </ac:spMkLst>
        </pc:spChg>
        <pc:spChg chg="del mod">
          <ac:chgData name="Geising, Michael (external - Project)" userId="e526fc31-e24d-4549-afb0-ba2ec955b806" providerId="ADAL" clId="{0C000961-1A95-400A-9828-DE577F2839C8}" dt="2022-11-22T15:23:03.549" v="302" actId="478"/>
          <ac:spMkLst>
            <pc:docMk/>
            <pc:sldMk cId="830139668" sldId="9303"/>
            <ac:spMk id="138" creationId="{81B68ACF-1286-4123-AAC5-997C14FB8C77}"/>
          </ac:spMkLst>
        </pc:spChg>
        <pc:spChg chg="del">
          <ac:chgData name="Geising, Michael (external - Project)" userId="e526fc31-e24d-4549-afb0-ba2ec955b806" providerId="ADAL" clId="{0C000961-1A95-400A-9828-DE577F2839C8}" dt="2022-11-22T15:22:08.446" v="290" actId="478"/>
          <ac:spMkLst>
            <pc:docMk/>
            <pc:sldMk cId="830139668" sldId="9303"/>
            <ac:spMk id="139" creationId="{C5B78E72-B75B-444C-9F12-249909914EF1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140" creationId="{71B314E8-42D1-4C78-82D4-75DC62E59784}"/>
          </ac:spMkLst>
        </pc:spChg>
        <pc:spChg chg="del">
          <ac:chgData name="Geising, Michael (external - Project)" userId="e526fc31-e24d-4549-afb0-ba2ec955b806" providerId="ADAL" clId="{0C000961-1A95-400A-9828-DE577F2839C8}" dt="2022-11-22T15:14:03.993" v="1" actId="478"/>
          <ac:spMkLst>
            <pc:docMk/>
            <pc:sldMk cId="830139668" sldId="9303"/>
            <ac:spMk id="142" creationId="{54B9A9F6-5238-4177-9C51-A1558971227B}"/>
          </ac:spMkLst>
        </pc:spChg>
        <pc:spChg chg="mod">
          <ac:chgData name="Geising, Michael (external - Project)" userId="e526fc31-e24d-4549-afb0-ba2ec955b806" providerId="ADAL" clId="{0C000961-1A95-400A-9828-DE577F2839C8}" dt="2022-11-22T16:29:30.351" v="566" actId="14100"/>
          <ac:spMkLst>
            <pc:docMk/>
            <pc:sldMk cId="830139668" sldId="9303"/>
            <ac:spMk id="176" creationId="{685FEE32-92E3-45F8-B829-D84587DDE59D}"/>
          </ac:spMkLst>
        </pc:spChg>
        <pc:spChg chg="mod">
          <ac:chgData name="Geising, Michael (external - Project)" userId="e526fc31-e24d-4549-afb0-ba2ec955b806" providerId="ADAL" clId="{0C000961-1A95-400A-9828-DE577F2839C8}" dt="2022-11-23T10:19:21.040" v="630" actId="20577"/>
          <ac:spMkLst>
            <pc:docMk/>
            <pc:sldMk cId="830139668" sldId="9303"/>
            <ac:spMk id="214" creationId="{CCB86BE7-F462-46FB-8321-7723E50138E2}"/>
          </ac:spMkLst>
        </pc:spChg>
        <pc:spChg chg="add mod">
          <ac:chgData name="Geising, Michael (external - Project)" userId="e526fc31-e24d-4549-afb0-ba2ec955b806" providerId="ADAL" clId="{0C000961-1A95-400A-9828-DE577F2839C8}" dt="2022-11-22T16:29:07.599" v="563" actId="1038"/>
          <ac:spMkLst>
            <pc:docMk/>
            <pc:sldMk cId="830139668" sldId="9303"/>
            <ac:spMk id="247" creationId="{4E6A1CA2-F2EA-4F29-AC39-81BBA41F218C}"/>
          </ac:spMkLst>
        </pc:spChg>
        <pc:picChg chg="del">
          <ac:chgData name="Geising, Michael (external - Project)" userId="e526fc31-e24d-4549-afb0-ba2ec955b806" providerId="ADAL" clId="{0C000961-1A95-400A-9828-DE577F2839C8}" dt="2022-11-22T15:14:47.442" v="20" actId="478"/>
          <ac:picMkLst>
            <pc:docMk/>
            <pc:sldMk cId="830139668" sldId="9303"/>
            <ac:picMk id="17" creationId="{482FE191-429C-4FB5-9319-306DCBD3D713}"/>
          </ac:picMkLst>
        </pc:picChg>
        <pc:picChg chg="add mod">
          <ac:chgData name="Geising, Michael (external - Project)" userId="e526fc31-e24d-4549-afb0-ba2ec955b806" providerId="ADAL" clId="{0C000961-1A95-400A-9828-DE577F2839C8}" dt="2022-11-22T15:19:49.191" v="208" actId="1076"/>
          <ac:picMkLst>
            <pc:docMk/>
            <pc:sldMk cId="830139668" sldId="9303"/>
            <ac:picMk id="52" creationId="{BF136EA9-6F0A-4C5C-9C96-05F726679EA7}"/>
          </ac:picMkLst>
        </pc:picChg>
        <pc:picChg chg="del">
          <ac:chgData name="Geising, Michael (external - Project)" userId="e526fc31-e24d-4549-afb0-ba2ec955b806" providerId="ADAL" clId="{0C000961-1A95-400A-9828-DE577F2839C8}" dt="2022-11-22T15:14:06.329" v="2" actId="478"/>
          <ac:picMkLst>
            <pc:docMk/>
            <pc:sldMk cId="830139668" sldId="9303"/>
            <ac:picMk id="115" creationId="{DC654AF2-2025-49FD-A9B0-79C0FB869B80}"/>
          </ac:picMkLst>
        </pc:picChg>
        <pc:cxnChg chg="add mod">
          <ac:chgData name="Geising, Michael (external - Project)" userId="e526fc31-e24d-4549-afb0-ba2ec955b806" providerId="ADAL" clId="{0C000961-1A95-400A-9828-DE577F2839C8}" dt="2022-11-22T16:29:07.599" v="563" actId="1038"/>
          <ac:cxnSpMkLst>
            <pc:docMk/>
            <pc:sldMk cId="830139668" sldId="9303"/>
            <ac:cxnSpMk id="66" creationId="{B3A49CCB-8CD0-42FB-8848-FE188842A118}"/>
          </ac:cxnSpMkLst>
        </pc:cxnChg>
        <pc:cxnChg chg="add mod">
          <ac:chgData name="Geising, Michael (external - Project)" userId="e526fc31-e24d-4549-afb0-ba2ec955b806" providerId="ADAL" clId="{0C000961-1A95-400A-9828-DE577F2839C8}" dt="2022-11-22T16:29:07.599" v="563" actId="1038"/>
          <ac:cxnSpMkLst>
            <pc:docMk/>
            <pc:sldMk cId="830139668" sldId="9303"/>
            <ac:cxnSpMk id="67" creationId="{F5EBA96D-0E0B-4977-97E6-C8EA52BC5BE6}"/>
          </ac:cxnSpMkLst>
        </pc:cxnChg>
        <pc:cxnChg chg="del mod">
          <ac:chgData name="Geising, Michael (external - Project)" userId="e526fc31-e24d-4549-afb0-ba2ec955b806" providerId="ADAL" clId="{0C000961-1A95-400A-9828-DE577F2839C8}" dt="2022-11-22T15:14:03.993" v="1" actId="478"/>
          <ac:cxnSpMkLst>
            <pc:docMk/>
            <pc:sldMk cId="830139668" sldId="9303"/>
            <ac:cxnSpMk id="87" creationId="{D23DBF25-1C3E-4757-AA7F-12267B144E8A}"/>
          </ac:cxnSpMkLst>
        </pc:cxnChg>
        <pc:cxnChg chg="mod">
          <ac:chgData name="Geising, Michael (external - Project)" userId="e526fc31-e24d-4549-afb0-ba2ec955b806" providerId="ADAL" clId="{0C000961-1A95-400A-9828-DE577F2839C8}" dt="2022-11-22T15:26:15.189" v="367" actId="14100"/>
          <ac:cxnSpMkLst>
            <pc:docMk/>
            <pc:sldMk cId="830139668" sldId="9303"/>
            <ac:cxnSpMk id="89" creationId="{1BA438E6-60B0-4E76-88C0-2F25C331E7EE}"/>
          </ac:cxnSpMkLst>
        </pc:cxnChg>
        <pc:cxnChg chg="del mod">
          <ac:chgData name="Geising, Michael (external - Project)" userId="e526fc31-e24d-4549-afb0-ba2ec955b806" providerId="ADAL" clId="{0C000961-1A95-400A-9828-DE577F2839C8}" dt="2022-11-22T15:22:11.046" v="291" actId="478"/>
          <ac:cxnSpMkLst>
            <pc:docMk/>
            <pc:sldMk cId="830139668" sldId="9303"/>
            <ac:cxnSpMk id="98" creationId="{BC75E97B-553B-4555-B05D-0801B4CBBDDC}"/>
          </ac:cxnSpMkLst>
        </pc:cxnChg>
        <pc:cxnChg chg="del mod">
          <ac:chgData name="Geising, Michael (external - Project)" userId="e526fc31-e24d-4549-afb0-ba2ec955b806" providerId="ADAL" clId="{0C000961-1A95-400A-9828-DE577F2839C8}" dt="2022-11-22T15:14:03.993" v="1" actId="478"/>
          <ac:cxnSpMkLst>
            <pc:docMk/>
            <pc:sldMk cId="830139668" sldId="9303"/>
            <ac:cxnSpMk id="99" creationId="{0AB15F49-E78E-46AB-8A15-A69025C678F6}"/>
          </ac:cxnSpMkLst>
        </pc:cxnChg>
        <pc:cxnChg chg="add mod">
          <ac:chgData name="Geising, Michael (external - Project)" userId="e526fc31-e24d-4549-afb0-ba2ec955b806" providerId="ADAL" clId="{0C000961-1A95-400A-9828-DE577F2839C8}" dt="2022-11-22T15:26:59.467" v="375" actId="14100"/>
          <ac:cxnSpMkLst>
            <pc:docMk/>
            <pc:sldMk cId="830139668" sldId="9303"/>
            <ac:cxnSpMk id="101" creationId="{299F804A-E9A0-4DAD-A603-A46D24E5CE8C}"/>
          </ac:cxnSpMkLst>
        </pc:cxnChg>
        <pc:cxnChg chg="add mod">
          <ac:chgData name="Geising, Michael (external - Project)" userId="e526fc31-e24d-4549-afb0-ba2ec955b806" providerId="ADAL" clId="{0C000961-1A95-400A-9828-DE577F2839C8}" dt="2022-11-22T15:30:12.906" v="456" actId="14100"/>
          <ac:cxnSpMkLst>
            <pc:docMk/>
            <pc:sldMk cId="830139668" sldId="9303"/>
            <ac:cxnSpMk id="106" creationId="{AD197FED-2F80-48F0-BA48-224CF273059D}"/>
          </ac:cxnSpMkLst>
        </pc:cxnChg>
        <pc:cxnChg chg="add mod">
          <ac:chgData name="Geising, Michael (external - Project)" userId="e526fc31-e24d-4549-afb0-ba2ec955b806" providerId="ADAL" clId="{0C000961-1A95-400A-9828-DE577F2839C8}" dt="2022-11-22T16:29:36.475" v="567" actId="14100"/>
          <ac:cxnSpMkLst>
            <pc:docMk/>
            <pc:sldMk cId="830139668" sldId="9303"/>
            <ac:cxnSpMk id="110" creationId="{5E9C3F14-4B7B-4CA9-B540-F7BB407D24DB}"/>
          </ac:cxnSpMkLst>
        </pc:cxnChg>
        <pc:cxnChg chg="del mod">
          <ac:chgData name="Geising, Michael (external - Project)" userId="e526fc31-e24d-4549-afb0-ba2ec955b806" providerId="ADAL" clId="{0C000961-1A95-400A-9828-DE577F2839C8}" dt="2022-11-22T15:14:03.993" v="1" actId="478"/>
          <ac:cxnSpMkLst>
            <pc:docMk/>
            <pc:sldMk cId="830139668" sldId="9303"/>
            <ac:cxnSpMk id="116" creationId="{ECF8E0FE-F8FF-4B93-9CC9-4FDEB3672302}"/>
          </ac:cxnSpMkLst>
        </pc:cxnChg>
        <pc:cxnChg chg="add mod ord">
          <ac:chgData name="Geising, Michael (external - Project)" userId="e526fc31-e24d-4549-afb0-ba2ec955b806" providerId="ADAL" clId="{0C000961-1A95-400A-9828-DE577F2839C8}" dt="2022-11-22T16:29:07.599" v="563" actId="1038"/>
          <ac:cxnSpMkLst>
            <pc:docMk/>
            <pc:sldMk cId="830139668" sldId="9303"/>
            <ac:cxnSpMk id="118" creationId="{3EF58086-DECD-41AD-90F0-D7172FFF45A3}"/>
          </ac:cxnSpMkLst>
        </pc:cxnChg>
        <pc:cxnChg chg="mod">
          <ac:chgData name="Geising, Michael (external - Project)" userId="e526fc31-e24d-4549-afb0-ba2ec955b806" providerId="ADAL" clId="{0C000961-1A95-400A-9828-DE577F2839C8}" dt="2022-11-22T15:26:07.754" v="365" actId="14100"/>
          <ac:cxnSpMkLst>
            <pc:docMk/>
            <pc:sldMk cId="830139668" sldId="9303"/>
            <ac:cxnSpMk id="119" creationId="{537B5364-889E-425E-9F6A-35F22E6D3B8E}"/>
          </ac:cxnSpMkLst>
        </pc:cxnChg>
        <pc:cxnChg chg="add del mod">
          <ac:chgData name="Geising, Michael (external - Project)" userId="e526fc31-e24d-4549-afb0-ba2ec955b806" providerId="ADAL" clId="{0C000961-1A95-400A-9828-DE577F2839C8}" dt="2022-11-22T15:32:48.550" v="491" actId="478"/>
          <ac:cxnSpMkLst>
            <pc:docMk/>
            <pc:sldMk cId="830139668" sldId="9303"/>
            <ac:cxnSpMk id="120" creationId="{018F2BCA-432B-4AB7-AAED-20EC2F02C604}"/>
          </ac:cxnSpMkLst>
        </pc:cxnChg>
        <pc:cxnChg chg="mod">
          <ac:chgData name="Geising, Michael (external - Project)" userId="e526fc31-e24d-4549-afb0-ba2ec955b806" providerId="ADAL" clId="{0C000961-1A95-400A-9828-DE577F2839C8}" dt="2022-11-22T15:35:09.752" v="503" actId="255"/>
          <ac:cxnSpMkLst>
            <pc:docMk/>
            <pc:sldMk cId="830139668" sldId="9303"/>
            <ac:cxnSpMk id="121" creationId="{12C5B6D4-E961-43E4-A391-8F2E11873388}"/>
          </ac:cxnSpMkLst>
        </pc:cxnChg>
        <pc:cxnChg chg="del mod">
          <ac:chgData name="Geising, Michael (external - Project)" userId="e526fc31-e24d-4549-afb0-ba2ec955b806" providerId="ADAL" clId="{0C000961-1A95-400A-9828-DE577F2839C8}" dt="2022-11-22T15:23:03.549" v="302" actId="478"/>
          <ac:cxnSpMkLst>
            <pc:docMk/>
            <pc:sldMk cId="830139668" sldId="9303"/>
            <ac:cxnSpMk id="133" creationId="{780F3C4F-8876-4AEF-AC64-D248B0BC5665}"/>
          </ac:cxnSpMkLst>
        </pc:cxnChg>
        <pc:cxnChg chg="del mod">
          <ac:chgData name="Geising, Michael (external - Project)" userId="e526fc31-e24d-4549-afb0-ba2ec955b806" providerId="ADAL" clId="{0C000961-1A95-400A-9828-DE577F2839C8}" dt="2022-11-22T15:14:03.993" v="1" actId="478"/>
          <ac:cxnSpMkLst>
            <pc:docMk/>
            <pc:sldMk cId="830139668" sldId="9303"/>
            <ac:cxnSpMk id="143" creationId="{01C79A59-20F3-4D77-9B41-AF49885A9B5F}"/>
          </ac:cxnSpMkLst>
        </pc:cxnChg>
        <pc:cxnChg chg="mod">
          <ac:chgData name="Geising, Michael (external - Project)" userId="e526fc31-e24d-4549-afb0-ba2ec955b806" providerId="ADAL" clId="{0C000961-1A95-400A-9828-DE577F2839C8}" dt="2022-11-22T15:30:16.192" v="457" actId="14100"/>
          <ac:cxnSpMkLst>
            <pc:docMk/>
            <pc:sldMk cId="830139668" sldId="9303"/>
            <ac:cxnSpMk id="159" creationId="{29FD2E61-4331-4550-825B-70F2C3FE6E7F}"/>
          </ac:cxnSpMkLst>
        </pc:cxnChg>
        <pc:cxnChg chg="del mod">
          <ac:chgData name="Geising, Michael (external - Project)" userId="e526fc31-e24d-4549-afb0-ba2ec955b806" providerId="ADAL" clId="{0C000961-1A95-400A-9828-DE577F2839C8}" dt="2022-11-22T15:14:03.993" v="1" actId="478"/>
          <ac:cxnSpMkLst>
            <pc:docMk/>
            <pc:sldMk cId="830139668" sldId="9303"/>
            <ac:cxnSpMk id="225" creationId="{F4E3682C-28DC-438C-B8E6-D44CA2D28DDC}"/>
          </ac:cxnSpMkLst>
        </pc:cxnChg>
      </pc:sldChg>
    </pc:docChg>
  </pc:docChgLst>
  <pc:docChgLst>
    <pc:chgData name="Geising, Michael (external - Project)" userId="e526fc31-e24d-4549-afb0-ba2ec955b806" providerId="ADAL" clId="{F3DEE6B1-3172-46D2-8018-3617268E5769}"/>
    <pc:docChg chg="undo redo custSel addSld modSld sldOrd">
      <pc:chgData name="Geising, Michael (external - Project)" userId="e526fc31-e24d-4549-afb0-ba2ec955b806" providerId="ADAL" clId="{F3DEE6B1-3172-46D2-8018-3617268E5769}" dt="2022-02-18T15:03:46.388" v="3740" actId="20577"/>
      <pc:docMkLst>
        <pc:docMk/>
      </pc:docMkLst>
      <pc:sldChg chg="addSp modSp mod ord">
        <pc:chgData name="Geising, Michael (external - Project)" userId="e526fc31-e24d-4549-afb0-ba2ec955b806" providerId="ADAL" clId="{F3DEE6B1-3172-46D2-8018-3617268E5769}" dt="2022-02-18T11:57:16.832" v="1134"/>
        <pc:sldMkLst>
          <pc:docMk/>
          <pc:sldMk cId="1005037548" sldId="9299"/>
        </pc:sldMkLst>
        <pc:spChg chg="mod">
          <ac:chgData name="Geising, Michael (external - Project)" userId="e526fc31-e24d-4549-afb0-ba2ec955b806" providerId="ADAL" clId="{F3DEE6B1-3172-46D2-8018-3617268E5769}" dt="2022-02-18T10:59:20.444" v="474" actId="14100"/>
          <ac:spMkLst>
            <pc:docMk/>
            <pc:sldMk cId="1005037548" sldId="9299"/>
            <ac:spMk id="4" creationId="{CF030573-8650-43F0-9579-0F1B2EAF9F02}"/>
          </ac:spMkLst>
        </pc:spChg>
        <pc:spChg chg="mod">
          <ac:chgData name="Geising, Michael (external - Project)" userId="e526fc31-e24d-4549-afb0-ba2ec955b806" providerId="ADAL" clId="{F3DEE6B1-3172-46D2-8018-3617268E5769}" dt="2022-02-18T10:59:39.148" v="477" actId="14100"/>
          <ac:spMkLst>
            <pc:docMk/>
            <pc:sldMk cId="1005037548" sldId="9299"/>
            <ac:spMk id="8" creationId="{2E84051D-CAD7-45FE-927D-E038229AE421}"/>
          </ac:spMkLst>
        </pc:spChg>
        <pc:spChg chg="mod">
          <ac:chgData name="Geising, Michael (external - Project)" userId="e526fc31-e24d-4549-afb0-ba2ec955b806" providerId="ADAL" clId="{F3DEE6B1-3172-46D2-8018-3617268E5769}" dt="2022-02-18T10:59:30.031" v="476" actId="14100"/>
          <ac:spMkLst>
            <pc:docMk/>
            <pc:sldMk cId="1005037548" sldId="9299"/>
            <ac:spMk id="43" creationId="{B02FE6B3-ADE6-4211-9CC5-1786984A41BE}"/>
          </ac:spMkLst>
        </pc:spChg>
        <pc:spChg chg="mod">
          <ac:chgData name="Geising, Michael (external - Project)" userId="e526fc31-e24d-4549-afb0-ba2ec955b806" providerId="ADAL" clId="{F3DEE6B1-3172-46D2-8018-3617268E5769}" dt="2022-02-18T10:59:26.966" v="475" actId="14100"/>
          <ac:spMkLst>
            <pc:docMk/>
            <pc:sldMk cId="1005037548" sldId="9299"/>
            <ac:spMk id="44" creationId="{58D2A12B-D91F-4D46-AEF9-1C58FD4C5884}"/>
          </ac:spMkLst>
        </pc:spChg>
        <pc:spChg chg="mod">
          <ac:chgData name="Geising, Michael (external - Project)" userId="e526fc31-e24d-4549-afb0-ba2ec955b806" providerId="ADAL" clId="{F3DEE6B1-3172-46D2-8018-3617268E5769}" dt="2022-02-18T11:08:16.188" v="590" actId="14100"/>
          <ac:spMkLst>
            <pc:docMk/>
            <pc:sldMk cId="1005037548" sldId="9299"/>
            <ac:spMk id="48" creationId="{3ABB7811-FC46-40AA-9C7F-CFBF6C2CB0CC}"/>
          </ac:spMkLst>
        </pc:spChg>
        <pc:spChg chg="mod">
          <ac:chgData name="Geising, Michael (external - Project)" userId="e526fc31-e24d-4549-afb0-ba2ec955b806" providerId="ADAL" clId="{F3DEE6B1-3172-46D2-8018-3617268E5769}" dt="2022-02-18T11:08:19.941" v="591" actId="14100"/>
          <ac:spMkLst>
            <pc:docMk/>
            <pc:sldMk cId="1005037548" sldId="9299"/>
            <ac:spMk id="49" creationId="{E52649C4-026B-4AB2-91AF-7CF30BE47B0F}"/>
          </ac:spMkLst>
        </pc:spChg>
        <pc:spChg chg="mod">
          <ac:chgData name="Geising, Michael (external - Project)" userId="e526fc31-e24d-4549-afb0-ba2ec955b806" providerId="ADAL" clId="{F3DEE6B1-3172-46D2-8018-3617268E5769}" dt="2022-02-18T11:06:42.707" v="542" actId="1038"/>
          <ac:spMkLst>
            <pc:docMk/>
            <pc:sldMk cId="1005037548" sldId="9299"/>
            <ac:spMk id="52" creationId="{F51336A5-5F40-458B-A6CC-0B30A2DC1DE2}"/>
          </ac:spMkLst>
        </pc:spChg>
        <pc:spChg chg="add mod">
          <ac:chgData name="Geising, Michael (external - Project)" userId="e526fc31-e24d-4549-afb0-ba2ec955b806" providerId="ADAL" clId="{F3DEE6B1-3172-46D2-8018-3617268E5769}" dt="2022-02-18T11:08:25.704" v="594" actId="1036"/>
          <ac:spMkLst>
            <pc:docMk/>
            <pc:sldMk cId="1005037548" sldId="9299"/>
            <ac:spMk id="77" creationId="{C4FCB1D6-05CA-4B40-840E-B12D1BB0BF43}"/>
          </ac:spMkLst>
        </pc:spChg>
        <pc:spChg chg="add mod">
          <ac:chgData name="Geising, Michael (external - Project)" userId="e526fc31-e24d-4549-afb0-ba2ec955b806" providerId="ADAL" clId="{F3DEE6B1-3172-46D2-8018-3617268E5769}" dt="2022-02-18T11:08:25.704" v="594" actId="1036"/>
          <ac:spMkLst>
            <pc:docMk/>
            <pc:sldMk cId="1005037548" sldId="9299"/>
            <ac:spMk id="78" creationId="{5CD309EE-A2A1-449C-83F9-2729AD060D4D}"/>
          </ac:spMkLst>
        </pc:spChg>
        <pc:spChg chg="mod">
          <ac:chgData name="Geising, Michael (external - Project)" userId="e526fc31-e24d-4549-afb0-ba2ec955b806" providerId="ADAL" clId="{F3DEE6B1-3172-46D2-8018-3617268E5769}" dt="2022-02-18T11:08:01.180" v="585" actId="1035"/>
          <ac:spMkLst>
            <pc:docMk/>
            <pc:sldMk cId="1005037548" sldId="9299"/>
            <ac:spMk id="82" creationId="{DC60048C-1E47-4C3A-9A13-CF4FE1CCFC65}"/>
          </ac:spMkLst>
        </pc:spChg>
        <pc:spChg chg="add mod">
          <ac:chgData name="Geising, Michael (external - Project)" userId="e526fc31-e24d-4549-afb0-ba2ec955b806" providerId="ADAL" clId="{F3DEE6B1-3172-46D2-8018-3617268E5769}" dt="2022-02-18T11:08:40.381" v="599" actId="14100"/>
          <ac:spMkLst>
            <pc:docMk/>
            <pc:sldMk cId="1005037548" sldId="9299"/>
            <ac:spMk id="89" creationId="{DB0F4A02-9952-409A-AD3C-87C550239385}"/>
          </ac:spMkLst>
        </pc:spChg>
        <pc:spChg chg="add mod">
          <ac:chgData name="Geising, Michael (external - Project)" userId="e526fc31-e24d-4549-afb0-ba2ec955b806" providerId="ADAL" clId="{F3DEE6B1-3172-46D2-8018-3617268E5769}" dt="2022-02-18T11:08:46.774" v="601" actId="14100"/>
          <ac:spMkLst>
            <pc:docMk/>
            <pc:sldMk cId="1005037548" sldId="9299"/>
            <ac:spMk id="90" creationId="{5C2E919F-01FE-43A6-9F56-9BC78D17040C}"/>
          </ac:spMkLst>
        </pc:spChg>
        <pc:spChg chg="mod">
          <ac:chgData name="Geising, Michael (external - Project)" userId="e526fc31-e24d-4549-afb0-ba2ec955b806" providerId="ADAL" clId="{F3DEE6B1-3172-46D2-8018-3617268E5769}" dt="2022-02-18T11:11:28.350" v="607" actId="207"/>
          <ac:spMkLst>
            <pc:docMk/>
            <pc:sldMk cId="1005037548" sldId="9299"/>
            <ac:spMk id="95" creationId="{2292E528-0801-4933-B7D4-C6DBF00C146B}"/>
          </ac:spMkLst>
        </pc:spChg>
        <pc:spChg chg="mod">
          <ac:chgData name="Geising, Michael (external - Project)" userId="e526fc31-e24d-4549-afb0-ba2ec955b806" providerId="ADAL" clId="{F3DEE6B1-3172-46D2-8018-3617268E5769}" dt="2022-02-18T09:12:04.311" v="359" actId="14100"/>
          <ac:spMkLst>
            <pc:docMk/>
            <pc:sldMk cId="1005037548" sldId="9299"/>
            <ac:spMk id="110" creationId="{560663B5-C322-42DD-9BA9-D377F7F162A9}"/>
          </ac:spMkLst>
        </pc:spChg>
        <pc:spChg chg="mod">
          <ac:chgData name="Geising, Michael (external - Project)" userId="e526fc31-e24d-4549-afb0-ba2ec955b806" providerId="ADAL" clId="{F3DEE6B1-3172-46D2-8018-3617268E5769}" dt="2022-02-18T11:07:57.944" v="581" actId="1037"/>
          <ac:spMkLst>
            <pc:docMk/>
            <pc:sldMk cId="1005037548" sldId="9299"/>
            <ac:spMk id="138" creationId="{81B68ACF-1286-4123-AAC5-997C14FB8C77}"/>
          </ac:spMkLst>
        </pc:spChg>
        <pc:spChg chg="mod">
          <ac:chgData name="Geising, Michael (external - Project)" userId="e526fc31-e24d-4549-afb0-ba2ec955b806" providerId="ADAL" clId="{F3DEE6B1-3172-46D2-8018-3617268E5769}" dt="2022-02-18T11:07:54.837" v="579" actId="1037"/>
          <ac:spMkLst>
            <pc:docMk/>
            <pc:sldMk cId="1005037548" sldId="9299"/>
            <ac:spMk id="139" creationId="{FA3F5DB7-64C5-4EA5-9C78-5833ABE4A730}"/>
          </ac:spMkLst>
        </pc:spChg>
        <pc:cxnChg chg="mod">
          <ac:chgData name="Geising, Michael (external - Project)" userId="e526fc31-e24d-4549-afb0-ba2ec955b806" providerId="ADAL" clId="{F3DEE6B1-3172-46D2-8018-3617268E5769}" dt="2022-02-18T11:08:16.188" v="590" actId="14100"/>
          <ac:cxnSpMkLst>
            <pc:docMk/>
            <pc:sldMk cId="1005037548" sldId="9299"/>
            <ac:cxnSpMk id="83" creationId="{1C59B0C6-AB39-4DEF-8EAD-1E811BFD6756}"/>
          </ac:cxnSpMkLst>
        </pc:cxnChg>
        <pc:cxnChg chg="mod">
          <ac:chgData name="Geising, Michael (external - Project)" userId="e526fc31-e24d-4549-afb0-ba2ec955b806" providerId="ADAL" clId="{F3DEE6B1-3172-46D2-8018-3617268E5769}" dt="2022-02-18T11:08:01.180" v="585" actId="1035"/>
          <ac:cxnSpMkLst>
            <pc:docMk/>
            <pc:sldMk cId="1005037548" sldId="9299"/>
            <ac:cxnSpMk id="84" creationId="{53B9BA36-3902-4998-BEE3-4775B5440F50}"/>
          </ac:cxnSpMkLst>
        </pc:cxnChg>
        <pc:cxnChg chg="mod">
          <ac:chgData name="Geising, Michael (external - Project)" userId="e526fc31-e24d-4549-afb0-ba2ec955b806" providerId="ADAL" clId="{F3DEE6B1-3172-46D2-8018-3617268E5769}" dt="2022-02-18T11:08:19.941" v="591" actId="14100"/>
          <ac:cxnSpMkLst>
            <pc:docMk/>
            <pc:sldMk cId="1005037548" sldId="9299"/>
            <ac:cxnSpMk id="87" creationId="{D5749469-73CF-400C-9FF5-731DB3FF832F}"/>
          </ac:cxnSpMkLst>
        </pc:cxnChg>
        <pc:cxnChg chg="mod">
          <ac:chgData name="Geising, Michael (external - Project)" userId="e526fc31-e24d-4549-afb0-ba2ec955b806" providerId="ADAL" clId="{F3DEE6B1-3172-46D2-8018-3617268E5769}" dt="2022-02-18T11:08:59.392" v="602" actId="14100"/>
          <ac:cxnSpMkLst>
            <pc:docMk/>
            <pc:sldMk cId="1005037548" sldId="9299"/>
            <ac:cxnSpMk id="88" creationId="{5299B19B-5791-4D63-AEA5-23A4D6D51E30}"/>
          </ac:cxnSpMkLst>
        </pc:cxnChg>
        <pc:cxnChg chg="mod">
          <ac:chgData name="Geising, Michael (external - Project)" userId="e526fc31-e24d-4549-afb0-ba2ec955b806" providerId="ADAL" clId="{F3DEE6B1-3172-46D2-8018-3617268E5769}" dt="2022-02-18T11:00:03.394" v="488" actId="14100"/>
          <ac:cxnSpMkLst>
            <pc:docMk/>
            <pc:sldMk cId="1005037548" sldId="9299"/>
            <ac:cxnSpMk id="96" creationId="{D9CD9FFF-B304-4A33-A9AF-6627546D5B31}"/>
          </ac:cxnSpMkLst>
        </pc:cxnChg>
        <pc:cxnChg chg="mod">
          <ac:chgData name="Geising, Michael (external - Project)" userId="e526fc31-e24d-4549-afb0-ba2ec955b806" providerId="ADAL" clId="{F3DEE6B1-3172-46D2-8018-3617268E5769}" dt="2022-02-18T11:00:31.884" v="504" actId="14100"/>
          <ac:cxnSpMkLst>
            <pc:docMk/>
            <pc:sldMk cId="1005037548" sldId="9299"/>
            <ac:cxnSpMk id="108" creationId="{3019C1B0-F06D-4911-B479-0FA16152F8E1}"/>
          </ac:cxnSpMkLst>
        </pc:cxnChg>
        <pc:cxnChg chg="mod">
          <ac:chgData name="Geising, Michael (external - Project)" userId="e526fc31-e24d-4549-afb0-ba2ec955b806" providerId="ADAL" clId="{F3DEE6B1-3172-46D2-8018-3617268E5769}" dt="2022-02-18T11:00:09.167" v="489" actId="14100"/>
          <ac:cxnSpMkLst>
            <pc:docMk/>
            <pc:sldMk cId="1005037548" sldId="9299"/>
            <ac:cxnSpMk id="111" creationId="{D6BB4B98-F77E-459B-A5D2-AB11594ACCC5}"/>
          </ac:cxnSpMkLst>
        </pc:cxnChg>
        <pc:cxnChg chg="mod">
          <ac:chgData name="Geising, Michael (external - Project)" userId="e526fc31-e24d-4549-afb0-ba2ec955b806" providerId="ADAL" clId="{F3DEE6B1-3172-46D2-8018-3617268E5769}" dt="2022-02-18T11:00:13.027" v="490" actId="14100"/>
          <ac:cxnSpMkLst>
            <pc:docMk/>
            <pc:sldMk cId="1005037548" sldId="9299"/>
            <ac:cxnSpMk id="142" creationId="{499536DE-CD63-4EB0-B8BF-A2A1F0D09F8B}"/>
          </ac:cxnSpMkLst>
        </pc:cxnChg>
      </pc:sldChg>
      <pc:sldChg chg="addSp delSp modSp mod ord">
        <pc:chgData name="Geising, Michael (external - Project)" userId="e526fc31-e24d-4549-afb0-ba2ec955b806" providerId="ADAL" clId="{F3DEE6B1-3172-46D2-8018-3617268E5769}" dt="2022-02-18T14:32:50.666" v="2568" actId="6549"/>
        <pc:sldMkLst>
          <pc:docMk/>
          <pc:sldMk cId="885553491" sldId="9300"/>
        </pc:sldMkLst>
        <pc:spChg chg="mod">
          <ac:chgData name="Geising, Michael (external - Project)" userId="e526fc31-e24d-4549-afb0-ba2ec955b806" providerId="ADAL" clId="{F3DEE6B1-3172-46D2-8018-3617268E5769}" dt="2022-02-18T07:03:14.502" v="30" actId="14100"/>
          <ac:spMkLst>
            <pc:docMk/>
            <pc:sldMk cId="885553491" sldId="9300"/>
            <ac:spMk id="2" creationId="{B11A963E-1D01-48B2-907E-FA23BEC0DD79}"/>
          </ac:spMkLst>
        </pc:spChg>
        <pc:spChg chg="add del mod">
          <ac:chgData name="Geising, Michael (external - Project)" userId="e526fc31-e24d-4549-afb0-ba2ec955b806" providerId="ADAL" clId="{F3DEE6B1-3172-46D2-8018-3617268E5769}" dt="2022-02-18T07:02:04.505" v="4" actId="478"/>
          <ac:spMkLst>
            <pc:docMk/>
            <pc:sldMk cId="885553491" sldId="9300"/>
            <ac:spMk id="3" creationId="{76C78ABC-9286-4E5B-805A-1928E67BEA74}"/>
          </ac:spMkLst>
        </pc:spChg>
        <pc:spChg chg="add mod">
          <ac:chgData name="Geising, Michael (external - Project)" userId="e526fc31-e24d-4549-afb0-ba2ec955b806" providerId="ADAL" clId="{F3DEE6B1-3172-46D2-8018-3617268E5769}" dt="2022-02-18T14:32:50.666" v="2568" actId="6549"/>
          <ac:spMkLst>
            <pc:docMk/>
            <pc:sldMk cId="885553491" sldId="9300"/>
            <ac:spMk id="6" creationId="{438901AA-2E9C-403F-B59C-1A6A454389AB}"/>
          </ac:spMkLst>
        </pc:spChg>
        <pc:picChg chg="add mod">
          <ac:chgData name="Geising, Michael (external - Project)" userId="e526fc31-e24d-4549-afb0-ba2ec955b806" providerId="ADAL" clId="{F3DEE6B1-3172-46D2-8018-3617268E5769}" dt="2022-02-18T12:52:00.055" v="1941" actId="1076"/>
          <ac:picMkLst>
            <pc:docMk/>
            <pc:sldMk cId="885553491" sldId="9300"/>
            <ac:picMk id="5" creationId="{541207FA-078C-40D5-8277-BCA0AD6FC3B8}"/>
          </ac:picMkLst>
        </pc:picChg>
      </pc:sldChg>
      <pc:sldChg chg="addSp delSp modSp mod">
        <pc:chgData name="Geising, Michael (external - Project)" userId="e526fc31-e24d-4549-afb0-ba2ec955b806" providerId="ADAL" clId="{F3DEE6B1-3172-46D2-8018-3617268E5769}" dt="2022-02-18T11:56:56.378" v="1132" actId="1076"/>
        <pc:sldMkLst>
          <pc:docMk/>
          <pc:sldMk cId="4012569946" sldId="9301"/>
        </pc:sldMkLst>
        <pc:spChg chg="mod">
          <ac:chgData name="Geising, Michael (external - Project)" userId="e526fc31-e24d-4549-afb0-ba2ec955b806" providerId="ADAL" clId="{F3DEE6B1-3172-46D2-8018-3617268E5769}" dt="2022-02-18T11:27:55.694" v="975" actId="692"/>
          <ac:spMkLst>
            <pc:docMk/>
            <pc:sldMk cId="4012569946" sldId="9301"/>
            <ac:spMk id="4" creationId="{CF030573-8650-43F0-9579-0F1B2EAF9F02}"/>
          </ac:spMkLst>
        </pc:spChg>
        <pc:spChg chg="mod">
          <ac:chgData name="Geising, Michael (external - Project)" userId="e526fc31-e24d-4549-afb0-ba2ec955b806" providerId="ADAL" clId="{F3DEE6B1-3172-46D2-8018-3617268E5769}" dt="2022-02-18T11:55:54.959" v="1129" actId="1076"/>
          <ac:spMkLst>
            <pc:docMk/>
            <pc:sldMk cId="4012569946" sldId="9301"/>
            <ac:spMk id="7" creationId="{C5D4A006-A6D5-4B8D-8327-EA68BC84817B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8" creationId="{2E84051D-CAD7-45FE-927D-E038229AE421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15" creationId="{8C545967-FAB8-4B34-AB6E-8034620CF290}"/>
          </ac:spMkLst>
        </pc:spChg>
        <pc:spChg chg="mod">
          <ac:chgData name="Geising, Michael (external - Project)" userId="e526fc31-e24d-4549-afb0-ba2ec955b806" providerId="ADAL" clId="{F3DEE6B1-3172-46D2-8018-3617268E5769}" dt="2022-02-18T11:27:55.694" v="975" actId="692"/>
          <ac:spMkLst>
            <pc:docMk/>
            <pc:sldMk cId="4012569946" sldId="9301"/>
            <ac:spMk id="19" creationId="{0A2789E6-C9AE-4B29-AA59-6D3BAE14B3F9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22" creationId="{5E1D1A78-92F1-45FF-A93F-E01D43EE7A46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23" creationId="{D77E4228-CD9D-4174-A43A-BCE5D40E338B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26" creationId="{389D3193-B0D6-4FC0-9FB1-03A1E22F2B47}"/>
          </ac:spMkLst>
        </pc:spChg>
        <pc:spChg chg="mod">
          <ac:chgData name="Geising, Michael (external - Project)" userId="e526fc31-e24d-4549-afb0-ba2ec955b806" providerId="ADAL" clId="{F3DEE6B1-3172-46D2-8018-3617268E5769}" dt="2022-02-18T11:55:24.524" v="1126" actId="1038"/>
          <ac:spMkLst>
            <pc:docMk/>
            <pc:sldMk cId="4012569946" sldId="9301"/>
            <ac:spMk id="27" creationId="{777DAF89-A537-478F-85DE-B02FAB151B6C}"/>
          </ac:spMkLst>
        </pc:spChg>
        <pc:spChg chg="mod">
          <ac:chgData name="Geising, Michael (external - Project)" userId="e526fc31-e24d-4549-afb0-ba2ec955b806" providerId="ADAL" clId="{F3DEE6B1-3172-46D2-8018-3617268E5769}" dt="2022-02-18T11:55:24.524" v="1126" actId="1038"/>
          <ac:spMkLst>
            <pc:docMk/>
            <pc:sldMk cId="4012569946" sldId="9301"/>
            <ac:spMk id="28" creationId="{7224995D-3A9B-4162-80E1-46032CC54734}"/>
          </ac:spMkLst>
        </pc:spChg>
        <pc:spChg chg="mod">
          <ac:chgData name="Geising, Michael (external - Project)" userId="e526fc31-e24d-4549-afb0-ba2ec955b806" providerId="ADAL" clId="{F3DEE6B1-3172-46D2-8018-3617268E5769}" dt="2022-02-18T11:55:24.524" v="1126" actId="1038"/>
          <ac:spMkLst>
            <pc:docMk/>
            <pc:sldMk cId="4012569946" sldId="9301"/>
            <ac:spMk id="29" creationId="{C818E781-1B8C-4B99-94F8-A9D8CB841B11}"/>
          </ac:spMkLst>
        </pc:spChg>
        <pc:spChg chg="mod">
          <ac:chgData name="Geising, Michael (external - Project)" userId="e526fc31-e24d-4549-afb0-ba2ec955b806" providerId="ADAL" clId="{F3DEE6B1-3172-46D2-8018-3617268E5769}" dt="2022-02-18T11:55:24.524" v="1126" actId="1038"/>
          <ac:spMkLst>
            <pc:docMk/>
            <pc:sldMk cId="4012569946" sldId="9301"/>
            <ac:spMk id="30" creationId="{6F4F4053-3E0B-4EAF-A46D-4AF9DE1EF8E0}"/>
          </ac:spMkLst>
        </pc:spChg>
        <pc:spChg chg="mod">
          <ac:chgData name="Geising, Michael (external - Project)" userId="e526fc31-e24d-4549-afb0-ba2ec955b806" providerId="ADAL" clId="{F3DEE6B1-3172-46D2-8018-3617268E5769}" dt="2022-02-18T11:55:24.524" v="1126" actId="1038"/>
          <ac:spMkLst>
            <pc:docMk/>
            <pc:sldMk cId="4012569946" sldId="9301"/>
            <ac:spMk id="31" creationId="{EBBB2717-142A-4DE5-9B26-54E6A4F66003}"/>
          </ac:spMkLst>
        </pc:spChg>
        <pc:spChg chg="mod">
          <ac:chgData name="Geising, Michael (external - Project)" userId="e526fc31-e24d-4549-afb0-ba2ec955b806" providerId="ADAL" clId="{F3DEE6B1-3172-46D2-8018-3617268E5769}" dt="2022-02-18T11:55:24.524" v="1126" actId="1038"/>
          <ac:spMkLst>
            <pc:docMk/>
            <pc:sldMk cId="4012569946" sldId="9301"/>
            <ac:spMk id="32" creationId="{61099584-84E4-447F-BCBA-5253AF94556D}"/>
          </ac:spMkLst>
        </pc:spChg>
        <pc:spChg chg="mod">
          <ac:chgData name="Geising, Michael (external - Project)" userId="e526fc31-e24d-4549-afb0-ba2ec955b806" providerId="ADAL" clId="{F3DEE6B1-3172-46D2-8018-3617268E5769}" dt="2022-02-18T11:55:24.524" v="1126" actId="1038"/>
          <ac:spMkLst>
            <pc:docMk/>
            <pc:sldMk cId="4012569946" sldId="9301"/>
            <ac:spMk id="33" creationId="{339763B5-DD83-4207-AA46-9F3E4EFE9CC7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36" creationId="{5893F1DE-1B0C-4CCA-A0F2-B7F0A8CBD90A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37" creationId="{A54D735F-1E69-4543-AB5A-E2C0EC2DDEC5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40" creationId="{C211D6E0-6483-44B6-81C5-6198A095768D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43" creationId="{B02FE6B3-ADE6-4211-9CC5-1786984A41BE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44" creationId="{58D2A12B-D91F-4D46-AEF9-1C58FD4C5884}"/>
          </ac:spMkLst>
        </pc:spChg>
        <pc:spChg chg="mod">
          <ac:chgData name="Geising, Michael (external - Project)" userId="e526fc31-e24d-4549-afb0-ba2ec955b806" providerId="ADAL" clId="{F3DEE6B1-3172-46D2-8018-3617268E5769}" dt="2022-02-18T11:35:28.501" v="1062" actId="1036"/>
          <ac:spMkLst>
            <pc:docMk/>
            <pc:sldMk cId="4012569946" sldId="9301"/>
            <ac:spMk id="45" creationId="{FF4F818E-A1F1-4F32-B428-E5B370C0E837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46" creationId="{61971670-9D25-435A-A67C-F86160E190F3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48" creationId="{3ABB7811-FC46-40AA-9C7F-CFBF6C2CB0CC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58" creationId="{7CCA25C2-C568-407E-964E-A0BC98EF8F3A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59" creationId="{A1AB13C5-1504-473B-A909-AC02437FBDBD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60" creationId="{C62388CC-FA8E-44E8-A34A-4ABBDFFCEA0D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71" creationId="{2CFE5425-A939-421A-ABF7-F5FEE94DA295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73" creationId="{A4958382-D48D-4941-B0CD-3E92AB01540F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74" creationId="{E23E4472-3659-4965-B03A-C41EA24861B3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75" creationId="{4AD9DF49-DCFB-4680-813D-BDB59073DEDA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76" creationId="{B2EE41B9-B7B9-47C6-82DD-EC55DD7E63AA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80" creationId="{B3A9F110-BD45-435A-9B54-26F37658195A}"/>
          </ac:spMkLst>
        </pc:spChg>
        <pc:spChg chg="del">
          <ac:chgData name="Geising, Michael (external - Project)" userId="e526fc31-e24d-4549-afb0-ba2ec955b806" providerId="ADAL" clId="{F3DEE6B1-3172-46D2-8018-3617268E5769}" dt="2022-02-18T09:13:49.608" v="360" actId="478"/>
          <ac:spMkLst>
            <pc:docMk/>
            <pc:sldMk cId="4012569946" sldId="9301"/>
            <ac:spMk id="82" creationId="{DC60048C-1E47-4C3A-9A13-CF4FE1CCFC65}"/>
          </ac:spMkLst>
        </pc:spChg>
        <pc:spChg chg="add 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84" creationId="{F9283791-4631-451F-AB2B-7E3CF1623D3C}"/>
          </ac:spMkLst>
        </pc:spChg>
        <pc:spChg chg="add del 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85" creationId="{A33A96AA-A495-4718-AD6A-240BD4530DEB}"/>
          </ac:spMkLst>
        </pc:spChg>
        <pc:spChg chg="add del 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86" creationId="{EDF9B706-98C7-44F0-B339-55A283DE6F00}"/>
          </ac:spMkLst>
        </pc:spChg>
        <pc:spChg chg="add 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91" creationId="{F0D1564E-51A3-4C3A-9AD3-44C26F452582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92" creationId="{F5132832-D940-41E6-935D-FDBE0C091965}"/>
          </ac:spMkLst>
        </pc:spChg>
        <pc:spChg chg="mod">
          <ac:chgData name="Geising, Michael (external - Project)" userId="e526fc31-e24d-4549-afb0-ba2ec955b806" providerId="ADAL" clId="{F3DEE6B1-3172-46D2-8018-3617268E5769}" dt="2022-02-18T11:21:20.497" v="853" actId="1037"/>
          <ac:spMkLst>
            <pc:docMk/>
            <pc:sldMk cId="4012569946" sldId="9301"/>
            <ac:spMk id="94" creationId="{BC94E8FF-8900-4D9C-96DF-57A6A23101D7}"/>
          </ac:spMkLst>
        </pc:spChg>
        <pc:spChg chg="add mod">
          <ac:chgData name="Geising, Michael (external - Project)" userId="e526fc31-e24d-4549-afb0-ba2ec955b806" providerId="ADAL" clId="{F3DEE6B1-3172-46D2-8018-3617268E5769}" dt="2022-02-18T11:24:20.702" v="921" actId="14100"/>
          <ac:spMkLst>
            <pc:docMk/>
            <pc:sldMk cId="4012569946" sldId="9301"/>
            <ac:spMk id="96" creationId="{CE802C63-8F47-4741-9A78-3888A7C661E8}"/>
          </ac:spMkLst>
        </pc:spChg>
        <pc:spChg chg="add del mod">
          <ac:chgData name="Geising, Michael (external - Project)" userId="e526fc31-e24d-4549-afb0-ba2ec955b806" providerId="ADAL" clId="{F3DEE6B1-3172-46D2-8018-3617268E5769}" dt="2022-02-18T11:23:53.051" v="917" actId="478"/>
          <ac:spMkLst>
            <pc:docMk/>
            <pc:sldMk cId="4012569946" sldId="9301"/>
            <ac:spMk id="97" creationId="{C1260FF3-C64E-47B8-BA48-C2E095B15F28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100" creationId="{6C43D6D8-C2F1-4D6D-9D73-CED87517DA23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101" creationId="{F39A9148-DF05-49F7-91E3-F3BD6E87474C}"/>
          </ac:spMkLst>
        </pc:spChg>
        <pc:spChg chg="mod">
          <ac:chgData name="Geising, Michael (external - Project)" userId="e526fc31-e24d-4549-afb0-ba2ec955b806" providerId="ADAL" clId="{F3DEE6B1-3172-46D2-8018-3617268E5769}" dt="2022-02-18T11:56:00.092" v="1130" actId="1076"/>
          <ac:spMkLst>
            <pc:docMk/>
            <pc:sldMk cId="4012569946" sldId="9301"/>
            <ac:spMk id="102" creationId="{AA41B876-9503-4D40-9895-B5D4EB3D923F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103" creationId="{AE4CBE8E-4E0D-45A4-B92F-608F9DD93E7C}"/>
          </ac:spMkLst>
        </pc:spChg>
        <pc:spChg chg="mod">
          <ac:chgData name="Geising, Michael (external - Project)" userId="e526fc31-e24d-4549-afb0-ba2ec955b806" providerId="ADAL" clId="{F3DEE6B1-3172-46D2-8018-3617268E5769}" dt="2022-02-18T11:56:04.991" v="1131" actId="1076"/>
          <ac:spMkLst>
            <pc:docMk/>
            <pc:sldMk cId="4012569946" sldId="9301"/>
            <ac:spMk id="105" creationId="{80367815-6D3A-4C7E-85DC-649BB989B164}"/>
          </ac:spMkLst>
        </pc:spChg>
        <pc:spChg chg="add mod">
          <ac:chgData name="Geising, Michael (external - Project)" userId="e526fc31-e24d-4549-afb0-ba2ec955b806" providerId="ADAL" clId="{F3DEE6B1-3172-46D2-8018-3617268E5769}" dt="2022-02-18T11:27:55.694" v="975" actId="692"/>
          <ac:spMkLst>
            <pc:docMk/>
            <pc:sldMk cId="4012569946" sldId="9301"/>
            <ac:spMk id="106" creationId="{CE6C10A3-F22E-4B10-A958-625331F35846}"/>
          </ac:spMkLst>
        </pc:spChg>
        <pc:spChg chg="add mod">
          <ac:chgData name="Geising, Michael (external - Project)" userId="e526fc31-e24d-4549-afb0-ba2ec955b806" providerId="ADAL" clId="{F3DEE6B1-3172-46D2-8018-3617268E5769}" dt="2022-02-18T11:34:29.643" v="1053" actId="1035"/>
          <ac:spMkLst>
            <pc:docMk/>
            <pc:sldMk cId="4012569946" sldId="9301"/>
            <ac:spMk id="107" creationId="{6363DC56-5084-4A49-813E-261FC8AE841C}"/>
          </ac:spMkLst>
        </pc:spChg>
        <pc:spChg chg="del">
          <ac:chgData name="Geising, Michael (external - Project)" userId="e526fc31-e24d-4549-afb0-ba2ec955b806" providerId="ADAL" clId="{F3DEE6B1-3172-46D2-8018-3617268E5769}" dt="2022-02-18T09:13:52.232" v="361" actId="478"/>
          <ac:spMkLst>
            <pc:docMk/>
            <pc:sldMk cId="4012569946" sldId="9301"/>
            <ac:spMk id="110" creationId="{560663B5-C322-42DD-9BA9-D377F7F162A9}"/>
          </ac:spMkLst>
        </pc:spChg>
        <pc:spChg chg="add mod">
          <ac:chgData name="Geising, Michael (external - Project)" userId="e526fc31-e24d-4549-afb0-ba2ec955b806" providerId="ADAL" clId="{F3DEE6B1-3172-46D2-8018-3617268E5769}" dt="2022-02-18T11:35:28.501" v="1062" actId="1036"/>
          <ac:spMkLst>
            <pc:docMk/>
            <pc:sldMk cId="4012569946" sldId="9301"/>
            <ac:spMk id="113" creationId="{2A73718C-F89D-47C0-A0AA-66613FF99A21}"/>
          </ac:spMkLst>
        </pc:spChg>
        <pc:spChg chg="add mod">
          <ac:chgData name="Geising, Michael (external - Project)" userId="e526fc31-e24d-4549-afb0-ba2ec955b806" providerId="ADAL" clId="{F3DEE6B1-3172-46D2-8018-3617268E5769}" dt="2022-02-18T11:33:07.058" v="1004" actId="1076"/>
          <ac:spMkLst>
            <pc:docMk/>
            <pc:sldMk cId="4012569946" sldId="9301"/>
            <ac:spMk id="114" creationId="{48BE5516-C5F6-4427-B6AB-B6C2FB0972A0}"/>
          </ac:spMkLst>
        </pc:spChg>
        <pc:spChg chg="mod">
          <ac:chgData name="Geising, Michael (external - Project)" userId="e526fc31-e24d-4549-afb0-ba2ec955b806" providerId="ADAL" clId="{F3DEE6B1-3172-46D2-8018-3617268E5769}" dt="2022-02-18T11:56:56.378" v="1132" actId="1076"/>
          <ac:spMkLst>
            <pc:docMk/>
            <pc:sldMk cId="4012569946" sldId="9301"/>
            <ac:spMk id="117" creationId="{DA258E26-0BDB-44DB-A420-D1EC5EB97FAA}"/>
          </ac:spMkLst>
        </pc:spChg>
        <pc:spChg chg="mod">
          <ac:chgData name="Geising, Michael (external - Project)" userId="e526fc31-e24d-4549-afb0-ba2ec955b806" providerId="ADAL" clId="{F3DEE6B1-3172-46D2-8018-3617268E5769}" dt="2022-02-18T11:52:58.741" v="1086" actId="20577"/>
          <ac:spMkLst>
            <pc:docMk/>
            <pc:sldMk cId="4012569946" sldId="9301"/>
            <ac:spMk id="118" creationId="{B037AF92-7D2E-4AF9-A47A-9BCF804C9DF5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122" creationId="{4FF4F8B1-8269-43CF-8EC2-9E5000CBAAE2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123" creationId="{88758EEE-5DA0-4359-A834-ED8EFA243D07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124" creationId="{545AB27D-D1B0-46AE-A447-0FF1869A72BB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132" creationId="{BD8729E5-32F8-4059-87D8-0A092679665C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134" creationId="{BE344122-E9D5-4E6A-BE51-D7A5BB3EB0E4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138" creationId="{81B68ACF-1286-4123-AAC5-997C14FB8C77}"/>
          </ac:spMkLst>
        </pc:spChg>
        <pc:spChg chg="del">
          <ac:chgData name="Geising, Michael (external - Project)" userId="e526fc31-e24d-4549-afb0-ba2ec955b806" providerId="ADAL" clId="{F3DEE6B1-3172-46D2-8018-3617268E5769}" dt="2022-02-18T09:13:49.608" v="360" actId="478"/>
          <ac:spMkLst>
            <pc:docMk/>
            <pc:sldMk cId="4012569946" sldId="9301"/>
            <ac:spMk id="139" creationId="{FA3F5DB7-64C5-4EA5-9C78-5833ABE4A730}"/>
          </ac:spMkLst>
        </pc:spChg>
        <pc:spChg chg="mod">
          <ac:chgData name="Geising, Michael (external - Project)" userId="e526fc31-e24d-4549-afb0-ba2ec955b806" providerId="ADAL" clId="{F3DEE6B1-3172-46D2-8018-3617268E5769}" dt="2022-02-18T11:21:32.669" v="882" actId="1038"/>
          <ac:spMkLst>
            <pc:docMk/>
            <pc:sldMk cId="4012569946" sldId="9301"/>
            <ac:spMk id="149" creationId="{24093732-B80B-4B8B-802B-B5F9DF971D1A}"/>
          </ac:spMkLst>
        </pc:spChg>
        <pc:spChg chg="mod">
          <ac:chgData name="Geising, Michael (external - Project)" userId="e526fc31-e24d-4549-afb0-ba2ec955b806" providerId="ADAL" clId="{F3DEE6B1-3172-46D2-8018-3617268E5769}" dt="2022-02-18T11:53:44.224" v="1096" actId="20577"/>
          <ac:spMkLst>
            <pc:docMk/>
            <pc:sldMk cId="4012569946" sldId="9301"/>
            <ac:spMk id="176" creationId="{685FEE32-92E3-45F8-B829-D84587DDE59D}"/>
          </ac:spMkLst>
        </pc:spChg>
        <pc:spChg chg="mod">
          <ac:chgData name="Geising, Michael (external - Project)" userId="e526fc31-e24d-4549-afb0-ba2ec955b806" providerId="ADAL" clId="{F3DEE6B1-3172-46D2-8018-3617268E5769}" dt="2022-02-18T11:20:57.378" v="790" actId="1038"/>
          <ac:spMkLst>
            <pc:docMk/>
            <pc:sldMk cId="4012569946" sldId="9301"/>
            <ac:spMk id="214" creationId="{CCB86BE7-F462-46FB-8321-7723E50138E2}"/>
          </ac:spMkLst>
        </pc:spChg>
        <pc:picChg chg="mod">
          <ac:chgData name="Geising, Michael (external - Project)" userId="e526fc31-e24d-4549-afb0-ba2ec955b806" providerId="ADAL" clId="{F3DEE6B1-3172-46D2-8018-3617268E5769}" dt="2022-02-18T11:20:57.378" v="790" actId="1038"/>
          <ac:picMkLst>
            <pc:docMk/>
            <pc:sldMk cId="4012569946" sldId="9301"/>
            <ac:picMk id="17" creationId="{482FE191-429C-4FB5-9319-306DCBD3D713}"/>
          </ac:picMkLst>
        </pc:picChg>
        <pc:picChg chg="add del mod">
          <ac:chgData name="Geising, Michael (external - Project)" userId="e526fc31-e24d-4549-afb0-ba2ec955b806" providerId="ADAL" clId="{F3DEE6B1-3172-46D2-8018-3617268E5769}" dt="2022-02-18T11:38:37.989" v="1069" actId="478"/>
          <ac:picMkLst>
            <pc:docMk/>
            <pc:sldMk cId="4012569946" sldId="9301"/>
            <ac:picMk id="111" creationId="{CD22EF1E-DB42-4EFA-B4E5-5F2BB840F7D7}"/>
          </ac:picMkLst>
        </pc:picChg>
        <pc:picChg chg="mod">
          <ac:chgData name="Geising, Michael (external - Project)" userId="e526fc31-e24d-4549-afb0-ba2ec955b806" providerId="ADAL" clId="{F3DEE6B1-3172-46D2-8018-3617268E5769}" dt="2022-02-18T11:20:57.378" v="790" actId="1038"/>
          <ac:picMkLst>
            <pc:docMk/>
            <pc:sldMk cId="4012569946" sldId="9301"/>
            <ac:picMk id="115" creationId="{DC654AF2-2025-49FD-A9B0-79C0FB869B80}"/>
          </ac:picMkLst>
        </pc:picChg>
        <pc:picChg chg="add mod">
          <ac:chgData name="Geising, Michael (external - Project)" userId="e526fc31-e24d-4549-afb0-ba2ec955b806" providerId="ADAL" clId="{F3DEE6B1-3172-46D2-8018-3617268E5769}" dt="2022-02-18T11:39:13.010" v="1076" actId="1038"/>
          <ac:picMkLst>
            <pc:docMk/>
            <pc:sldMk cId="4012569946" sldId="9301"/>
            <ac:picMk id="129" creationId="{33AD3C2B-7A65-4864-A0C0-1849FE73F2E6}"/>
          </ac:picMkLst>
        </pc:picChg>
        <pc:cxnChg chg="mod">
          <ac:chgData name="Geising, Michael (external - Project)" userId="e526fc31-e24d-4549-afb0-ba2ec955b806" providerId="ADAL" clId="{F3DEE6B1-3172-46D2-8018-3617268E5769}" dt="2022-02-18T11:21:32.669" v="882" actId="1038"/>
          <ac:cxnSpMkLst>
            <pc:docMk/>
            <pc:sldMk cId="4012569946" sldId="9301"/>
            <ac:cxnSpMk id="63" creationId="{6F5F8D2C-8DA8-4860-AD9D-00C961D6BF8A}"/>
          </ac:cxnSpMkLst>
        </pc:cxnChg>
        <pc:cxnChg chg="mod">
          <ac:chgData name="Geising, Michael (external - Project)" userId="e526fc31-e24d-4549-afb0-ba2ec955b806" providerId="ADAL" clId="{F3DEE6B1-3172-46D2-8018-3617268E5769}" dt="2022-02-18T11:21:32.669" v="882" actId="1038"/>
          <ac:cxnSpMkLst>
            <pc:docMk/>
            <pc:sldMk cId="4012569946" sldId="9301"/>
            <ac:cxnSpMk id="67" creationId="{4BA0B82D-775A-42BC-8B19-C91456C5AE57}"/>
          </ac:cxnSpMkLst>
        </pc:cxnChg>
        <pc:cxnChg chg="mod">
          <ac:chgData name="Geising, Michael (external - Project)" userId="e526fc31-e24d-4549-afb0-ba2ec955b806" providerId="ADAL" clId="{F3DEE6B1-3172-46D2-8018-3617268E5769}" dt="2022-02-18T11:20:57.378" v="790" actId="1038"/>
          <ac:cxnSpMkLst>
            <pc:docMk/>
            <pc:sldMk cId="4012569946" sldId="9301"/>
            <ac:cxnSpMk id="78" creationId="{341C1D4F-59F2-4F99-A4DA-8DFDDA041D8A}"/>
          </ac:cxnSpMkLst>
        </pc:cxnChg>
        <pc:cxnChg chg="add del mod">
          <ac:chgData name="Geising, Michael (external - Project)" userId="e526fc31-e24d-4549-afb0-ba2ec955b806" providerId="ADAL" clId="{F3DEE6B1-3172-46D2-8018-3617268E5769}" dt="2022-02-18T11:20:57.378" v="790" actId="1038"/>
          <ac:cxnSpMkLst>
            <pc:docMk/>
            <pc:sldMk cId="4012569946" sldId="9301"/>
            <ac:cxnSpMk id="87" creationId="{D23DBF25-1C3E-4757-AA7F-12267B144E8A}"/>
          </ac:cxnSpMkLst>
        </pc:cxnChg>
        <pc:cxnChg chg="mod">
          <ac:chgData name="Geising, Michael (external - Project)" userId="e526fc31-e24d-4549-afb0-ba2ec955b806" providerId="ADAL" clId="{F3DEE6B1-3172-46D2-8018-3617268E5769}" dt="2022-02-18T11:35:32.847" v="1063" actId="14100"/>
          <ac:cxnSpMkLst>
            <pc:docMk/>
            <pc:sldMk cId="4012569946" sldId="9301"/>
            <ac:cxnSpMk id="89" creationId="{1BA438E6-60B0-4E76-88C0-2F25C331E7EE}"/>
          </ac:cxnSpMkLst>
        </pc:cxnChg>
        <pc:cxnChg chg="mod">
          <ac:chgData name="Geising, Michael (external - Project)" userId="e526fc31-e24d-4549-afb0-ba2ec955b806" providerId="ADAL" clId="{F3DEE6B1-3172-46D2-8018-3617268E5769}" dt="2022-02-18T11:35:28.501" v="1062" actId="1036"/>
          <ac:cxnSpMkLst>
            <pc:docMk/>
            <pc:sldMk cId="4012569946" sldId="9301"/>
            <ac:cxnSpMk id="98" creationId="{247D6486-FA3E-4BEA-891B-54E4E11F45EE}"/>
          </ac:cxnSpMkLst>
        </pc:cxnChg>
        <pc:cxnChg chg="add mod">
          <ac:chgData name="Geising, Michael (external - Project)" userId="e526fc31-e24d-4549-afb0-ba2ec955b806" providerId="ADAL" clId="{F3DEE6B1-3172-46D2-8018-3617268E5769}" dt="2022-02-18T11:24:51.408" v="924" actId="14100"/>
          <ac:cxnSpMkLst>
            <pc:docMk/>
            <pc:sldMk cId="4012569946" sldId="9301"/>
            <ac:cxnSpMk id="99" creationId="{0AB15F49-E78E-46AB-8A15-A69025C678F6}"/>
          </ac:cxnSpMkLst>
        </pc:cxnChg>
        <pc:cxnChg chg="mod">
          <ac:chgData name="Geising, Michael (external - Project)" userId="e526fc31-e24d-4549-afb0-ba2ec955b806" providerId="ADAL" clId="{F3DEE6B1-3172-46D2-8018-3617268E5769}" dt="2022-02-18T11:35:38.668" v="1065" actId="14100"/>
          <ac:cxnSpMkLst>
            <pc:docMk/>
            <pc:sldMk cId="4012569946" sldId="9301"/>
            <ac:cxnSpMk id="104" creationId="{C724277C-C362-4BD2-B779-9640CCA1EFA9}"/>
          </ac:cxnSpMkLst>
        </pc:cxnChg>
        <pc:cxnChg chg="add mod">
          <ac:chgData name="Geising, Michael (external - Project)" userId="e526fc31-e24d-4549-afb0-ba2ec955b806" providerId="ADAL" clId="{F3DEE6B1-3172-46D2-8018-3617268E5769}" dt="2022-02-18T11:35:28.501" v="1062" actId="1036"/>
          <ac:cxnSpMkLst>
            <pc:docMk/>
            <pc:sldMk cId="4012569946" sldId="9301"/>
            <ac:cxnSpMk id="108" creationId="{59D26F8E-A3C1-405C-A3BD-03276D9E3959}"/>
          </ac:cxnSpMkLst>
        </pc:cxnChg>
        <pc:cxnChg chg="del mod">
          <ac:chgData name="Geising, Michael (external - Project)" userId="e526fc31-e24d-4549-afb0-ba2ec955b806" providerId="ADAL" clId="{F3DEE6B1-3172-46D2-8018-3617268E5769}" dt="2022-02-18T11:17:31.658" v="639" actId="478"/>
          <ac:cxnSpMkLst>
            <pc:docMk/>
            <pc:sldMk cId="4012569946" sldId="9301"/>
            <ac:cxnSpMk id="109" creationId="{126C6D5D-8587-4C5C-AC17-1325F7C046AD}"/>
          </ac:cxnSpMkLst>
        </pc:cxnChg>
        <pc:cxnChg chg="add mod">
          <ac:chgData name="Geising, Michael (external - Project)" userId="e526fc31-e24d-4549-afb0-ba2ec955b806" providerId="ADAL" clId="{F3DEE6B1-3172-46D2-8018-3617268E5769}" dt="2022-02-18T11:39:16.467" v="1077" actId="14100"/>
          <ac:cxnSpMkLst>
            <pc:docMk/>
            <pc:sldMk cId="4012569946" sldId="9301"/>
            <ac:cxnSpMk id="112" creationId="{0DFB06AE-C840-4EEF-AD00-D8DBB2857436}"/>
          </ac:cxnSpMkLst>
        </pc:cxnChg>
        <pc:cxnChg chg="mod">
          <ac:chgData name="Geising, Michael (external - Project)" userId="e526fc31-e24d-4549-afb0-ba2ec955b806" providerId="ADAL" clId="{F3DEE6B1-3172-46D2-8018-3617268E5769}" dt="2022-02-18T11:20:57.378" v="790" actId="1038"/>
          <ac:cxnSpMkLst>
            <pc:docMk/>
            <pc:sldMk cId="4012569946" sldId="9301"/>
            <ac:cxnSpMk id="116" creationId="{ECF8E0FE-F8FF-4B93-9CC9-4FDEB3672302}"/>
          </ac:cxnSpMkLst>
        </pc:cxnChg>
        <pc:cxnChg chg="mod">
          <ac:chgData name="Geising, Michael (external - Project)" userId="e526fc31-e24d-4549-afb0-ba2ec955b806" providerId="ADAL" clId="{F3DEE6B1-3172-46D2-8018-3617268E5769}" dt="2022-02-18T11:35:35.293" v="1064" actId="14100"/>
          <ac:cxnSpMkLst>
            <pc:docMk/>
            <pc:sldMk cId="4012569946" sldId="9301"/>
            <ac:cxnSpMk id="119" creationId="{537B5364-889E-425E-9F6A-35F22E6D3B8E}"/>
          </ac:cxnSpMkLst>
        </pc:cxnChg>
        <pc:cxnChg chg="add mod">
          <ac:chgData name="Geising, Michael (external - Project)" userId="e526fc31-e24d-4549-afb0-ba2ec955b806" providerId="ADAL" clId="{F3DEE6B1-3172-46D2-8018-3617268E5769}" dt="2022-02-18T11:35:28.501" v="1062" actId="1036"/>
          <ac:cxnSpMkLst>
            <pc:docMk/>
            <pc:sldMk cId="4012569946" sldId="9301"/>
            <ac:cxnSpMk id="120" creationId="{0B35E9ED-87CD-4624-AA54-C313369E12C9}"/>
          </ac:cxnSpMkLst>
        </pc:cxnChg>
        <pc:cxnChg chg="mod">
          <ac:chgData name="Geising, Michael (external - Project)" userId="e526fc31-e24d-4549-afb0-ba2ec955b806" providerId="ADAL" clId="{F3DEE6B1-3172-46D2-8018-3617268E5769}" dt="2022-02-18T11:20:57.378" v="790" actId="1038"/>
          <ac:cxnSpMkLst>
            <pc:docMk/>
            <pc:sldMk cId="4012569946" sldId="9301"/>
            <ac:cxnSpMk id="121" creationId="{12C5B6D4-E961-43E4-A391-8F2E11873388}"/>
          </ac:cxnSpMkLst>
        </pc:cxnChg>
        <pc:cxnChg chg="mod">
          <ac:chgData name="Geising, Michael (external - Project)" userId="e526fc31-e24d-4549-afb0-ba2ec955b806" providerId="ADAL" clId="{F3DEE6B1-3172-46D2-8018-3617268E5769}" dt="2022-02-18T11:21:32.669" v="882" actId="1038"/>
          <ac:cxnSpMkLst>
            <pc:docMk/>
            <pc:sldMk cId="4012569946" sldId="9301"/>
            <ac:cxnSpMk id="126" creationId="{77C4085B-739F-4D96-B3FD-9ECDD79F0840}"/>
          </ac:cxnSpMkLst>
        </pc:cxnChg>
        <pc:cxnChg chg="mod">
          <ac:chgData name="Geising, Michael (external - Project)" userId="e526fc31-e24d-4549-afb0-ba2ec955b806" providerId="ADAL" clId="{F3DEE6B1-3172-46D2-8018-3617268E5769}" dt="2022-02-18T11:35:16.644" v="1060" actId="14100"/>
          <ac:cxnSpMkLst>
            <pc:docMk/>
            <pc:sldMk cId="4012569946" sldId="9301"/>
            <ac:cxnSpMk id="135" creationId="{F6393635-0B10-41EC-83D1-621ACE55BD20}"/>
          </ac:cxnSpMkLst>
        </pc:cxnChg>
        <pc:cxnChg chg="mod">
          <ac:chgData name="Geising, Michael (external - Project)" userId="e526fc31-e24d-4549-afb0-ba2ec955b806" providerId="ADAL" clId="{F3DEE6B1-3172-46D2-8018-3617268E5769}" dt="2022-02-18T11:21:32.669" v="882" actId="1038"/>
          <ac:cxnSpMkLst>
            <pc:docMk/>
            <pc:sldMk cId="4012569946" sldId="9301"/>
            <ac:cxnSpMk id="136" creationId="{C337244E-946F-47CF-B8D5-90CE0E5ACB7B}"/>
          </ac:cxnSpMkLst>
        </pc:cxnChg>
        <pc:cxnChg chg="mod">
          <ac:chgData name="Geising, Michael (external - Project)" userId="e526fc31-e24d-4549-afb0-ba2ec955b806" providerId="ADAL" clId="{F3DEE6B1-3172-46D2-8018-3617268E5769}" dt="2022-02-18T11:33:16.627" v="1006" actId="14100"/>
          <ac:cxnSpMkLst>
            <pc:docMk/>
            <pc:sldMk cId="4012569946" sldId="9301"/>
            <ac:cxnSpMk id="143" creationId="{01C79A59-20F3-4D77-9B41-AF49885A9B5F}"/>
          </ac:cxnSpMkLst>
        </pc:cxnChg>
        <pc:cxnChg chg="mod">
          <ac:chgData name="Geising, Michael (external - Project)" userId="e526fc31-e24d-4549-afb0-ba2ec955b806" providerId="ADAL" clId="{F3DEE6B1-3172-46D2-8018-3617268E5769}" dt="2022-02-18T11:21:32.669" v="882" actId="1038"/>
          <ac:cxnSpMkLst>
            <pc:docMk/>
            <pc:sldMk cId="4012569946" sldId="9301"/>
            <ac:cxnSpMk id="154" creationId="{0A245F76-A5AD-4FC1-AAF7-7316FC513631}"/>
          </ac:cxnSpMkLst>
        </pc:cxnChg>
        <pc:cxnChg chg="mod">
          <ac:chgData name="Geising, Michael (external - Project)" userId="e526fc31-e24d-4549-afb0-ba2ec955b806" providerId="ADAL" clId="{F3DEE6B1-3172-46D2-8018-3617268E5769}" dt="2022-02-18T11:20:57.378" v="790" actId="1038"/>
          <ac:cxnSpMkLst>
            <pc:docMk/>
            <pc:sldMk cId="4012569946" sldId="9301"/>
            <ac:cxnSpMk id="155" creationId="{C386124A-D041-484B-BBD3-E148FCC69D40}"/>
          </ac:cxnSpMkLst>
        </pc:cxnChg>
        <pc:cxnChg chg="mod">
          <ac:chgData name="Geising, Michael (external - Project)" userId="e526fc31-e24d-4549-afb0-ba2ec955b806" providerId="ADAL" clId="{F3DEE6B1-3172-46D2-8018-3617268E5769}" dt="2022-02-18T11:20:57.378" v="790" actId="1038"/>
          <ac:cxnSpMkLst>
            <pc:docMk/>
            <pc:sldMk cId="4012569946" sldId="9301"/>
            <ac:cxnSpMk id="165" creationId="{81110B84-F82A-4F37-BFAC-77B377AF1F42}"/>
          </ac:cxnSpMkLst>
        </pc:cxnChg>
        <pc:cxnChg chg="del mod">
          <ac:chgData name="Geising, Michael (external - Project)" userId="e526fc31-e24d-4549-afb0-ba2ec955b806" providerId="ADAL" clId="{F3DEE6B1-3172-46D2-8018-3617268E5769}" dt="2022-02-18T11:26:02.403" v="955" actId="478"/>
          <ac:cxnSpMkLst>
            <pc:docMk/>
            <pc:sldMk cId="4012569946" sldId="9301"/>
            <ac:cxnSpMk id="168" creationId="{DECBA30E-0DF7-458B-A451-1C744DCF9AAC}"/>
          </ac:cxnSpMkLst>
        </pc:cxnChg>
        <pc:cxnChg chg="mod">
          <ac:chgData name="Geising, Michael (external - Project)" userId="e526fc31-e24d-4549-afb0-ba2ec955b806" providerId="ADAL" clId="{F3DEE6B1-3172-46D2-8018-3617268E5769}" dt="2022-02-18T11:20:57.378" v="790" actId="1038"/>
          <ac:cxnSpMkLst>
            <pc:docMk/>
            <pc:sldMk cId="4012569946" sldId="9301"/>
            <ac:cxnSpMk id="200" creationId="{BB6C4B93-8AD9-4227-B445-65A0A8F20334}"/>
          </ac:cxnSpMkLst>
        </pc:cxnChg>
        <pc:cxnChg chg="del mod">
          <ac:chgData name="Geising, Michael (external - Project)" userId="e526fc31-e24d-4549-afb0-ba2ec955b806" providerId="ADAL" clId="{F3DEE6B1-3172-46D2-8018-3617268E5769}" dt="2022-02-18T09:13:49.608" v="360" actId="478"/>
          <ac:cxnSpMkLst>
            <pc:docMk/>
            <pc:sldMk cId="4012569946" sldId="9301"/>
            <ac:cxnSpMk id="203" creationId="{E6C19680-421D-4496-9316-564297CC06D4}"/>
          </ac:cxnSpMkLst>
        </pc:cxnChg>
        <pc:cxnChg chg="mod">
          <ac:chgData name="Geising, Michael (external - Project)" userId="e526fc31-e24d-4549-afb0-ba2ec955b806" providerId="ADAL" clId="{F3DEE6B1-3172-46D2-8018-3617268E5769}" dt="2022-02-18T11:20:57.378" v="790" actId="1038"/>
          <ac:cxnSpMkLst>
            <pc:docMk/>
            <pc:sldMk cId="4012569946" sldId="9301"/>
            <ac:cxnSpMk id="225" creationId="{F4E3682C-28DC-438C-B8E6-D44CA2D28DDC}"/>
          </ac:cxnSpMkLst>
        </pc:cxnChg>
      </pc:sldChg>
      <pc:sldChg chg="add ord">
        <pc:chgData name="Geising, Michael (external - Project)" userId="e526fc31-e24d-4549-afb0-ba2ec955b806" providerId="ADAL" clId="{F3DEE6B1-3172-46D2-8018-3617268E5769}" dt="2022-02-18T11:40:01.078" v="1079"/>
        <pc:sldMkLst>
          <pc:docMk/>
          <pc:sldMk cId="2654879881" sldId="9302"/>
        </pc:sldMkLst>
      </pc:sldChg>
      <pc:sldChg chg="addSp delSp modSp add mod ord">
        <pc:chgData name="Geising, Michael (external - Project)" userId="e526fc31-e24d-4549-afb0-ba2ec955b806" providerId="ADAL" clId="{F3DEE6B1-3172-46D2-8018-3617268E5769}" dt="2022-02-18T07:50:17.713" v="90"/>
        <pc:sldMkLst>
          <pc:docMk/>
          <pc:sldMk cId="504639936" sldId="9303"/>
        </pc:sldMkLst>
        <pc:spChg chg="del">
          <ac:chgData name="Geising, Michael (external - Project)" userId="e526fc31-e24d-4549-afb0-ba2ec955b806" providerId="ADAL" clId="{F3DEE6B1-3172-46D2-8018-3617268E5769}" dt="2022-02-18T07:40:22.012" v="35" actId="478"/>
          <ac:spMkLst>
            <pc:docMk/>
            <pc:sldMk cId="504639936" sldId="9303"/>
            <ac:spMk id="2" creationId="{B11A963E-1D01-48B2-907E-FA23BEC0DD79}"/>
          </ac:spMkLst>
        </pc:spChg>
        <pc:spChg chg="add del mod">
          <ac:chgData name="Geising, Michael (external - Project)" userId="e526fc31-e24d-4549-afb0-ba2ec955b806" providerId="ADAL" clId="{F3DEE6B1-3172-46D2-8018-3617268E5769}" dt="2022-02-18T07:40:24.636" v="36" actId="478"/>
          <ac:spMkLst>
            <pc:docMk/>
            <pc:sldMk cId="504639936" sldId="9303"/>
            <ac:spMk id="4" creationId="{CD81D84E-8AFB-42F0-B7B2-2920AB401330}"/>
          </ac:spMkLst>
        </pc:spChg>
        <pc:spChg chg="add mod">
          <ac:chgData name="Geising, Michael (external - Project)" userId="e526fc31-e24d-4549-afb0-ba2ec955b806" providerId="ADAL" clId="{F3DEE6B1-3172-46D2-8018-3617268E5769}" dt="2022-02-18T07:40:34.163" v="51" actId="20577"/>
          <ac:spMkLst>
            <pc:docMk/>
            <pc:sldMk cId="504639936" sldId="9303"/>
            <ac:spMk id="5" creationId="{49FA8EB4-EF9E-4AD6-8C1B-6E486D293BFD}"/>
          </ac:spMkLst>
        </pc:spChg>
        <pc:picChg chg="add mod">
          <ac:chgData name="Geising, Michael (external - Project)" userId="e526fc31-e24d-4549-afb0-ba2ec955b806" providerId="ADAL" clId="{F3DEE6B1-3172-46D2-8018-3617268E5769}" dt="2022-02-18T07:42:26.043" v="57" actId="1076"/>
          <ac:picMkLst>
            <pc:docMk/>
            <pc:sldMk cId="504639936" sldId="9303"/>
            <ac:picMk id="7" creationId="{F0AE8006-E803-43F4-808F-58B89E2E2136}"/>
          </ac:picMkLst>
        </pc:picChg>
        <pc:picChg chg="add mod">
          <ac:chgData name="Geising, Michael (external - Project)" userId="e526fc31-e24d-4549-afb0-ba2ec955b806" providerId="ADAL" clId="{F3DEE6B1-3172-46D2-8018-3617268E5769}" dt="2022-02-18T07:43:45.905" v="61" actId="1076"/>
          <ac:picMkLst>
            <pc:docMk/>
            <pc:sldMk cId="504639936" sldId="9303"/>
            <ac:picMk id="9" creationId="{26BCF13C-67E5-478C-B054-7C7CD0C0FCB1}"/>
          </ac:picMkLst>
        </pc:picChg>
        <pc:picChg chg="add del mod">
          <ac:chgData name="Geising, Michael (external - Project)" userId="e526fc31-e24d-4549-afb0-ba2ec955b806" providerId="ADAL" clId="{F3DEE6B1-3172-46D2-8018-3617268E5769}" dt="2022-02-18T07:41:07.739" v="54" actId="478"/>
          <ac:picMkLst>
            <pc:docMk/>
            <pc:sldMk cId="504639936" sldId="9303"/>
            <ac:picMk id="2050" creationId="{DE4C0796-6137-4A39-A84B-95B70B39CBFF}"/>
          </ac:picMkLst>
        </pc:picChg>
      </pc:sldChg>
      <pc:sldChg chg="addSp delSp modSp add mod ord">
        <pc:chgData name="Geising, Michael (external - Project)" userId="e526fc31-e24d-4549-afb0-ba2ec955b806" providerId="ADAL" clId="{F3DEE6B1-3172-46D2-8018-3617268E5769}" dt="2022-02-18T07:50:19.249" v="92"/>
        <pc:sldMkLst>
          <pc:docMk/>
          <pc:sldMk cId="2284231614" sldId="9304"/>
        </pc:sldMkLst>
        <pc:spChg chg="mod">
          <ac:chgData name="Geising, Michael (external - Project)" userId="e526fc31-e24d-4549-afb0-ba2ec955b806" providerId="ADAL" clId="{F3DEE6B1-3172-46D2-8018-3617268E5769}" dt="2022-02-18T07:43:58.509" v="73" actId="14100"/>
          <ac:spMkLst>
            <pc:docMk/>
            <pc:sldMk cId="2284231614" sldId="9304"/>
            <ac:spMk id="5" creationId="{49FA8EB4-EF9E-4AD6-8C1B-6E486D293BFD}"/>
          </ac:spMkLst>
        </pc:spChg>
        <pc:picChg chg="add mod">
          <ac:chgData name="Geising, Michael (external - Project)" userId="e526fc31-e24d-4549-afb0-ba2ec955b806" providerId="ADAL" clId="{F3DEE6B1-3172-46D2-8018-3617268E5769}" dt="2022-02-18T07:45:26.403" v="84" actId="1076"/>
          <ac:picMkLst>
            <pc:docMk/>
            <pc:sldMk cId="2284231614" sldId="9304"/>
            <ac:picMk id="3" creationId="{D8E13195-0867-4249-866C-5497D910C7A2}"/>
          </ac:picMkLst>
        </pc:picChg>
        <pc:picChg chg="add mod">
          <ac:chgData name="Geising, Michael (external - Project)" userId="e526fc31-e24d-4549-afb0-ba2ec955b806" providerId="ADAL" clId="{F3DEE6B1-3172-46D2-8018-3617268E5769}" dt="2022-02-18T07:45:21.063" v="82" actId="14100"/>
          <ac:picMkLst>
            <pc:docMk/>
            <pc:sldMk cId="2284231614" sldId="9304"/>
            <ac:picMk id="6" creationId="{209E1374-BDF0-49E5-99A4-6A87E61F2CD8}"/>
          </ac:picMkLst>
        </pc:picChg>
        <pc:picChg chg="del mod">
          <ac:chgData name="Geising, Michael (external - Project)" userId="e526fc31-e24d-4549-afb0-ba2ec955b806" providerId="ADAL" clId="{F3DEE6B1-3172-46D2-8018-3617268E5769}" dt="2022-02-18T07:44:01.388" v="75" actId="478"/>
          <ac:picMkLst>
            <pc:docMk/>
            <pc:sldMk cId="2284231614" sldId="9304"/>
            <ac:picMk id="7" creationId="{F0AE8006-E803-43F4-808F-58B89E2E2136}"/>
          </ac:picMkLst>
        </pc:picChg>
        <pc:picChg chg="del">
          <ac:chgData name="Geising, Michael (external - Project)" userId="e526fc31-e24d-4549-afb0-ba2ec955b806" providerId="ADAL" clId="{F3DEE6B1-3172-46D2-8018-3617268E5769}" dt="2022-02-18T07:44:02.376" v="76" actId="478"/>
          <ac:picMkLst>
            <pc:docMk/>
            <pc:sldMk cId="2284231614" sldId="9304"/>
            <ac:picMk id="9" creationId="{26BCF13C-67E5-478C-B054-7C7CD0C0FCB1}"/>
          </ac:picMkLst>
        </pc:picChg>
        <pc:picChg chg="add mod">
          <ac:chgData name="Geising, Michael (external - Project)" userId="e526fc31-e24d-4549-afb0-ba2ec955b806" providerId="ADAL" clId="{F3DEE6B1-3172-46D2-8018-3617268E5769}" dt="2022-02-18T07:47:18.435" v="88" actId="1076"/>
          <ac:picMkLst>
            <pc:docMk/>
            <pc:sldMk cId="2284231614" sldId="9304"/>
            <ac:picMk id="10" creationId="{C31243FB-9023-4185-90C3-53FE07ECFF16}"/>
          </ac:picMkLst>
        </pc:picChg>
      </pc:sldChg>
      <pc:sldChg chg="addSp delSp modSp add mod ord">
        <pc:chgData name="Geising, Michael (external - Project)" userId="e526fc31-e24d-4549-afb0-ba2ec955b806" providerId="ADAL" clId="{F3DEE6B1-3172-46D2-8018-3617268E5769}" dt="2022-02-18T15:01:11.865" v="3625" actId="20577"/>
        <pc:sldMkLst>
          <pc:docMk/>
          <pc:sldMk cId="2289698596" sldId="9305"/>
        </pc:sldMkLst>
        <pc:spChg chg="mod">
          <ac:chgData name="Geising, Michael (external - Project)" userId="e526fc31-e24d-4549-afb0-ba2ec955b806" providerId="ADAL" clId="{F3DEE6B1-3172-46D2-8018-3617268E5769}" dt="2022-02-18T14:37:37.177" v="2675" actId="20577"/>
          <ac:spMkLst>
            <pc:docMk/>
            <pc:sldMk cId="2289698596" sldId="9305"/>
            <ac:spMk id="2" creationId="{B11A963E-1D01-48B2-907E-FA23BEC0DD79}"/>
          </ac:spMkLst>
        </pc:spChg>
        <pc:spChg chg="add mod">
          <ac:chgData name="Geising, Michael (external - Project)" userId="e526fc31-e24d-4549-afb0-ba2ec955b806" providerId="ADAL" clId="{F3DEE6B1-3172-46D2-8018-3617268E5769}" dt="2022-02-18T15:01:11.865" v="3625" actId="20577"/>
          <ac:spMkLst>
            <pc:docMk/>
            <pc:sldMk cId="2289698596" sldId="9305"/>
            <ac:spMk id="4" creationId="{FE2EF0B4-D789-4DCA-BA6B-2E78541C8505}"/>
          </ac:spMkLst>
        </pc:spChg>
        <pc:picChg chg="del">
          <ac:chgData name="Geising, Michael (external - Project)" userId="e526fc31-e24d-4549-afb0-ba2ec955b806" providerId="ADAL" clId="{F3DEE6B1-3172-46D2-8018-3617268E5769}" dt="2022-02-18T12:37:08.058" v="1138" actId="478"/>
          <ac:picMkLst>
            <pc:docMk/>
            <pc:sldMk cId="2289698596" sldId="9305"/>
            <ac:picMk id="5" creationId="{541207FA-078C-40D5-8277-BCA0AD6FC3B8}"/>
          </ac:picMkLst>
        </pc:picChg>
      </pc:sldChg>
      <pc:sldChg chg="modSp add mod">
        <pc:chgData name="Geising, Michael (external - Project)" userId="e526fc31-e24d-4549-afb0-ba2ec955b806" providerId="ADAL" clId="{F3DEE6B1-3172-46D2-8018-3617268E5769}" dt="2022-02-18T15:03:46.388" v="3740" actId="20577"/>
        <pc:sldMkLst>
          <pc:docMk/>
          <pc:sldMk cId="789692313" sldId="9306"/>
        </pc:sldMkLst>
        <pc:spChg chg="mod">
          <ac:chgData name="Geising, Michael (external - Project)" userId="e526fc31-e24d-4549-afb0-ba2ec955b806" providerId="ADAL" clId="{F3DEE6B1-3172-46D2-8018-3617268E5769}" dt="2022-02-18T14:36:43.197" v="2650" actId="1038"/>
          <ac:spMkLst>
            <pc:docMk/>
            <pc:sldMk cId="789692313" sldId="9306"/>
            <ac:spMk id="2" creationId="{B11A963E-1D01-48B2-907E-FA23BEC0DD79}"/>
          </ac:spMkLst>
        </pc:spChg>
        <pc:spChg chg="mod">
          <ac:chgData name="Geising, Michael (external - Project)" userId="e526fc31-e24d-4549-afb0-ba2ec955b806" providerId="ADAL" clId="{F3DEE6B1-3172-46D2-8018-3617268E5769}" dt="2022-02-18T15:03:46.388" v="3740" actId="20577"/>
          <ac:spMkLst>
            <pc:docMk/>
            <pc:sldMk cId="789692313" sldId="9306"/>
            <ac:spMk id="4" creationId="{FE2EF0B4-D789-4DCA-BA6B-2E78541C8505}"/>
          </ac:spMkLst>
        </pc:spChg>
      </pc:sldChg>
    </pc:docChg>
  </pc:docChgLst>
  <pc:docChgLst>
    <pc:chgData name="Geising, Michael (external - Project)" userId="e526fc31-e24d-4549-afb0-ba2ec955b806" providerId="ADAL" clId="{44B2FC6F-795F-4572-837C-811EBF85E0DA}"/>
    <pc:docChg chg="custSel modSld sldOrd">
      <pc:chgData name="Geising, Michael (external - Project)" userId="e526fc31-e24d-4549-afb0-ba2ec955b806" providerId="ADAL" clId="{44B2FC6F-795F-4572-837C-811EBF85E0DA}" dt="2023-04-17T08:14:53.266" v="112"/>
      <pc:docMkLst>
        <pc:docMk/>
      </pc:docMkLst>
      <pc:sldChg chg="delSp modSp mod ord">
        <pc:chgData name="Geising, Michael (external - Project)" userId="e526fc31-e24d-4549-afb0-ba2ec955b806" providerId="ADAL" clId="{44B2FC6F-795F-4572-837C-811EBF85E0DA}" dt="2023-04-17T08:14:53.266" v="112"/>
        <pc:sldMkLst>
          <pc:docMk/>
          <pc:sldMk cId="2194296036" sldId="9304"/>
        </pc:sldMkLst>
        <pc:spChg chg="del">
          <ac:chgData name="Geising, Michael (external - Project)" userId="e526fc31-e24d-4549-afb0-ba2ec955b806" providerId="ADAL" clId="{44B2FC6F-795F-4572-837C-811EBF85E0DA}" dt="2023-04-17T08:12:06.050" v="5" actId="478"/>
          <ac:spMkLst>
            <pc:docMk/>
            <pc:sldMk cId="2194296036" sldId="9304"/>
            <ac:spMk id="4" creationId="{CF030573-8650-43F0-9579-0F1B2EAF9F02}"/>
          </ac:spMkLst>
        </pc:spChg>
        <pc:spChg chg="mod">
          <ac:chgData name="Geising, Michael (external - Project)" userId="e526fc31-e24d-4549-afb0-ba2ec955b806" providerId="ADAL" clId="{44B2FC6F-795F-4572-837C-811EBF85E0DA}" dt="2023-04-17T08:14:28.489" v="108" actId="14100"/>
          <ac:spMkLst>
            <pc:docMk/>
            <pc:sldMk cId="2194296036" sldId="9304"/>
            <ac:spMk id="19" creationId="{0A2789E6-C9AE-4B29-AA59-6D3BAE14B3F9}"/>
          </ac:spMkLst>
        </pc:spChg>
        <pc:spChg chg="del">
          <ac:chgData name="Geising, Michael (external - Project)" userId="e526fc31-e24d-4549-afb0-ba2ec955b806" providerId="ADAL" clId="{44B2FC6F-795F-4572-837C-811EBF85E0DA}" dt="2023-04-17T08:12:32.282" v="14" actId="478"/>
          <ac:spMkLst>
            <pc:docMk/>
            <pc:sldMk cId="2194296036" sldId="9304"/>
            <ac:spMk id="40" creationId="{C211D6E0-6483-44B6-81C5-6198A095768D}"/>
          </ac:spMkLst>
        </pc:spChg>
        <pc:spChg chg="del">
          <ac:chgData name="Geising, Michael (external - Project)" userId="e526fc31-e24d-4549-afb0-ba2ec955b806" providerId="ADAL" clId="{44B2FC6F-795F-4572-837C-811EBF85E0DA}" dt="2023-04-17T08:12:07.179" v="6" actId="478"/>
          <ac:spMkLst>
            <pc:docMk/>
            <pc:sldMk cId="2194296036" sldId="9304"/>
            <ac:spMk id="60" creationId="{C62388CC-FA8E-44E8-A34A-4ABBDFFCEA0D}"/>
          </ac:spMkLst>
        </pc:spChg>
        <pc:spChg chg="del">
          <ac:chgData name="Geising, Michael (external - Project)" userId="e526fc31-e24d-4549-afb0-ba2ec955b806" providerId="ADAL" clId="{44B2FC6F-795F-4572-837C-811EBF85E0DA}" dt="2023-04-17T08:12:22.115" v="12" actId="478"/>
          <ac:spMkLst>
            <pc:docMk/>
            <pc:sldMk cId="2194296036" sldId="9304"/>
            <ac:spMk id="80" creationId="{B3A9F110-BD45-435A-9B54-26F37658195A}"/>
          </ac:spMkLst>
        </pc:spChg>
        <pc:spChg chg="del">
          <ac:chgData name="Geising, Michael (external - Project)" userId="e526fc31-e24d-4549-afb0-ba2ec955b806" providerId="ADAL" clId="{44B2FC6F-795F-4572-837C-811EBF85E0DA}" dt="2023-04-17T08:11:47.754" v="1" actId="478"/>
          <ac:spMkLst>
            <pc:docMk/>
            <pc:sldMk cId="2194296036" sldId="9304"/>
            <ac:spMk id="106" creationId="{CE6C10A3-F22E-4B10-A958-625331F35846}"/>
          </ac:spMkLst>
        </pc:spChg>
        <pc:spChg chg="del">
          <ac:chgData name="Geising, Michael (external - Project)" userId="e526fc31-e24d-4549-afb0-ba2ec955b806" providerId="ADAL" clId="{44B2FC6F-795F-4572-837C-811EBF85E0DA}" dt="2023-04-17T08:11:46.730" v="0" actId="478"/>
          <ac:spMkLst>
            <pc:docMk/>
            <pc:sldMk cId="2194296036" sldId="9304"/>
            <ac:spMk id="107" creationId="{6363DC56-5084-4A49-813E-261FC8AE841C}"/>
          </ac:spMkLst>
        </pc:spChg>
        <pc:spChg chg="del">
          <ac:chgData name="Geising, Michael (external - Project)" userId="e526fc31-e24d-4549-afb0-ba2ec955b806" providerId="ADAL" clId="{44B2FC6F-795F-4572-837C-811EBF85E0DA}" dt="2023-04-17T08:12:04.652" v="4" actId="478"/>
          <ac:spMkLst>
            <pc:docMk/>
            <pc:sldMk cId="2194296036" sldId="9304"/>
            <ac:spMk id="110" creationId="{98669FA7-866F-42F0-8970-BEEB363D59D2}"/>
          </ac:spMkLst>
        </pc:spChg>
        <pc:spChg chg="del">
          <ac:chgData name="Geising, Michael (external - Project)" userId="e526fc31-e24d-4549-afb0-ba2ec955b806" providerId="ADAL" clId="{44B2FC6F-795F-4572-837C-811EBF85E0DA}" dt="2023-04-17T08:12:20.395" v="11" actId="478"/>
          <ac:spMkLst>
            <pc:docMk/>
            <pc:sldMk cId="2194296036" sldId="9304"/>
            <ac:spMk id="111" creationId="{427A881F-5176-4F17-87FB-E399E708003E}"/>
          </ac:spMkLst>
        </pc:spChg>
        <pc:spChg chg="mod">
          <ac:chgData name="Geising, Michael (external - Project)" userId="e526fc31-e24d-4549-afb0-ba2ec955b806" providerId="ADAL" clId="{44B2FC6F-795F-4572-837C-811EBF85E0DA}" dt="2023-04-17T08:14:37.425" v="110" actId="1076"/>
          <ac:spMkLst>
            <pc:docMk/>
            <pc:sldMk cId="2194296036" sldId="9304"/>
            <ac:spMk id="132" creationId="{BD8729E5-32F8-4059-87D8-0A092679665C}"/>
          </ac:spMkLst>
        </pc:spChg>
        <pc:cxnChg chg="del mod">
          <ac:chgData name="Geising, Michael (external - Project)" userId="e526fc31-e24d-4549-afb0-ba2ec955b806" providerId="ADAL" clId="{44B2FC6F-795F-4572-837C-811EBF85E0DA}" dt="2023-04-17T08:11:52.820" v="3" actId="478"/>
          <ac:cxnSpMkLst>
            <pc:docMk/>
            <pc:sldMk cId="2194296036" sldId="9304"/>
            <ac:cxnSpMk id="108" creationId="{59D26F8E-A3C1-405C-A3BD-03276D9E3959}"/>
          </ac:cxnSpMkLst>
        </pc:cxnChg>
        <pc:cxnChg chg="mod">
          <ac:chgData name="Geising, Michael (external - Project)" userId="e526fc31-e24d-4549-afb0-ba2ec955b806" providerId="ADAL" clId="{44B2FC6F-795F-4572-837C-811EBF85E0DA}" dt="2023-04-17T08:14:16.154" v="107" actId="692"/>
          <ac:cxnSpMkLst>
            <pc:docMk/>
            <pc:sldMk cId="2194296036" sldId="9304"/>
            <ac:cxnSpMk id="109" creationId="{C3009B26-8B44-48FE-9C9F-EE6CE75D92EC}"/>
          </ac:cxnSpMkLst>
        </pc:cxnChg>
        <pc:cxnChg chg="mod">
          <ac:chgData name="Geising, Michael (external - Project)" userId="e526fc31-e24d-4549-afb0-ba2ec955b806" providerId="ADAL" clId="{44B2FC6F-795F-4572-837C-811EBF85E0DA}" dt="2023-04-17T08:11:51.617" v="2" actId="14100"/>
          <ac:cxnSpMkLst>
            <pc:docMk/>
            <pc:sldMk cId="2194296036" sldId="9304"/>
            <ac:cxnSpMk id="112" creationId="{0DFB06AE-C840-4EEF-AD00-D8DBB2857436}"/>
          </ac:cxnSpMkLst>
        </pc:cxnChg>
        <pc:cxnChg chg="del mod">
          <ac:chgData name="Geising, Michael (external - Project)" userId="e526fc31-e24d-4549-afb0-ba2ec955b806" providerId="ADAL" clId="{44B2FC6F-795F-4572-837C-811EBF85E0DA}" dt="2023-04-17T08:12:09.245" v="8" actId="478"/>
          <ac:cxnSpMkLst>
            <pc:docMk/>
            <pc:sldMk cId="2194296036" sldId="9304"/>
            <ac:cxnSpMk id="125" creationId="{BCBA171F-A104-4FA8-A12D-918E3EF4B0F4}"/>
          </ac:cxnSpMkLst>
        </pc:cxnChg>
        <pc:cxnChg chg="mod">
          <ac:chgData name="Geising, Michael (external - Project)" userId="e526fc31-e24d-4549-afb0-ba2ec955b806" providerId="ADAL" clId="{44B2FC6F-795F-4572-837C-811EBF85E0DA}" dt="2023-04-17T08:14:36.347" v="109" actId="14100"/>
          <ac:cxnSpMkLst>
            <pc:docMk/>
            <pc:sldMk cId="2194296036" sldId="9304"/>
            <ac:cxnSpMk id="126" creationId="{77C4085B-739F-4D96-B3FD-9ECDD79F0840}"/>
          </ac:cxnSpMkLst>
        </pc:cxnChg>
        <pc:cxnChg chg="del mod">
          <ac:chgData name="Geising, Michael (external - Project)" userId="e526fc31-e24d-4549-afb0-ba2ec955b806" providerId="ADAL" clId="{44B2FC6F-795F-4572-837C-811EBF85E0DA}" dt="2023-04-17T08:12:08.578" v="7" actId="478"/>
          <ac:cxnSpMkLst>
            <pc:docMk/>
            <pc:sldMk cId="2194296036" sldId="9304"/>
            <ac:cxnSpMk id="127" creationId="{29FAF1D1-2E6C-4812-B69B-81FC1A549261}"/>
          </ac:cxnSpMkLst>
        </pc:cxnChg>
      </pc:sldChg>
    </pc:docChg>
  </pc:docChgLst>
  <pc:docChgLst>
    <pc:chgData name="Geising, Michael (external - Project)" userId="e526fc31-e24d-4549-afb0-ba2ec955b806" providerId="ADAL" clId="{A8B189AF-8C8F-4641-8D86-07F8F2915692}"/>
    <pc:docChg chg="undo custSel modSld">
      <pc:chgData name="Geising, Michael (external - Project)" userId="e526fc31-e24d-4549-afb0-ba2ec955b806" providerId="ADAL" clId="{A8B189AF-8C8F-4641-8D86-07F8F2915692}" dt="2022-02-11T14:43:24.284" v="1305" actId="14100"/>
      <pc:docMkLst>
        <pc:docMk/>
      </pc:docMkLst>
      <pc:sldChg chg="addSp delSp modSp mod">
        <pc:chgData name="Geising, Michael (external - Project)" userId="e526fc31-e24d-4549-afb0-ba2ec955b806" providerId="ADAL" clId="{A8B189AF-8C8F-4641-8D86-07F8F2915692}" dt="2022-02-11T14:43:24.284" v="1305" actId="14100"/>
        <pc:sldMkLst>
          <pc:docMk/>
          <pc:sldMk cId="4012569946" sldId="9301"/>
        </pc:sldMkLst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4" creationId="{CF030573-8650-43F0-9579-0F1B2EAF9F02}"/>
          </ac:spMkLst>
        </pc:spChg>
        <pc:spChg chg="mod">
          <ac:chgData name="Geising, Michael (external - Project)" userId="e526fc31-e24d-4549-afb0-ba2ec955b806" providerId="ADAL" clId="{A8B189AF-8C8F-4641-8D86-07F8F2915692}" dt="2022-02-11T14:37:29.282" v="1098" actId="207"/>
          <ac:spMkLst>
            <pc:docMk/>
            <pc:sldMk cId="4012569946" sldId="9301"/>
            <ac:spMk id="6" creationId="{989C35DB-44ED-44D4-95EA-E19250EA4FD7}"/>
          </ac:spMkLst>
        </pc:spChg>
        <pc:spChg chg="mod">
          <ac:chgData name="Geising, Michael (external - Project)" userId="e526fc31-e24d-4549-afb0-ba2ec955b806" providerId="ADAL" clId="{A8B189AF-8C8F-4641-8D86-07F8F2915692}" dt="2022-02-11T14:42:27.744" v="1268" actId="14100"/>
          <ac:spMkLst>
            <pc:docMk/>
            <pc:sldMk cId="4012569946" sldId="9301"/>
            <ac:spMk id="7" creationId="{C5D4A006-A6D5-4B8D-8327-EA68BC84817B}"/>
          </ac:spMkLst>
        </pc:spChg>
        <pc:spChg chg="mod">
          <ac:chgData name="Geising, Michael (external - Project)" userId="e526fc31-e24d-4549-afb0-ba2ec955b806" providerId="ADAL" clId="{A8B189AF-8C8F-4641-8D86-07F8F2915692}" dt="2022-02-11T14:33:58.818" v="1037" actId="14100"/>
          <ac:spMkLst>
            <pc:docMk/>
            <pc:sldMk cId="4012569946" sldId="9301"/>
            <ac:spMk id="8" creationId="{2E84051D-CAD7-45FE-927D-E038229AE421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15" creationId="{8C545967-FAB8-4B34-AB6E-8034620CF290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19" creationId="{0A2789E6-C9AE-4B29-AA59-6D3BAE14B3F9}"/>
          </ac:spMkLst>
        </pc:spChg>
        <pc:spChg chg="mod">
          <ac:chgData name="Geising, Michael (external - Project)" userId="e526fc31-e24d-4549-afb0-ba2ec955b806" providerId="ADAL" clId="{A8B189AF-8C8F-4641-8D86-07F8F2915692}" dt="2022-02-11T14:43:19.458" v="1304" actId="1037"/>
          <ac:spMkLst>
            <pc:docMk/>
            <pc:sldMk cId="4012569946" sldId="9301"/>
            <ac:spMk id="22" creationId="{5E1D1A78-92F1-45FF-A93F-E01D43EE7A46}"/>
          </ac:spMkLst>
        </pc:spChg>
        <pc:spChg chg="mod">
          <ac:chgData name="Geising, Michael (external - Project)" userId="e526fc31-e24d-4549-afb0-ba2ec955b806" providerId="ADAL" clId="{A8B189AF-8C8F-4641-8D86-07F8F2915692}" dt="2022-02-11T14:43:19.458" v="1304" actId="1037"/>
          <ac:spMkLst>
            <pc:docMk/>
            <pc:sldMk cId="4012569946" sldId="9301"/>
            <ac:spMk id="23" creationId="{D77E4228-CD9D-4174-A43A-BCE5D40E338B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26" creationId="{389D3193-B0D6-4FC0-9FB1-03A1E22F2B47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27" creationId="{777DAF89-A537-478F-85DE-B02FAB151B6C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28" creationId="{7224995D-3A9B-4162-80E1-46032CC54734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29" creationId="{C818E781-1B8C-4B99-94F8-A9D8CB841B11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30" creationId="{6F4F4053-3E0B-4EAF-A46D-4AF9DE1EF8E0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31" creationId="{EBBB2717-142A-4DE5-9B26-54E6A4F66003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32" creationId="{61099584-84E4-447F-BCBA-5253AF94556D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33" creationId="{339763B5-DD83-4207-AA46-9F3E4EFE9CC7}"/>
          </ac:spMkLst>
        </pc:spChg>
        <pc:spChg chg="mod">
          <ac:chgData name="Geising, Michael (external - Project)" userId="e526fc31-e24d-4549-afb0-ba2ec955b806" providerId="ADAL" clId="{A8B189AF-8C8F-4641-8D86-07F8F2915692}" dt="2022-02-11T14:40:25.039" v="1159" actId="1037"/>
          <ac:spMkLst>
            <pc:docMk/>
            <pc:sldMk cId="4012569946" sldId="9301"/>
            <ac:spMk id="36" creationId="{5893F1DE-1B0C-4CCA-A0F2-B7F0A8CBD90A}"/>
          </ac:spMkLst>
        </pc:spChg>
        <pc:spChg chg="mod">
          <ac:chgData name="Geising, Michael (external - Project)" userId="e526fc31-e24d-4549-afb0-ba2ec955b806" providerId="ADAL" clId="{A8B189AF-8C8F-4641-8D86-07F8F2915692}" dt="2022-02-11T14:40:13.234" v="1140" actId="1037"/>
          <ac:spMkLst>
            <pc:docMk/>
            <pc:sldMk cId="4012569946" sldId="9301"/>
            <ac:spMk id="37" creationId="{A54D735F-1E69-4543-AB5A-E2C0EC2DDEC5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40" creationId="{C211D6E0-6483-44B6-81C5-6198A095768D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43" creationId="{B02FE6B3-ADE6-4211-9CC5-1786984A41BE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44" creationId="{58D2A12B-D91F-4D46-AEF9-1C58FD4C5884}"/>
          </ac:spMkLst>
        </pc:spChg>
        <pc:spChg chg="mod">
          <ac:chgData name="Geising, Michael (external - Project)" userId="e526fc31-e24d-4549-afb0-ba2ec955b806" providerId="ADAL" clId="{A8B189AF-8C8F-4641-8D86-07F8F2915692}" dt="2022-02-11T14:41:56.728" v="1221" actId="14100"/>
          <ac:spMkLst>
            <pc:docMk/>
            <pc:sldMk cId="4012569946" sldId="9301"/>
            <ac:spMk id="45" creationId="{FF4F818E-A1F1-4F32-B428-E5B370C0E837}"/>
          </ac:spMkLst>
        </pc:spChg>
        <pc:spChg chg="mod">
          <ac:chgData name="Geising, Michael (external - Project)" userId="e526fc31-e24d-4549-afb0-ba2ec955b806" providerId="ADAL" clId="{A8B189AF-8C8F-4641-8D86-07F8F2915692}" dt="2022-02-11T14:41:59.886" v="1222" actId="14100"/>
          <ac:spMkLst>
            <pc:docMk/>
            <pc:sldMk cId="4012569946" sldId="9301"/>
            <ac:spMk id="46" creationId="{61971670-9D25-435A-A67C-F86160E190F3}"/>
          </ac:spMkLst>
        </pc:spChg>
        <pc:spChg chg="mod">
          <ac:chgData name="Geising, Michael (external - Project)" userId="e526fc31-e24d-4549-afb0-ba2ec955b806" providerId="ADAL" clId="{A8B189AF-8C8F-4641-8D86-07F8F2915692}" dt="2022-02-11T14:33:23.744" v="1024" actId="14100"/>
          <ac:spMkLst>
            <pc:docMk/>
            <pc:sldMk cId="4012569946" sldId="9301"/>
            <ac:spMk id="48" creationId="{3ABB7811-FC46-40AA-9C7F-CFBF6C2CB0CC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58" creationId="{7CCA25C2-C568-407E-964E-A0BC98EF8F3A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59" creationId="{A1AB13C5-1504-473B-A909-AC02437FBDBD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60" creationId="{C62388CC-FA8E-44E8-A34A-4ABBDFFCEA0D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71" creationId="{2CFE5425-A939-421A-ABF7-F5FEE94DA295}"/>
          </ac:spMkLst>
        </pc:spChg>
        <pc:spChg chg="mod">
          <ac:chgData name="Geising, Michael (external - Project)" userId="e526fc31-e24d-4549-afb0-ba2ec955b806" providerId="ADAL" clId="{A8B189AF-8C8F-4641-8D86-07F8F2915692}" dt="2022-02-11T14:43:19.458" v="1304" actId="1037"/>
          <ac:spMkLst>
            <pc:docMk/>
            <pc:sldMk cId="4012569946" sldId="9301"/>
            <ac:spMk id="73" creationId="{A4958382-D48D-4941-B0CD-3E92AB01540F}"/>
          </ac:spMkLst>
        </pc:spChg>
        <pc:spChg chg="add mod ord">
          <ac:chgData name="Geising, Michael (external - Project)" userId="e526fc31-e24d-4549-afb0-ba2ec955b806" providerId="ADAL" clId="{A8B189AF-8C8F-4641-8D86-07F8F2915692}" dt="2022-02-11T14:39:53.374" v="1107" actId="14100"/>
          <ac:spMkLst>
            <pc:docMk/>
            <pc:sldMk cId="4012569946" sldId="9301"/>
            <ac:spMk id="74" creationId="{E23E4472-3659-4965-B03A-C41EA24861B3}"/>
          </ac:spMkLst>
        </pc:spChg>
        <pc:spChg chg="add mod ord">
          <ac:chgData name="Geising, Michael (external - Project)" userId="e526fc31-e24d-4549-afb0-ba2ec955b806" providerId="ADAL" clId="{A8B189AF-8C8F-4641-8D86-07F8F2915692}" dt="2022-02-11T10:48:56.720" v="428" actId="14100"/>
          <ac:spMkLst>
            <pc:docMk/>
            <pc:sldMk cId="4012569946" sldId="9301"/>
            <ac:spMk id="75" creationId="{4AD9DF49-DCFB-4680-813D-BDB59073DEDA}"/>
          </ac:spMkLst>
        </pc:spChg>
        <pc:spChg chg="add mod ord">
          <ac:chgData name="Geising, Michael (external - Project)" userId="e526fc31-e24d-4549-afb0-ba2ec955b806" providerId="ADAL" clId="{A8B189AF-8C8F-4641-8D86-07F8F2915692}" dt="2022-02-11T14:39:10.208" v="1100" actId="14100"/>
          <ac:spMkLst>
            <pc:docMk/>
            <pc:sldMk cId="4012569946" sldId="9301"/>
            <ac:spMk id="76" creationId="{B2EE41B9-B7B9-47C6-82DD-EC55DD7E63AA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80" creationId="{B3A9F110-BD45-435A-9B54-26F37658195A}"/>
          </ac:spMkLst>
        </pc:spChg>
        <pc:spChg chg="mod">
          <ac:chgData name="Geising, Michael (external - Project)" userId="e526fc31-e24d-4549-afb0-ba2ec955b806" providerId="ADAL" clId="{A8B189AF-8C8F-4641-8D86-07F8F2915692}" dt="2022-02-11T14:35:59.249" v="1062" actId="692"/>
          <ac:spMkLst>
            <pc:docMk/>
            <pc:sldMk cId="4012569946" sldId="9301"/>
            <ac:spMk id="82" creationId="{DC60048C-1E47-4C3A-9A13-CF4FE1CCFC65}"/>
          </ac:spMkLst>
        </pc:spChg>
        <pc:spChg chg="del">
          <ac:chgData name="Geising, Michael (external - Project)" userId="e526fc31-e24d-4549-afb0-ba2ec955b806" providerId="ADAL" clId="{A8B189AF-8C8F-4641-8D86-07F8F2915692}" dt="2022-02-11T09:28:48.346" v="98" actId="478"/>
          <ac:spMkLst>
            <pc:docMk/>
            <pc:sldMk cId="4012569946" sldId="9301"/>
            <ac:spMk id="85" creationId="{D15BFE52-E1CB-4089-BE10-370E0A038554}"/>
          </ac:spMkLst>
        </pc:spChg>
        <pc:spChg chg="mod">
          <ac:chgData name="Geising, Michael (external - Project)" userId="e526fc31-e24d-4549-afb0-ba2ec955b806" providerId="ADAL" clId="{A8B189AF-8C8F-4641-8D86-07F8F2915692}" dt="2022-02-11T14:41:54.273" v="1220" actId="14100"/>
          <ac:spMkLst>
            <pc:docMk/>
            <pc:sldMk cId="4012569946" sldId="9301"/>
            <ac:spMk id="92" creationId="{F5132832-D940-41E6-935D-FDBE0C091965}"/>
          </ac:spMkLst>
        </pc:spChg>
        <pc:spChg chg="mod">
          <ac:chgData name="Geising, Michael (external - Project)" userId="e526fc31-e24d-4549-afb0-ba2ec955b806" providerId="ADAL" clId="{A8B189AF-8C8F-4641-8D86-07F8F2915692}" dt="2022-02-11T14:42:16.112" v="1267" actId="1036"/>
          <ac:spMkLst>
            <pc:docMk/>
            <pc:sldMk cId="4012569946" sldId="9301"/>
            <ac:spMk id="94" creationId="{BC94E8FF-8900-4D9C-96DF-57A6A23101D7}"/>
          </ac:spMkLst>
        </pc:spChg>
        <pc:spChg chg="add del mod ord">
          <ac:chgData name="Geising, Michael (external - Project)" userId="e526fc31-e24d-4549-afb0-ba2ec955b806" providerId="ADAL" clId="{A8B189AF-8C8F-4641-8D86-07F8F2915692}" dt="2022-02-11T14:30:37.853" v="955" actId="478"/>
          <ac:spMkLst>
            <pc:docMk/>
            <pc:sldMk cId="4012569946" sldId="9301"/>
            <ac:spMk id="95" creationId="{2292E528-0801-4933-B7D4-C6DBF00C146B}"/>
          </ac:spMkLst>
        </pc:spChg>
        <pc:spChg chg="add del mod ord">
          <ac:chgData name="Geising, Michael (external - Project)" userId="e526fc31-e24d-4549-afb0-ba2ec955b806" providerId="ADAL" clId="{A8B189AF-8C8F-4641-8D86-07F8F2915692}" dt="2022-02-11T10:45:17.200" v="378" actId="478"/>
          <ac:spMkLst>
            <pc:docMk/>
            <pc:sldMk cId="4012569946" sldId="9301"/>
            <ac:spMk id="96" creationId="{A2FAE207-C38A-4129-A6A2-3E2ECD0CFC72}"/>
          </ac:spMkLst>
        </pc:spChg>
        <pc:spChg chg="del mod">
          <ac:chgData name="Geising, Michael (external - Project)" userId="e526fc31-e24d-4549-afb0-ba2ec955b806" providerId="ADAL" clId="{A8B189AF-8C8F-4641-8D86-07F8F2915692}" dt="2022-02-11T14:23:28.692" v="846" actId="478"/>
          <ac:spMkLst>
            <pc:docMk/>
            <pc:sldMk cId="4012569946" sldId="9301"/>
            <ac:spMk id="99" creationId="{A79FFEB8-05D6-4871-942D-547B794F9966}"/>
          </ac:spMkLst>
        </pc:spChg>
        <pc:spChg chg="mod">
          <ac:chgData name="Geising, Michael (external - Project)" userId="e526fc31-e24d-4549-afb0-ba2ec955b806" providerId="ADAL" clId="{A8B189AF-8C8F-4641-8D86-07F8F2915692}" dt="2022-02-11T14:21:36.214" v="748" actId="14100"/>
          <ac:spMkLst>
            <pc:docMk/>
            <pc:sldMk cId="4012569946" sldId="9301"/>
            <ac:spMk id="100" creationId="{6C43D6D8-C2F1-4D6D-9D73-CED87517DA23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101" creationId="{F39A9148-DF05-49F7-91E3-F3BD6E87474C}"/>
          </ac:spMkLst>
        </pc:spChg>
        <pc:spChg chg="mod">
          <ac:chgData name="Geising, Michael (external - Project)" userId="e526fc31-e24d-4549-afb0-ba2ec955b806" providerId="ADAL" clId="{A8B189AF-8C8F-4641-8D86-07F8F2915692}" dt="2022-02-11T14:40:39.396" v="1179" actId="1038"/>
          <ac:spMkLst>
            <pc:docMk/>
            <pc:sldMk cId="4012569946" sldId="9301"/>
            <ac:spMk id="102" creationId="{AA41B876-9503-4D40-9895-B5D4EB3D923F}"/>
          </ac:spMkLst>
        </pc:spChg>
        <pc:spChg chg="mod">
          <ac:chgData name="Geising, Michael (external - Project)" userId="e526fc31-e24d-4549-afb0-ba2ec955b806" providerId="ADAL" clId="{A8B189AF-8C8F-4641-8D86-07F8F2915692}" dt="2022-02-11T10:31:11.247" v="133" actId="1035"/>
          <ac:spMkLst>
            <pc:docMk/>
            <pc:sldMk cId="4012569946" sldId="9301"/>
            <ac:spMk id="103" creationId="{AE4CBE8E-4E0D-45A4-B92F-608F9DD93E7C}"/>
          </ac:spMkLst>
        </pc:spChg>
        <pc:spChg chg="mod">
          <ac:chgData name="Geising, Michael (external - Project)" userId="e526fc31-e24d-4549-afb0-ba2ec955b806" providerId="ADAL" clId="{A8B189AF-8C8F-4641-8D86-07F8F2915692}" dt="2022-02-11T10:31:11.247" v="133" actId="1035"/>
          <ac:spMkLst>
            <pc:docMk/>
            <pc:sldMk cId="4012569946" sldId="9301"/>
            <ac:spMk id="105" creationId="{80367815-6D3A-4C7E-85DC-649BB989B164}"/>
          </ac:spMkLst>
        </pc:spChg>
        <pc:spChg chg="mod">
          <ac:chgData name="Geising, Michael (external - Project)" userId="e526fc31-e24d-4549-afb0-ba2ec955b806" providerId="ADAL" clId="{A8B189AF-8C8F-4641-8D86-07F8F2915692}" dt="2022-02-11T14:21:46.298" v="750" actId="14100"/>
          <ac:spMkLst>
            <pc:docMk/>
            <pc:sldMk cId="4012569946" sldId="9301"/>
            <ac:spMk id="110" creationId="{560663B5-C322-42DD-9BA9-D377F7F162A9}"/>
          </ac:spMkLst>
        </pc:spChg>
        <pc:spChg chg="mod">
          <ac:chgData name="Geising, Michael (external - Project)" userId="e526fc31-e24d-4549-afb0-ba2ec955b806" providerId="ADAL" clId="{A8B189AF-8C8F-4641-8D86-07F8F2915692}" dt="2022-02-11T14:43:19.458" v="1304" actId="1037"/>
          <ac:spMkLst>
            <pc:docMk/>
            <pc:sldMk cId="4012569946" sldId="9301"/>
            <ac:spMk id="117" creationId="{DA258E26-0BDB-44DB-A420-D1EC5EB97FAA}"/>
          </ac:spMkLst>
        </pc:spChg>
        <pc:spChg chg="mod">
          <ac:chgData name="Geising, Michael (external - Project)" userId="e526fc31-e24d-4549-afb0-ba2ec955b806" providerId="ADAL" clId="{A8B189AF-8C8F-4641-8D86-07F8F2915692}" dt="2022-02-11T14:40:13.234" v="1140" actId="1037"/>
          <ac:spMkLst>
            <pc:docMk/>
            <pc:sldMk cId="4012569946" sldId="9301"/>
            <ac:spMk id="118" creationId="{B037AF92-7D2E-4AF9-A47A-9BCF804C9DF5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122" creationId="{4FF4F8B1-8269-43CF-8EC2-9E5000CBAAE2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123" creationId="{88758EEE-5DA0-4359-A834-ED8EFA243D07}"/>
          </ac:spMkLst>
        </pc:spChg>
        <pc:spChg chg="mod">
          <ac:chgData name="Geising, Michael (external - Project)" userId="e526fc31-e24d-4549-afb0-ba2ec955b806" providerId="ADAL" clId="{A8B189AF-8C8F-4641-8D86-07F8F2915692}" dt="2022-02-11T10:31:11.247" v="133" actId="1035"/>
          <ac:spMkLst>
            <pc:docMk/>
            <pc:sldMk cId="4012569946" sldId="9301"/>
            <ac:spMk id="124" creationId="{545AB27D-D1B0-46AE-A447-0FF1869A72BB}"/>
          </ac:spMkLst>
        </pc:spChg>
        <pc:spChg chg="mod">
          <ac:chgData name="Geising, Michael (external - Project)" userId="e526fc31-e24d-4549-afb0-ba2ec955b806" providerId="ADAL" clId="{A8B189AF-8C8F-4641-8D86-07F8F2915692}" dt="2022-02-11T10:31:20.050" v="134" actId="14100"/>
          <ac:spMkLst>
            <pc:docMk/>
            <pc:sldMk cId="4012569946" sldId="9301"/>
            <ac:spMk id="132" creationId="{BD8729E5-32F8-4059-87D8-0A092679665C}"/>
          </ac:spMkLst>
        </pc:spChg>
        <pc:spChg chg="mod">
          <ac:chgData name="Geising, Michael (external - Project)" userId="e526fc31-e24d-4549-afb0-ba2ec955b806" providerId="ADAL" clId="{A8B189AF-8C8F-4641-8D86-07F8F2915692}" dt="2022-02-11T14:20:15.660" v="687" actId="1038"/>
          <ac:spMkLst>
            <pc:docMk/>
            <pc:sldMk cId="4012569946" sldId="9301"/>
            <ac:spMk id="134" creationId="{BE344122-E9D5-4E6A-BE51-D7A5BB3EB0E4}"/>
          </ac:spMkLst>
        </pc:spChg>
        <pc:spChg chg="mod ord">
          <ac:chgData name="Geising, Michael (external - Project)" userId="e526fc31-e24d-4549-afb0-ba2ec955b806" providerId="ADAL" clId="{A8B189AF-8C8F-4641-8D86-07F8F2915692}" dt="2022-02-11T14:25:07.179" v="897" actId="1037"/>
          <ac:spMkLst>
            <pc:docMk/>
            <pc:sldMk cId="4012569946" sldId="9301"/>
            <ac:spMk id="138" creationId="{81B68ACF-1286-4123-AAC5-997C14FB8C77}"/>
          </ac:spMkLst>
        </pc:spChg>
        <pc:spChg chg="mod ord">
          <ac:chgData name="Geising, Michael (external - Project)" userId="e526fc31-e24d-4549-afb0-ba2ec955b806" providerId="ADAL" clId="{A8B189AF-8C8F-4641-8D86-07F8F2915692}" dt="2022-02-11T14:35:59.249" v="1062" actId="692"/>
          <ac:spMkLst>
            <pc:docMk/>
            <pc:sldMk cId="4012569946" sldId="9301"/>
            <ac:spMk id="139" creationId="{FA3F5DB7-64C5-4EA5-9C78-5833ABE4A730}"/>
          </ac:spMkLst>
        </pc:spChg>
        <pc:spChg chg="mod">
          <ac:chgData name="Geising, Michael (external - Project)" userId="e526fc31-e24d-4549-afb0-ba2ec955b806" providerId="ADAL" clId="{A8B189AF-8C8F-4641-8D86-07F8F2915692}" dt="2022-02-11T14:42:39.763" v="1297" actId="1037"/>
          <ac:spMkLst>
            <pc:docMk/>
            <pc:sldMk cId="4012569946" sldId="9301"/>
            <ac:spMk id="149" creationId="{24093732-B80B-4B8B-802B-B5F9DF971D1A}"/>
          </ac:spMkLst>
        </pc:spChg>
        <pc:spChg chg="add mod">
          <ac:chgData name="Geising, Michael (external - Project)" userId="e526fc31-e24d-4549-afb0-ba2ec955b806" providerId="ADAL" clId="{A8B189AF-8C8F-4641-8D86-07F8F2915692}" dt="2022-02-11T14:43:19.458" v="1304" actId="1037"/>
          <ac:spMkLst>
            <pc:docMk/>
            <pc:sldMk cId="4012569946" sldId="9301"/>
            <ac:spMk id="176" creationId="{685FEE32-92E3-45F8-B829-D84587DDE59D}"/>
          </ac:spMkLst>
        </pc:spChg>
        <pc:spChg chg="add mod">
          <ac:chgData name="Geising, Michael (external - Project)" userId="e526fc31-e24d-4549-afb0-ba2ec955b806" providerId="ADAL" clId="{A8B189AF-8C8F-4641-8D86-07F8F2915692}" dt="2022-02-11T14:30:56.895" v="962" actId="20577"/>
          <ac:spMkLst>
            <pc:docMk/>
            <pc:sldMk cId="4012569946" sldId="9301"/>
            <ac:spMk id="214" creationId="{CCB86BE7-F462-46FB-8321-7723E50138E2}"/>
          </ac:spMkLst>
        </pc:spChg>
        <pc:spChg chg="add del mod">
          <ac:chgData name="Geising, Michael (external - Project)" userId="e526fc31-e24d-4549-afb0-ba2ec955b806" providerId="ADAL" clId="{A8B189AF-8C8F-4641-8D86-07F8F2915692}" dt="2022-02-11T14:34:49.592" v="1052" actId="478"/>
          <ac:spMkLst>
            <pc:docMk/>
            <pc:sldMk cId="4012569946" sldId="9301"/>
            <ac:spMk id="232" creationId="{00BDC715-EE8D-46A7-95FF-8E1FCB79A4A9}"/>
          </ac:spMkLst>
        </pc:spChg>
        <pc:spChg chg="add del mod">
          <ac:chgData name="Geising, Michael (external - Project)" userId="e526fc31-e24d-4549-afb0-ba2ec955b806" providerId="ADAL" clId="{A8B189AF-8C8F-4641-8D86-07F8F2915692}" dt="2022-02-11T14:34:49.592" v="1052" actId="478"/>
          <ac:spMkLst>
            <pc:docMk/>
            <pc:sldMk cId="4012569946" sldId="9301"/>
            <ac:spMk id="233" creationId="{E7E29DD0-E6D1-4F86-AA94-9DA161B7EF00}"/>
          </ac:spMkLst>
        </pc:spChg>
        <pc:spChg chg="add del mod">
          <ac:chgData name="Geising, Michael (external - Project)" userId="e526fc31-e24d-4549-afb0-ba2ec955b806" providerId="ADAL" clId="{A8B189AF-8C8F-4641-8D86-07F8F2915692}" dt="2022-02-11T14:38:53.529" v="1099" actId="478"/>
          <ac:spMkLst>
            <pc:docMk/>
            <pc:sldMk cId="4012569946" sldId="9301"/>
            <ac:spMk id="234" creationId="{999B232B-6C8E-4223-B477-5329F9DC83DF}"/>
          </ac:spMkLst>
        </pc:spChg>
        <pc:picChg chg="mod">
          <ac:chgData name="Geising, Michael (external - Project)" userId="e526fc31-e24d-4549-afb0-ba2ec955b806" providerId="ADAL" clId="{A8B189AF-8C8F-4641-8D86-07F8F2915692}" dt="2022-02-11T14:40:43.630" v="1187" actId="1038"/>
          <ac:picMkLst>
            <pc:docMk/>
            <pc:sldMk cId="4012569946" sldId="9301"/>
            <ac:picMk id="17" creationId="{482FE191-429C-4FB5-9319-306DCBD3D713}"/>
          </ac:picMkLst>
        </pc:picChg>
        <pc:picChg chg="mod">
          <ac:chgData name="Geising, Michael (external - Project)" userId="e526fc31-e24d-4549-afb0-ba2ec955b806" providerId="ADAL" clId="{A8B189AF-8C8F-4641-8D86-07F8F2915692}" dt="2022-02-11T10:31:11.247" v="133" actId="1035"/>
          <ac:picMkLst>
            <pc:docMk/>
            <pc:sldMk cId="4012569946" sldId="9301"/>
            <ac:picMk id="115" creationId="{DC654AF2-2025-49FD-A9B0-79C0FB869B80}"/>
          </ac:picMkLst>
        </pc:picChg>
        <pc:cxnChg chg="mod">
          <ac:chgData name="Geising, Michael (external - Project)" userId="e526fc31-e24d-4549-afb0-ba2ec955b806" providerId="ADAL" clId="{A8B189AF-8C8F-4641-8D86-07F8F2915692}" dt="2022-02-11T14:42:39.763" v="1297" actId="1037"/>
          <ac:cxnSpMkLst>
            <pc:docMk/>
            <pc:sldMk cId="4012569946" sldId="9301"/>
            <ac:cxnSpMk id="63" creationId="{6F5F8D2C-8DA8-4860-AD9D-00C961D6BF8A}"/>
          </ac:cxnSpMkLst>
        </pc:cxnChg>
        <pc:cxnChg chg="mod">
          <ac:chgData name="Geising, Michael (external - Project)" userId="e526fc31-e24d-4549-afb0-ba2ec955b806" providerId="ADAL" clId="{A8B189AF-8C8F-4641-8D86-07F8F2915692}" dt="2022-02-11T14:42:39.763" v="1297" actId="1037"/>
          <ac:cxnSpMkLst>
            <pc:docMk/>
            <pc:sldMk cId="4012569946" sldId="9301"/>
            <ac:cxnSpMk id="67" creationId="{4BA0B82D-775A-42BC-8B19-C91456C5AE57}"/>
          </ac:cxnSpMkLst>
        </pc:cxnChg>
        <pc:cxnChg chg="add del mod">
          <ac:chgData name="Geising, Michael (external - Project)" userId="e526fc31-e24d-4549-afb0-ba2ec955b806" providerId="ADAL" clId="{A8B189AF-8C8F-4641-8D86-07F8F2915692}" dt="2022-02-11T10:40:24.806" v="275" actId="478"/>
          <ac:cxnSpMkLst>
            <pc:docMk/>
            <pc:sldMk cId="4012569946" sldId="9301"/>
            <ac:cxnSpMk id="77" creationId="{F7FEB1EA-E6EC-4CF5-B18D-CDCD0A300ECF}"/>
          </ac:cxnSpMkLst>
        </pc:cxnChg>
        <pc:cxnChg chg="mod ord">
          <ac:chgData name="Geising, Michael (external - Project)" userId="e526fc31-e24d-4549-afb0-ba2ec955b806" providerId="ADAL" clId="{A8B189AF-8C8F-4641-8D86-07F8F2915692}" dt="2022-02-11T14:40:13.234" v="1140" actId="1037"/>
          <ac:cxnSpMkLst>
            <pc:docMk/>
            <pc:sldMk cId="4012569946" sldId="9301"/>
            <ac:cxnSpMk id="78" creationId="{341C1D4F-59F2-4F99-A4DA-8DFDDA041D8A}"/>
          </ac:cxnSpMkLst>
        </pc:cxnChg>
        <pc:cxnChg chg="add del mod">
          <ac:chgData name="Geising, Michael (external - Project)" userId="e526fc31-e24d-4549-afb0-ba2ec955b806" providerId="ADAL" clId="{A8B189AF-8C8F-4641-8D86-07F8F2915692}" dt="2022-02-11T10:38:16.762" v="237" actId="478"/>
          <ac:cxnSpMkLst>
            <pc:docMk/>
            <pc:sldMk cId="4012569946" sldId="9301"/>
            <ac:cxnSpMk id="79" creationId="{49FE4068-CF1A-4CF5-968A-7083931AF7B9}"/>
          </ac:cxnSpMkLst>
        </pc:cxnChg>
        <pc:cxnChg chg="add del mod ord">
          <ac:chgData name="Geising, Michael (external - Project)" userId="e526fc31-e24d-4549-afb0-ba2ec955b806" providerId="ADAL" clId="{A8B189AF-8C8F-4641-8D86-07F8F2915692}" dt="2022-02-11T10:43:26.359" v="313" actId="478"/>
          <ac:cxnSpMkLst>
            <pc:docMk/>
            <pc:sldMk cId="4012569946" sldId="9301"/>
            <ac:cxnSpMk id="83" creationId="{4894F9A8-886D-48C3-A97A-6B3C8023F3A2}"/>
          </ac:cxnSpMkLst>
        </pc:cxnChg>
        <pc:cxnChg chg="del mod">
          <ac:chgData name="Geising, Michael (external - Project)" userId="e526fc31-e24d-4549-afb0-ba2ec955b806" providerId="ADAL" clId="{A8B189AF-8C8F-4641-8D86-07F8F2915692}" dt="2022-02-11T09:28:49.796" v="99" actId="478"/>
          <ac:cxnSpMkLst>
            <pc:docMk/>
            <pc:sldMk cId="4012569946" sldId="9301"/>
            <ac:cxnSpMk id="86" creationId="{8EB81BA4-F147-4C60-8D94-C7FDD98A0017}"/>
          </ac:cxnSpMkLst>
        </pc:cxnChg>
        <pc:cxnChg chg="add del mod">
          <ac:chgData name="Geising, Michael (external - Project)" userId="e526fc31-e24d-4549-afb0-ba2ec955b806" providerId="ADAL" clId="{A8B189AF-8C8F-4641-8D86-07F8F2915692}" dt="2022-02-11T10:42:23.165" v="292" actId="478"/>
          <ac:cxnSpMkLst>
            <pc:docMk/>
            <pc:sldMk cId="4012569946" sldId="9301"/>
            <ac:cxnSpMk id="87" creationId="{E508CFEF-D6C9-435E-BCAB-D86B5FE0E327}"/>
          </ac:cxnSpMkLst>
        </pc:cxnChg>
        <pc:cxnChg chg="mod">
          <ac:chgData name="Geising, Michael (external - Project)" userId="e526fc31-e24d-4549-afb0-ba2ec955b806" providerId="ADAL" clId="{A8B189AF-8C8F-4641-8D86-07F8F2915692}" dt="2022-02-11T14:43:19.458" v="1304" actId="1037"/>
          <ac:cxnSpMkLst>
            <pc:docMk/>
            <pc:sldMk cId="4012569946" sldId="9301"/>
            <ac:cxnSpMk id="89" creationId="{1BA438E6-60B0-4E76-88C0-2F25C331E7EE}"/>
          </ac:cxnSpMkLst>
        </pc:cxnChg>
        <pc:cxnChg chg="del mod">
          <ac:chgData name="Geising, Michael (external - Project)" userId="e526fc31-e24d-4549-afb0-ba2ec955b806" providerId="ADAL" clId="{A8B189AF-8C8F-4641-8D86-07F8F2915692}" dt="2022-02-11T14:25:11.124" v="898" actId="478"/>
          <ac:cxnSpMkLst>
            <pc:docMk/>
            <pc:sldMk cId="4012569946" sldId="9301"/>
            <ac:cxnSpMk id="93" creationId="{A5E4CC25-979E-4677-9EF7-2F949E98903B}"/>
          </ac:cxnSpMkLst>
        </pc:cxnChg>
        <pc:cxnChg chg="mod">
          <ac:chgData name="Geising, Michael (external - Project)" userId="e526fc31-e24d-4549-afb0-ba2ec955b806" providerId="ADAL" clId="{A8B189AF-8C8F-4641-8D86-07F8F2915692}" dt="2022-02-11T14:41:56.728" v="1221" actId="14100"/>
          <ac:cxnSpMkLst>
            <pc:docMk/>
            <pc:sldMk cId="4012569946" sldId="9301"/>
            <ac:cxnSpMk id="98" creationId="{247D6486-FA3E-4BEA-891B-54E4E11F45EE}"/>
          </ac:cxnSpMkLst>
        </pc:cxnChg>
        <pc:cxnChg chg="mod">
          <ac:chgData name="Geising, Michael (external - Project)" userId="e526fc31-e24d-4549-afb0-ba2ec955b806" providerId="ADAL" clId="{A8B189AF-8C8F-4641-8D86-07F8F2915692}" dt="2022-02-11T14:40:28.571" v="1160" actId="14100"/>
          <ac:cxnSpMkLst>
            <pc:docMk/>
            <pc:sldMk cId="4012569946" sldId="9301"/>
            <ac:cxnSpMk id="104" creationId="{C724277C-C362-4BD2-B779-9640CCA1EFA9}"/>
          </ac:cxnSpMkLst>
        </pc:cxnChg>
        <pc:cxnChg chg="del mod">
          <ac:chgData name="Geising, Michael (external - Project)" userId="e526fc31-e24d-4549-afb0-ba2ec955b806" providerId="ADAL" clId="{A8B189AF-8C8F-4641-8D86-07F8F2915692}" dt="2022-02-11T14:24:53.100" v="857" actId="478"/>
          <ac:cxnSpMkLst>
            <pc:docMk/>
            <pc:sldMk cId="4012569946" sldId="9301"/>
            <ac:cxnSpMk id="108" creationId="{3019C1B0-F06D-4911-B479-0FA16152F8E1}"/>
          </ac:cxnSpMkLst>
        </pc:cxnChg>
        <pc:cxnChg chg="add mod">
          <ac:chgData name="Geising, Michael (external - Project)" userId="e526fc31-e24d-4549-afb0-ba2ec955b806" providerId="ADAL" clId="{A8B189AF-8C8F-4641-8D86-07F8F2915692}" dt="2022-02-11T14:31:11.338" v="967" actId="14100"/>
          <ac:cxnSpMkLst>
            <pc:docMk/>
            <pc:sldMk cId="4012569946" sldId="9301"/>
            <ac:cxnSpMk id="109" creationId="{126C6D5D-8587-4C5C-AC17-1325F7C046AD}"/>
          </ac:cxnSpMkLst>
        </pc:cxnChg>
        <pc:cxnChg chg="del mod">
          <ac:chgData name="Geising, Michael (external - Project)" userId="e526fc31-e24d-4549-afb0-ba2ec955b806" providerId="ADAL" clId="{A8B189AF-8C8F-4641-8D86-07F8F2915692}" dt="2022-02-11T10:55:15.177" v="473" actId="478"/>
          <ac:cxnSpMkLst>
            <pc:docMk/>
            <pc:sldMk cId="4012569946" sldId="9301"/>
            <ac:cxnSpMk id="111" creationId="{D6BB4B98-F77E-459B-A5D2-AB11594ACCC5}"/>
          </ac:cxnSpMkLst>
        </pc:cxnChg>
        <pc:cxnChg chg="mod">
          <ac:chgData name="Geising, Michael (external - Project)" userId="e526fc31-e24d-4549-afb0-ba2ec955b806" providerId="ADAL" clId="{A8B189AF-8C8F-4641-8D86-07F8F2915692}" dt="2022-02-11T14:21:36.214" v="748" actId="14100"/>
          <ac:cxnSpMkLst>
            <pc:docMk/>
            <pc:sldMk cId="4012569946" sldId="9301"/>
            <ac:cxnSpMk id="116" creationId="{ECF8E0FE-F8FF-4B93-9CC9-4FDEB3672302}"/>
          </ac:cxnSpMkLst>
        </pc:cxnChg>
        <pc:cxnChg chg="mod">
          <ac:chgData name="Geising, Michael (external - Project)" userId="e526fc31-e24d-4549-afb0-ba2ec955b806" providerId="ADAL" clId="{A8B189AF-8C8F-4641-8D86-07F8F2915692}" dt="2022-02-11T14:43:19.458" v="1304" actId="1037"/>
          <ac:cxnSpMkLst>
            <pc:docMk/>
            <pc:sldMk cId="4012569946" sldId="9301"/>
            <ac:cxnSpMk id="119" creationId="{537B5364-889E-425E-9F6A-35F22E6D3B8E}"/>
          </ac:cxnSpMkLst>
        </pc:cxnChg>
        <pc:cxnChg chg="mod">
          <ac:chgData name="Geising, Michael (external - Project)" userId="e526fc31-e24d-4549-afb0-ba2ec955b806" providerId="ADAL" clId="{A8B189AF-8C8F-4641-8D86-07F8F2915692}" dt="2022-02-11T14:43:19.458" v="1304" actId="1037"/>
          <ac:cxnSpMkLst>
            <pc:docMk/>
            <pc:sldMk cId="4012569946" sldId="9301"/>
            <ac:cxnSpMk id="121" creationId="{12C5B6D4-E961-43E4-A391-8F2E11873388}"/>
          </ac:cxnSpMkLst>
        </pc:cxnChg>
        <pc:cxnChg chg="add del mod">
          <ac:chgData name="Geising, Michael (external - Project)" userId="e526fc31-e24d-4549-afb0-ba2ec955b806" providerId="ADAL" clId="{A8B189AF-8C8F-4641-8D86-07F8F2915692}" dt="2022-02-11T14:30:31.312" v="953" actId="478"/>
          <ac:cxnSpMkLst>
            <pc:docMk/>
            <pc:sldMk cId="4012569946" sldId="9301"/>
            <ac:cxnSpMk id="125" creationId="{4D5DAF66-987D-4E49-9C90-A9F11C0CD5C5}"/>
          </ac:cxnSpMkLst>
        </pc:cxnChg>
        <pc:cxnChg chg="mod">
          <ac:chgData name="Geising, Michael (external - Project)" userId="e526fc31-e24d-4549-afb0-ba2ec955b806" providerId="ADAL" clId="{A8B189AF-8C8F-4641-8D86-07F8F2915692}" dt="2022-02-11T14:42:39.763" v="1297" actId="1037"/>
          <ac:cxnSpMkLst>
            <pc:docMk/>
            <pc:sldMk cId="4012569946" sldId="9301"/>
            <ac:cxnSpMk id="126" creationId="{77C4085B-739F-4D96-B3FD-9ECDD79F0840}"/>
          </ac:cxnSpMkLst>
        </pc:cxnChg>
        <pc:cxnChg chg="mod">
          <ac:chgData name="Geising, Michael (external - Project)" userId="e526fc31-e24d-4549-afb0-ba2ec955b806" providerId="ADAL" clId="{A8B189AF-8C8F-4641-8D86-07F8F2915692}" dt="2022-02-11T14:40:13.234" v="1140" actId="1037"/>
          <ac:cxnSpMkLst>
            <pc:docMk/>
            <pc:sldMk cId="4012569946" sldId="9301"/>
            <ac:cxnSpMk id="135" creationId="{F6393635-0B10-41EC-83D1-621ACE55BD20}"/>
          </ac:cxnSpMkLst>
        </pc:cxnChg>
        <pc:cxnChg chg="mod">
          <ac:chgData name="Geising, Michael (external - Project)" userId="e526fc31-e24d-4549-afb0-ba2ec955b806" providerId="ADAL" clId="{A8B189AF-8C8F-4641-8D86-07F8F2915692}" dt="2022-02-11T14:42:39.763" v="1297" actId="1037"/>
          <ac:cxnSpMkLst>
            <pc:docMk/>
            <pc:sldMk cId="4012569946" sldId="9301"/>
            <ac:cxnSpMk id="136" creationId="{C337244E-946F-47CF-B8D5-90CE0E5ACB7B}"/>
          </ac:cxnSpMkLst>
        </pc:cxnChg>
        <pc:cxnChg chg="del mod">
          <ac:chgData name="Geising, Michael (external - Project)" userId="e526fc31-e24d-4549-afb0-ba2ec955b806" providerId="ADAL" clId="{A8B189AF-8C8F-4641-8D86-07F8F2915692}" dt="2022-02-11T10:46:58.654" v="395" actId="478"/>
          <ac:cxnSpMkLst>
            <pc:docMk/>
            <pc:sldMk cId="4012569946" sldId="9301"/>
            <ac:cxnSpMk id="142" creationId="{499536DE-CD63-4EB0-B8BF-A2A1F0D09F8B}"/>
          </ac:cxnSpMkLst>
        </pc:cxnChg>
        <pc:cxnChg chg="add mod">
          <ac:chgData name="Geising, Michael (external - Project)" userId="e526fc31-e24d-4549-afb0-ba2ec955b806" providerId="ADAL" clId="{A8B189AF-8C8F-4641-8D86-07F8F2915692}" dt="2022-02-11T14:39:17.695" v="1102" actId="14100"/>
          <ac:cxnSpMkLst>
            <pc:docMk/>
            <pc:sldMk cId="4012569946" sldId="9301"/>
            <ac:cxnSpMk id="143" creationId="{01C79A59-20F3-4D77-9B41-AF49885A9B5F}"/>
          </ac:cxnSpMkLst>
        </pc:cxnChg>
        <pc:cxnChg chg="mod">
          <ac:chgData name="Geising, Michael (external - Project)" userId="e526fc31-e24d-4549-afb0-ba2ec955b806" providerId="ADAL" clId="{A8B189AF-8C8F-4641-8D86-07F8F2915692}" dt="2022-02-11T14:42:39.763" v="1297" actId="1037"/>
          <ac:cxnSpMkLst>
            <pc:docMk/>
            <pc:sldMk cId="4012569946" sldId="9301"/>
            <ac:cxnSpMk id="154" creationId="{0A245F76-A5AD-4FC1-AAF7-7316FC513631}"/>
          </ac:cxnSpMkLst>
        </pc:cxnChg>
        <pc:cxnChg chg="add mod">
          <ac:chgData name="Geising, Michael (external - Project)" userId="e526fc31-e24d-4549-afb0-ba2ec955b806" providerId="ADAL" clId="{A8B189AF-8C8F-4641-8D86-07F8F2915692}" dt="2022-02-11T14:39:57.809" v="1108" actId="14100"/>
          <ac:cxnSpMkLst>
            <pc:docMk/>
            <pc:sldMk cId="4012569946" sldId="9301"/>
            <ac:cxnSpMk id="155" creationId="{C386124A-D041-484B-BBD3-E148FCC69D40}"/>
          </ac:cxnSpMkLst>
        </pc:cxnChg>
        <pc:cxnChg chg="add mod">
          <ac:chgData name="Geising, Michael (external - Project)" userId="e526fc31-e24d-4549-afb0-ba2ec955b806" providerId="ADAL" clId="{A8B189AF-8C8F-4641-8D86-07F8F2915692}" dt="2022-02-11T14:40:43.630" v="1187" actId="1038"/>
          <ac:cxnSpMkLst>
            <pc:docMk/>
            <pc:sldMk cId="4012569946" sldId="9301"/>
            <ac:cxnSpMk id="165" creationId="{81110B84-F82A-4F37-BFAC-77B377AF1F42}"/>
          </ac:cxnSpMkLst>
        </pc:cxnChg>
        <pc:cxnChg chg="add mod">
          <ac:chgData name="Geising, Michael (external - Project)" userId="e526fc31-e24d-4549-afb0-ba2ec955b806" providerId="ADAL" clId="{A8B189AF-8C8F-4641-8D86-07F8F2915692}" dt="2022-02-11T14:42:45.352" v="1298" actId="14100"/>
          <ac:cxnSpMkLst>
            <pc:docMk/>
            <pc:sldMk cId="4012569946" sldId="9301"/>
            <ac:cxnSpMk id="168" creationId="{DECBA30E-0DF7-458B-A451-1C744DCF9AAC}"/>
          </ac:cxnSpMkLst>
        </pc:cxnChg>
        <pc:cxnChg chg="add mod">
          <ac:chgData name="Geising, Michael (external - Project)" userId="e526fc31-e24d-4549-afb0-ba2ec955b806" providerId="ADAL" clId="{A8B189AF-8C8F-4641-8D86-07F8F2915692}" dt="2022-02-11T14:43:24.284" v="1305" actId="14100"/>
          <ac:cxnSpMkLst>
            <pc:docMk/>
            <pc:sldMk cId="4012569946" sldId="9301"/>
            <ac:cxnSpMk id="200" creationId="{BB6C4B93-8AD9-4227-B445-65A0A8F20334}"/>
          </ac:cxnSpMkLst>
        </pc:cxnChg>
        <pc:cxnChg chg="add mod">
          <ac:chgData name="Geising, Michael (external - Project)" userId="e526fc31-e24d-4549-afb0-ba2ec955b806" providerId="ADAL" clId="{A8B189AF-8C8F-4641-8D86-07F8F2915692}" dt="2022-02-11T14:36:09.653" v="1064" actId="692"/>
          <ac:cxnSpMkLst>
            <pc:docMk/>
            <pc:sldMk cId="4012569946" sldId="9301"/>
            <ac:cxnSpMk id="203" creationId="{E6C19680-421D-4496-9316-564297CC06D4}"/>
          </ac:cxnSpMkLst>
        </pc:cxnChg>
        <pc:cxnChg chg="add mod">
          <ac:chgData name="Geising, Michael (external - Project)" userId="e526fc31-e24d-4549-afb0-ba2ec955b806" providerId="ADAL" clId="{A8B189AF-8C8F-4641-8D86-07F8F2915692}" dt="2022-02-11T14:39:14.200" v="1101" actId="14100"/>
          <ac:cxnSpMkLst>
            <pc:docMk/>
            <pc:sldMk cId="4012569946" sldId="9301"/>
            <ac:cxnSpMk id="225" creationId="{F4E3682C-28DC-438C-B8E6-D44CA2D28DDC}"/>
          </ac:cxnSpMkLst>
        </pc:cxnChg>
        <pc:cxnChg chg="add del mod">
          <ac:chgData name="Geising, Michael (external - Project)" userId="e526fc31-e24d-4549-afb0-ba2ec955b806" providerId="ADAL" clId="{A8B189AF-8C8F-4641-8D86-07F8F2915692}" dt="2022-02-11T14:38:53.529" v="1099" actId="478"/>
          <ac:cxnSpMkLst>
            <pc:docMk/>
            <pc:sldMk cId="4012569946" sldId="9301"/>
            <ac:cxnSpMk id="235" creationId="{24D9B823-7375-4B79-869A-89B57E141124}"/>
          </ac:cxnSpMkLst>
        </pc:cxnChg>
      </pc:sldChg>
    </pc:docChg>
  </pc:docChgLst>
  <pc:docChgLst>
    <pc:chgData name="Geising, Michael (external - Project)" userId="e526fc31-e24d-4549-afb0-ba2ec955b806" providerId="ADAL" clId="{E80D52D0-11A8-4B62-A713-2A1D6F594B3B}"/>
    <pc:docChg chg="undo custSel modSld">
      <pc:chgData name="Geising, Michael (external - Project)" userId="e526fc31-e24d-4549-afb0-ba2ec955b806" providerId="ADAL" clId="{E80D52D0-11A8-4B62-A713-2A1D6F594B3B}" dt="2022-02-17T12:18:56.488" v="5" actId="14100"/>
      <pc:docMkLst>
        <pc:docMk/>
      </pc:docMkLst>
      <pc:sldChg chg="modSp mod">
        <pc:chgData name="Geising, Michael (external - Project)" userId="e526fc31-e24d-4549-afb0-ba2ec955b806" providerId="ADAL" clId="{E80D52D0-11A8-4B62-A713-2A1D6F594B3B}" dt="2022-02-17T09:04:40.028" v="1" actId="1076"/>
        <pc:sldMkLst>
          <pc:docMk/>
          <pc:sldMk cId="1005037548" sldId="9299"/>
        </pc:sldMkLst>
        <pc:spChg chg="mod">
          <ac:chgData name="Geising, Michael (external - Project)" userId="e526fc31-e24d-4549-afb0-ba2ec955b806" providerId="ADAL" clId="{E80D52D0-11A8-4B62-A713-2A1D6F594B3B}" dt="2022-02-17T09:04:40.028" v="1" actId="1076"/>
          <ac:spMkLst>
            <pc:docMk/>
            <pc:sldMk cId="1005037548" sldId="9299"/>
            <ac:spMk id="48" creationId="{3ABB7811-FC46-40AA-9C7F-CFBF6C2CB0CC}"/>
          </ac:spMkLst>
        </pc:spChg>
        <pc:cxnChg chg="mod">
          <ac:chgData name="Geising, Michael (external - Project)" userId="e526fc31-e24d-4549-afb0-ba2ec955b806" providerId="ADAL" clId="{E80D52D0-11A8-4B62-A713-2A1D6F594B3B}" dt="2022-02-17T09:04:40.028" v="1" actId="1076"/>
          <ac:cxnSpMkLst>
            <pc:docMk/>
            <pc:sldMk cId="1005037548" sldId="9299"/>
            <ac:cxnSpMk id="83" creationId="{1C59B0C6-AB39-4DEF-8EAD-1E811BFD6756}"/>
          </ac:cxnSpMkLst>
        </pc:cxnChg>
      </pc:sldChg>
      <pc:sldChg chg="modSp mod">
        <pc:chgData name="Geising, Michael (external - Project)" userId="e526fc31-e24d-4549-afb0-ba2ec955b806" providerId="ADAL" clId="{E80D52D0-11A8-4B62-A713-2A1D6F594B3B}" dt="2022-02-17T12:18:56.488" v="5" actId="14100"/>
        <pc:sldMkLst>
          <pc:docMk/>
          <pc:sldMk cId="4012569946" sldId="9301"/>
        </pc:sldMkLst>
        <pc:cxnChg chg="mod">
          <ac:chgData name="Geising, Michael (external - Project)" userId="e526fc31-e24d-4549-afb0-ba2ec955b806" providerId="ADAL" clId="{E80D52D0-11A8-4B62-A713-2A1D6F594B3B}" dt="2022-02-17T12:18:56.488" v="5" actId="14100"/>
          <ac:cxnSpMkLst>
            <pc:docMk/>
            <pc:sldMk cId="4012569946" sldId="9301"/>
            <ac:cxnSpMk id="143" creationId="{01C79A59-20F3-4D77-9B41-AF49885A9B5F}"/>
          </ac:cxnSpMkLst>
        </pc:cxnChg>
      </pc:sldChg>
    </pc:docChg>
  </pc:docChgLst>
  <pc:docChgLst>
    <pc:chgData name="Geising, Michael (external - Project)" userId="e526fc31-e24d-4549-afb0-ba2ec955b806" providerId="ADAL" clId="{D244BA16-3F56-4B98-9F3A-7675B55A4A89}"/>
    <pc:docChg chg="undo custSel delSld modSld">
      <pc:chgData name="Geising, Michael (external - Project)" userId="e526fc31-e24d-4549-afb0-ba2ec955b806" providerId="ADAL" clId="{D244BA16-3F56-4B98-9F3A-7675B55A4A89}" dt="2022-03-31T09:09:25.914" v="1539" actId="1038"/>
      <pc:docMkLst>
        <pc:docMk/>
      </pc:docMkLst>
      <pc:sldChg chg="del">
        <pc:chgData name="Geising, Michael (external - Project)" userId="e526fc31-e24d-4549-afb0-ba2ec955b806" providerId="ADAL" clId="{D244BA16-3F56-4B98-9F3A-7675B55A4A89}" dt="2022-03-30T06:58:46.236" v="1" actId="2696"/>
        <pc:sldMkLst>
          <pc:docMk/>
          <pc:sldMk cId="26259268" sldId="9296"/>
        </pc:sldMkLst>
      </pc:sldChg>
      <pc:sldChg chg="del">
        <pc:chgData name="Geising, Michael (external - Project)" userId="e526fc31-e24d-4549-afb0-ba2ec955b806" providerId="ADAL" clId="{D244BA16-3F56-4B98-9F3A-7675B55A4A89}" dt="2022-03-30T06:58:46.236" v="1" actId="2696"/>
        <pc:sldMkLst>
          <pc:docMk/>
          <pc:sldMk cId="1663237177" sldId="9297"/>
        </pc:sldMkLst>
      </pc:sldChg>
      <pc:sldChg chg="del">
        <pc:chgData name="Geising, Michael (external - Project)" userId="e526fc31-e24d-4549-afb0-ba2ec955b806" providerId="ADAL" clId="{D244BA16-3F56-4B98-9F3A-7675B55A4A89}" dt="2022-03-30T06:58:46.236" v="1" actId="2696"/>
        <pc:sldMkLst>
          <pc:docMk/>
          <pc:sldMk cId="981102231" sldId="9298"/>
        </pc:sldMkLst>
      </pc:sldChg>
      <pc:sldChg chg="del">
        <pc:chgData name="Geising, Michael (external - Project)" userId="e526fc31-e24d-4549-afb0-ba2ec955b806" providerId="ADAL" clId="{D244BA16-3F56-4B98-9F3A-7675B55A4A89}" dt="2022-03-30T06:58:46.236" v="1" actId="2696"/>
        <pc:sldMkLst>
          <pc:docMk/>
          <pc:sldMk cId="1005037548" sldId="9299"/>
        </pc:sldMkLst>
      </pc:sldChg>
      <pc:sldChg chg="del">
        <pc:chgData name="Geising, Michael (external - Project)" userId="e526fc31-e24d-4549-afb0-ba2ec955b806" providerId="ADAL" clId="{D244BA16-3F56-4B98-9F3A-7675B55A4A89}" dt="2022-03-30T06:58:40.456" v="0" actId="2696"/>
        <pc:sldMkLst>
          <pc:docMk/>
          <pc:sldMk cId="885553491" sldId="9300"/>
        </pc:sldMkLst>
      </pc:sldChg>
      <pc:sldChg chg="addSp delSp modSp mod">
        <pc:chgData name="Geising, Michael (external - Project)" userId="e526fc31-e24d-4549-afb0-ba2ec955b806" providerId="ADAL" clId="{D244BA16-3F56-4B98-9F3A-7675B55A4A89}" dt="2022-03-31T09:09:25.914" v="1539" actId="1038"/>
        <pc:sldMkLst>
          <pc:docMk/>
          <pc:sldMk cId="4012569946" sldId="9301"/>
        </pc:sldMkLst>
        <pc:spChg chg="mod">
          <ac:chgData name="Geising, Michael (external - Project)" userId="e526fc31-e24d-4549-afb0-ba2ec955b806" providerId="ADAL" clId="{D244BA16-3F56-4B98-9F3A-7675B55A4A89}" dt="2022-03-31T09:05:28.734" v="1335" actId="1035"/>
          <ac:spMkLst>
            <pc:docMk/>
            <pc:sldMk cId="4012569946" sldId="9301"/>
            <ac:spMk id="4" creationId="{CF030573-8650-43F0-9579-0F1B2EAF9F02}"/>
          </ac:spMkLst>
        </pc:spChg>
        <pc:spChg chg="mod">
          <ac:chgData name="Geising, Michael (external - Project)" userId="e526fc31-e24d-4549-afb0-ba2ec955b806" providerId="ADAL" clId="{D244BA16-3F56-4B98-9F3A-7675B55A4A89}" dt="2022-03-30T07:25:30.145" v="1007" actId="14100"/>
          <ac:spMkLst>
            <pc:docMk/>
            <pc:sldMk cId="4012569946" sldId="9301"/>
            <ac:spMk id="7" creationId="{C5D4A006-A6D5-4B8D-8327-EA68BC84817B}"/>
          </ac:spMkLst>
        </pc:spChg>
        <pc:spChg chg="mod">
          <ac:chgData name="Geising, Michael (external - Project)" userId="e526fc31-e24d-4549-afb0-ba2ec955b806" providerId="ADAL" clId="{D244BA16-3F56-4B98-9F3A-7675B55A4A89}" dt="2022-03-31T09:09:19.577" v="1494" actId="14100"/>
          <ac:spMkLst>
            <pc:docMk/>
            <pc:sldMk cId="4012569946" sldId="9301"/>
            <ac:spMk id="8" creationId="{2E84051D-CAD7-45FE-927D-E038229AE421}"/>
          </ac:spMkLst>
        </pc:spChg>
        <pc:spChg chg="mod">
          <ac:chgData name="Geising, Michael (external - Project)" userId="e526fc31-e24d-4549-afb0-ba2ec955b806" providerId="ADAL" clId="{D244BA16-3F56-4B98-9F3A-7675B55A4A89}" dt="2022-03-31T09:06:02.032" v="1360" actId="14100"/>
          <ac:spMkLst>
            <pc:docMk/>
            <pc:sldMk cId="4012569946" sldId="9301"/>
            <ac:spMk id="19" creationId="{0A2789E6-C9AE-4B29-AA59-6D3BAE14B3F9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22" creationId="{5E1D1A78-92F1-45FF-A93F-E01D43EE7A46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23" creationId="{D77E4228-CD9D-4174-A43A-BCE5D40E338B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36" creationId="{5893F1DE-1B0C-4CCA-A0F2-B7F0A8CBD90A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37" creationId="{A54D735F-1E69-4543-AB5A-E2C0EC2DDEC5}"/>
          </ac:spMkLst>
        </pc:spChg>
        <pc:spChg chg="mod">
          <ac:chgData name="Geising, Michael (external - Project)" userId="e526fc31-e24d-4549-afb0-ba2ec955b806" providerId="ADAL" clId="{D244BA16-3F56-4B98-9F3A-7675B55A4A89}" dt="2022-03-31T09:05:28.734" v="1335" actId="1035"/>
          <ac:spMkLst>
            <pc:docMk/>
            <pc:sldMk cId="4012569946" sldId="9301"/>
            <ac:spMk id="40" creationId="{C211D6E0-6483-44B6-81C5-6198A095768D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45" creationId="{FF4F818E-A1F1-4F32-B428-E5B370C0E837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46" creationId="{61971670-9D25-435A-A67C-F86160E190F3}"/>
          </ac:spMkLst>
        </pc:spChg>
        <pc:spChg chg="mod">
          <ac:chgData name="Geising, Michael (external - Project)" userId="e526fc31-e24d-4549-afb0-ba2ec955b806" providerId="ADAL" clId="{D244BA16-3F56-4B98-9F3A-7675B55A4A89}" dt="2022-03-31T09:04:52.026" v="1307" actId="14100"/>
          <ac:spMkLst>
            <pc:docMk/>
            <pc:sldMk cId="4012569946" sldId="9301"/>
            <ac:spMk id="48" creationId="{3ABB7811-FC46-40AA-9C7F-CFBF6C2CB0CC}"/>
          </ac:spMkLst>
        </pc:spChg>
        <pc:spChg chg="mod">
          <ac:chgData name="Geising, Michael (external - Project)" userId="e526fc31-e24d-4549-afb0-ba2ec955b806" providerId="ADAL" clId="{D244BA16-3F56-4B98-9F3A-7675B55A4A89}" dt="2022-03-31T09:05:28.734" v="1335" actId="1035"/>
          <ac:spMkLst>
            <pc:docMk/>
            <pc:sldMk cId="4012569946" sldId="9301"/>
            <ac:spMk id="60" creationId="{C62388CC-FA8E-44E8-A34A-4ABBDFFCEA0D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73" creationId="{A4958382-D48D-4941-B0CD-3E92AB01540F}"/>
          </ac:spMkLst>
        </pc:spChg>
        <pc:spChg chg="mod">
          <ac:chgData name="Geising, Michael (external - Project)" userId="e526fc31-e24d-4549-afb0-ba2ec955b806" providerId="ADAL" clId="{D244BA16-3F56-4B98-9F3A-7675B55A4A89}" dt="2022-03-30T07:25:01.541" v="1001" actId="14100"/>
          <ac:spMkLst>
            <pc:docMk/>
            <pc:sldMk cId="4012569946" sldId="9301"/>
            <ac:spMk id="74" creationId="{E23E4472-3659-4965-B03A-C41EA24861B3}"/>
          </ac:spMkLst>
        </pc:spChg>
        <pc:spChg chg="mod">
          <ac:chgData name="Geising, Michael (external - Project)" userId="e526fc31-e24d-4549-afb0-ba2ec955b806" providerId="ADAL" clId="{D244BA16-3F56-4B98-9F3A-7675B55A4A89}" dt="2022-03-31T09:08:13.856" v="1449" actId="14100"/>
          <ac:spMkLst>
            <pc:docMk/>
            <pc:sldMk cId="4012569946" sldId="9301"/>
            <ac:spMk id="75" creationId="{4AD9DF49-DCFB-4680-813D-BDB59073DEDA}"/>
          </ac:spMkLst>
        </pc:spChg>
        <pc:spChg chg="mod">
          <ac:chgData name="Geising, Michael (external - Project)" userId="e526fc31-e24d-4549-afb0-ba2ec955b806" providerId="ADAL" clId="{D244BA16-3F56-4B98-9F3A-7675B55A4A89}" dt="2022-03-30T07:25:01.541" v="1001" actId="14100"/>
          <ac:spMkLst>
            <pc:docMk/>
            <pc:sldMk cId="4012569946" sldId="9301"/>
            <ac:spMk id="76" creationId="{B2EE41B9-B7B9-47C6-82DD-EC55DD7E63AA}"/>
          </ac:spMkLst>
        </pc:spChg>
        <pc:spChg chg="mod">
          <ac:chgData name="Geising, Michael (external - Project)" userId="e526fc31-e24d-4549-afb0-ba2ec955b806" providerId="ADAL" clId="{D244BA16-3F56-4B98-9F3A-7675B55A4A89}" dt="2022-03-31T09:06:05.681" v="1368" actId="1035"/>
          <ac:spMkLst>
            <pc:docMk/>
            <pc:sldMk cId="4012569946" sldId="9301"/>
            <ac:spMk id="80" creationId="{B3A9F110-BD45-435A-9B54-26F37658195A}"/>
          </ac:spMkLst>
        </pc:spChg>
        <pc:spChg chg="mod">
          <ac:chgData name="Geising, Michael (external - Project)" userId="e526fc31-e24d-4549-afb0-ba2ec955b806" providerId="ADAL" clId="{D244BA16-3F56-4B98-9F3A-7675B55A4A89}" dt="2022-03-31T09:08:09.317" v="1448" actId="1037"/>
          <ac:spMkLst>
            <pc:docMk/>
            <pc:sldMk cId="4012569946" sldId="9301"/>
            <ac:spMk id="91" creationId="{F0D1564E-51A3-4C3A-9AD3-44C26F452582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92" creationId="{F5132832-D940-41E6-935D-FDBE0C091965}"/>
          </ac:spMkLst>
        </pc:spChg>
        <pc:spChg chg="add mod ord">
          <ac:chgData name="Geising, Michael (external - Project)" userId="e526fc31-e24d-4549-afb0-ba2ec955b806" providerId="ADAL" clId="{D244BA16-3F56-4B98-9F3A-7675B55A4A89}" dt="2022-03-31T09:02:42.570" v="1211" actId="20577"/>
          <ac:spMkLst>
            <pc:docMk/>
            <pc:sldMk cId="4012569946" sldId="9301"/>
            <ac:spMk id="93" creationId="{51A0C7AC-6157-4AFC-8272-BDFBC4DF9B91}"/>
          </ac:spMkLst>
        </pc:spChg>
        <pc:spChg chg="mod">
          <ac:chgData name="Geising, Michael (external - Project)" userId="e526fc31-e24d-4549-afb0-ba2ec955b806" providerId="ADAL" clId="{D244BA16-3F56-4B98-9F3A-7675B55A4A89}" dt="2022-03-31T09:03:46.959" v="1219"/>
          <ac:spMkLst>
            <pc:docMk/>
            <pc:sldMk cId="4012569946" sldId="9301"/>
            <ac:spMk id="94" creationId="{BC94E8FF-8900-4D9C-96DF-57A6A23101D7}"/>
          </ac:spMkLst>
        </pc:spChg>
        <pc:spChg chg="add mod">
          <ac:chgData name="Geising, Michael (external - Project)" userId="e526fc31-e24d-4549-afb0-ba2ec955b806" providerId="ADAL" clId="{D244BA16-3F56-4B98-9F3A-7675B55A4A89}" dt="2022-03-31T09:09:25.914" v="1539" actId="1038"/>
          <ac:spMkLst>
            <pc:docMk/>
            <pc:sldMk cId="4012569946" sldId="9301"/>
            <ac:spMk id="95" creationId="{5A8E90DB-8070-4CB2-903C-DD756CD616C2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96" creationId="{CE802C63-8F47-4741-9A78-3888A7C661E8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106" creationId="{CE6C10A3-F22E-4B10-A958-625331F35846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107" creationId="{6363DC56-5084-4A49-813E-261FC8AE841C}"/>
          </ac:spMkLst>
        </pc:spChg>
        <pc:spChg chg="mod">
          <ac:chgData name="Geising, Michael (external - Project)" userId="e526fc31-e24d-4549-afb0-ba2ec955b806" providerId="ADAL" clId="{D244BA16-3F56-4B98-9F3A-7675B55A4A89}" dt="2022-03-31T09:05:28.734" v="1335" actId="1035"/>
          <ac:spMkLst>
            <pc:docMk/>
            <pc:sldMk cId="4012569946" sldId="9301"/>
            <ac:spMk id="110" creationId="{98669FA7-866F-42F0-8970-BEEB363D59D2}"/>
          </ac:spMkLst>
        </pc:spChg>
        <pc:spChg chg="mod">
          <ac:chgData name="Geising, Michael (external - Project)" userId="e526fc31-e24d-4549-afb0-ba2ec955b806" providerId="ADAL" clId="{D244BA16-3F56-4B98-9F3A-7675B55A4A89}" dt="2022-03-31T09:06:05.681" v="1368" actId="1035"/>
          <ac:spMkLst>
            <pc:docMk/>
            <pc:sldMk cId="4012569946" sldId="9301"/>
            <ac:spMk id="111" creationId="{427A881F-5176-4F17-87FB-E399E708003E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113" creationId="{2A73718C-F89D-47C0-A0AA-66613FF99A21}"/>
          </ac:spMkLst>
        </pc:spChg>
        <pc:spChg chg="mod">
          <ac:chgData name="Geising, Michael (external - Project)" userId="e526fc31-e24d-4549-afb0-ba2ec955b806" providerId="ADAL" clId="{D244BA16-3F56-4B98-9F3A-7675B55A4A89}" dt="2022-03-30T07:27:33.973" v="1110" actId="1037"/>
          <ac:spMkLst>
            <pc:docMk/>
            <pc:sldMk cId="4012569946" sldId="9301"/>
            <ac:spMk id="114" creationId="{48BE5516-C5F6-4427-B6AB-B6C2FB0972A0}"/>
          </ac:spMkLst>
        </pc:spChg>
        <pc:spChg chg="mod">
          <ac:chgData name="Geising, Michael (external - Project)" userId="e526fc31-e24d-4549-afb0-ba2ec955b806" providerId="ADAL" clId="{D244BA16-3F56-4B98-9F3A-7675B55A4A89}" dt="2022-03-31T09:03:01.487" v="1214" actId="1036"/>
          <ac:spMkLst>
            <pc:docMk/>
            <pc:sldMk cId="4012569946" sldId="9301"/>
            <ac:spMk id="117" creationId="{DA258E26-0BDB-44DB-A420-D1EC5EB97FAA}"/>
          </ac:spMkLst>
        </pc:spChg>
        <pc:spChg chg="mod">
          <ac:chgData name="Geising, Michael (external - Project)" userId="e526fc31-e24d-4549-afb0-ba2ec955b806" providerId="ADAL" clId="{D244BA16-3F56-4B98-9F3A-7675B55A4A89}" dt="2022-03-31T09:06:33.231" v="1370" actId="14100"/>
          <ac:spMkLst>
            <pc:docMk/>
            <pc:sldMk cId="4012569946" sldId="9301"/>
            <ac:spMk id="118" creationId="{B037AF92-7D2E-4AF9-A47A-9BCF804C9DF5}"/>
          </ac:spMkLst>
        </pc:spChg>
        <pc:spChg chg="mod">
          <ac:chgData name="Geising, Michael (external - Project)" userId="e526fc31-e24d-4549-afb0-ba2ec955b806" providerId="ADAL" clId="{D244BA16-3F56-4B98-9F3A-7675B55A4A89}" dt="2022-03-31T09:05:50.067" v="1357" actId="1035"/>
          <ac:spMkLst>
            <pc:docMk/>
            <pc:sldMk cId="4012569946" sldId="9301"/>
            <ac:spMk id="123" creationId="{88758EEE-5DA0-4359-A834-ED8EFA243D07}"/>
          </ac:spMkLst>
        </pc:spChg>
        <pc:spChg chg="mod ord">
          <ac:chgData name="Geising, Michael (external - Project)" userId="e526fc31-e24d-4549-afb0-ba2ec955b806" providerId="ADAL" clId="{D244BA16-3F56-4B98-9F3A-7675B55A4A89}" dt="2022-03-30T07:27:02.517" v="1105" actId="1037"/>
          <ac:spMkLst>
            <pc:docMk/>
            <pc:sldMk cId="4012569946" sldId="9301"/>
            <ac:spMk id="138" creationId="{81B68ACF-1286-4123-AAC5-997C14FB8C77}"/>
          </ac:spMkLst>
        </pc:spChg>
        <pc:spChg chg="mod">
          <ac:chgData name="Geising, Michael (external - Project)" userId="e526fc31-e24d-4549-afb0-ba2ec955b806" providerId="ADAL" clId="{D244BA16-3F56-4B98-9F3A-7675B55A4A89}" dt="2022-03-31T09:06:28.271" v="1369" actId="14100"/>
          <ac:spMkLst>
            <pc:docMk/>
            <pc:sldMk cId="4012569946" sldId="9301"/>
            <ac:spMk id="176" creationId="{685FEE32-92E3-45F8-B829-D84587DDE59D}"/>
          </ac:spMkLst>
        </pc:spChg>
        <pc:spChg chg="mod ord">
          <ac:chgData name="Geising, Michael (external - Project)" userId="e526fc31-e24d-4549-afb0-ba2ec955b806" providerId="ADAL" clId="{D244BA16-3F56-4B98-9F3A-7675B55A4A89}" dt="2022-03-30T07:23:27.775" v="985" actId="14100"/>
          <ac:spMkLst>
            <pc:docMk/>
            <pc:sldMk cId="4012569946" sldId="9301"/>
            <ac:spMk id="214" creationId="{CCB86BE7-F462-46FB-8321-7723E50138E2}"/>
          </ac:spMkLst>
        </pc:spChg>
        <pc:cxnChg chg="mod">
          <ac:chgData name="Geising, Michael (external - Project)" userId="e526fc31-e24d-4549-afb0-ba2ec955b806" providerId="ADAL" clId="{D244BA16-3F56-4B98-9F3A-7675B55A4A89}" dt="2022-03-31T09:06:33.231" v="1370" actId="14100"/>
          <ac:cxnSpMkLst>
            <pc:docMk/>
            <pc:sldMk cId="4012569946" sldId="9301"/>
            <ac:cxnSpMk id="78" creationId="{341C1D4F-59F2-4F99-A4DA-8DFDDA041D8A}"/>
          </ac:cxnSpMkLst>
        </pc:cxnChg>
        <pc:cxnChg chg="mod">
          <ac:chgData name="Geising, Michael (external - Project)" userId="e526fc31-e24d-4549-afb0-ba2ec955b806" providerId="ADAL" clId="{D244BA16-3F56-4B98-9F3A-7675B55A4A89}" dt="2022-03-31T09:03:01.487" v="1214" actId="1036"/>
          <ac:cxnSpMkLst>
            <pc:docMk/>
            <pc:sldMk cId="4012569946" sldId="9301"/>
            <ac:cxnSpMk id="89" creationId="{1BA438E6-60B0-4E76-88C0-2F25C331E7EE}"/>
          </ac:cxnSpMkLst>
        </pc:cxnChg>
        <pc:cxnChg chg="add mod">
          <ac:chgData name="Geising, Michael (external - Project)" userId="e526fc31-e24d-4549-afb0-ba2ec955b806" providerId="ADAL" clId="{D244BA16-3F56-4B98-9F3A-7675B55A4A89}" dt="2022-03-31T09:06:48.072" v="1373" actId="14100"/>
          <ac:cxnSpMkLst>
            <pc:docMk/>
            <pc:sldMk cId="4012569946" sldId="9301"/>
            <ac:cxnSpMk id="98" creationId="{BC75E97B-553B-4555-B05D-0801B4CBBDDC}"/>
          </ac:cxnSpMkLst>
        </pc:cxnChg>
        <pc:cxnChg chg="mod">
          <ac:chgData name="Geising, Michael (external - Project)" userId="e526fc31-e24d-4549-afb0-ba2ec955b806" providerId="ADAL" clId="{D244BA16-3F56-4B98-9F3A-7675B55A4A89}" dt="2022-03-31T09:03:06.428" v="1215" actId="14100"/>
          <ac:cxnSpMkLst>
            <pc:docMk/>
            <pc:sldMk cId="4012569946" sldId="9301"/>
            <ac:cxnSpMk id="99" creationId="{0AB15F49-E78E-46AB-8A15-A69025C678F6}"/>
          </ac:cxnSpMkLst>
        </pc:cxnChg>
        <pc:cxnChg chg="mod">
          <ac:chgData name="Geising, Michael (external - Project)" userId="e526fc31-e24d-4549-afb0-ba2ec955b806" providerId="ADAL" clId="{D244BA16-3F56-4B98-9F3A-7675B55A4A89}" dt="2022-03-31T09:03:01.487" v="1214" actId="1036"/>
          <ac:cxnSpMkLst>
            <pc:docMk/>
            <pc:sldMk cId="4012569946" sldId="9301"/>
            <ac:cxnSpMk id="104" creationId="{C724277C-C362-4BD2-B779-9640CCA1EFA9}"/>
          </ac:cxnSpMkLst>
        </pc:cxnChg>
        <pc:cxnChg chg="mod">
          <ac:chgData name="Geising, Michael (external - Project)" userId="e526fc31-e24d-4549-afb0-ba2ec955b806" providerId="ADAL" clId="{D244BA16-3F56-4B98-9F3A-7675B55A4A89}" dt="2022-03-31T09:03:01.487" v="1214" actId="1036"/>
          <ac:cxnSpMkLst>
            <pc:docMk/>
            <pc:sldMk cId="4012569946" sldId="9301"/>
            <ac:cxnSpMk id="108" creationId="{59D26F8E-A3C1-405C-A3BD-03276D9E3959}"/>
          </ac:cxnSpMkLst>
        </pc:cxnChg>
        <pc:cxnChg chg="mod">
          <ac:chgData name="Geising, Michael (external - Project)" userId="e526fc31-e24d-4549-afb0-ba2ec955b806" providerId="ADAL" clId="{D244BA16-3F56-4B98-9F3A-7675B55A4A89}" dt="2022-03-31T09:06:02.032" v="1360" actId="14100"/>
          <ac:cxnSpMkLst>
            <pc:docMk/>
            <pc:sldMk cId="4012569946" sldId="9301"/>
            <ac:cxnSpMk id="109" creationId="{C3009B26-8B44-48FE-9C9F-EE6CE75D92EC}"/>
          </ac:cxnSpMkLst>
        </pc:cxnChg>
        <pc:cxnChg chg="mod">
          <ac:chgData name="Geising, Michael (external - Project)" userId="e526fc31-e24d-4549-afb0-ba2ec955b806" providerId="ADAL" clId="{D244BA16-3F56-4B98-9F3A-7675B55A4A89}" dt="2022-03-31T09:03:01.487" v="1214" actId="1036"/>
          <ac:cxnSpMkLst>
            <pc:docMk/>
            <pc:sldMk cId="4012569946" sldId="9301"/>
            <ac:cxnSpMk id="112" creationId="{0DFB06AE-C840-4EEF-AD00-D8DBB2857436}"/>
          </ac:cxnSpMkLst>
        </pc:cxnChg>
        <pc:cxnChg chg="mod">
          <ac:chgData name="Geising, Michael (external - Project)" userId="e526fc31-e24d-4549-afb0-ba2ec955b806" providerId="ADAL" clId="{D244BA16-3F56-4B98-9F3A-7675B55A4A89}" dt="2022-03-31T09:03:01.487" v="1214" actId="1036"/>
          <ac:cxnSpMkLst>
            <pc:docMk/>
            <pc:sldMk cId="4012569946" sldId="9301"/>
            <ac:cxnSpMk id="119" creationId="{537B5364-889E-425E-9F6A-35F22E6D3B8E}"/>
          </ac:cxnSpMkLst>
        </pc:cxnChg>
        <pc:cxnChg chg="mod">
          <ac:chgData name="Geising, Michael (external - Project)" userId="e526fc31-e24d-4549-afb0-ba2ec955b806" providerId="ADAL" clId="{D244BA16-3F56-4B98-9F3A-7675B55A4A89}" dt="2022-03-31T09:03:01.487" v="1214" actId="1036"/>
          <ac:cxnSpMkLst>
            <pc:docMk/>
            <pc:sldMk cId="4012569946" sldId="9301"/>
            <ac:cxnSpMk id="120" creationId="{0B35E9ED-87CD-4624-AA54-C313369E12C9}"/>
          </ac:cxnSpMkLst>
        </pc:cxnChg>
        <pc:cxnChg chg="mod">
          <ac:chgData name="Geising, Michael (external - Project)" userId="e526fc31-e24d-4549-afb0-ba2ec955b806" providerId="ADAL" clId="{D244BA16-3F56-4B98-9F3A-7675B55A4A89}" dt="2022-03-31T09:03:01.487" v="1214" actId="1036"/>
          <ac:cxnSpMkLst>
            <pc:docMk/>
            <pc:sldMk cId="4012569946" sldId="9301"/>
            <ac:cxnSpMk id="121" creationId="{12C5B6D4-E961-43E4-A391-8F2E11873388}"/>
          </ac:cxnSpMkLst>
        </pc:cxnChg>
        <pc:cxnChg chg="mod">
          <ac:chgData name="Geising, Michael (external - Project)" userId="e526fc31-e24d-4549-afb0-ba2ec955b806" providerId="ADAL" clId="{D244BA16-3F56-4B98-9F3A-7675B55A4A89}" dt="2022-03-31T09:05:28.734" v="1335" actId="1035"/>
          <ac:cxnSpMkLst>
            <pc:docMk/>
            <pc:sldMk cId="4012569946" sldId="9301"/>
            <ac:cxnSpMk id="125" creationId="{BCBA171F-A104-4FA8-A12D-918E3EF4B0F4}"/>
          </ac:cxnSpMkLst>
        </pc:cxnChg>
        <pc:cxnChg chg="mod">
          <ac:chgData name="Geising, Michael (external - Project)" userId="e526fc31-e24d-4549-afb0-ba2ec955b806" providerId="ADAL" clId="{D244BA16-3F56-4B98-9F3A-7675B55A4A89}" dt="2022-03-31T09:06:02.032" v="1360" actId="14100"/>
          <ac:cxnSpMkLst>
            <pc:docMk/>
            <pc:sldMk cId="4012569946" sldId="9301"/>
            <ac:cxnSpMk id="126" creationId="{77C4085B-739F-4D96-B3FD-9ECDD79F0840}"/>
          </ac:cxnSpMkLst>
        </pc:cxnChg>
        <pc:cxnChg chg="mod">
          <ac:chgData name="Geising, Michael (external - Project)" userId="e526fc31-e24d-4549-afb0-ba2ec955b806" providerId="ADAL" clId="{D244BA16-3F56-4B98-9F3A-7675B55A4A89}" dt="2022-03-31T09:05:28.734" v="1335" actId="1035"/>
          <ac:cxnSpMkLst>
            <pc:docMk/>
            <pc:sldMk cId="4012569946" sldId="9301"/>
            <ac:cxnSpMk id="127" creationId="{29FAF1D1-2E6C-4812-B69B-81FC1A549261}"/>
          </ac:cxnSpMkLst>
        </pc:cxnChg>
        <pc:cxnChg chg="add del mod">
          <ac:chgData name="Geising, Michael (external - Project)" userId="e526fc31-e24d-4549-afb0-ba2ec955b806" providerId="ADAL" clId="{D244BA16-3F56-4B98-9F3A-7675B55A4A89}" dt="2022-03-30T07:21:32.190" v="908" actId="478"/>
          <ac:cxnSpMkLst>
            <pc:docMk/>
            <pc:sldMk cId="4012569946" sldId="9301"/>
            <ac:cxnSpMk id="128" creationId="{FD8A6756-A839-4BD7-815A-9355B0C05EF9}"/>
          </ac:cxnSpMkLst>
        </pc:cxnChg>
        <pc:cxnChg chg="add del mod">
          <ac:chgData name="Geising, Michael (external - Project)" userId="e526fc31-e24d-4549-afb0-ba2ec955b806" providerId="ADAL" clId="{D244BA16-3F56-4B98-9F3A-7675B55A4A89}" dt="2022-03-30T07:20:07.357" v="895" actId="478"/>
          <ac:cxnSpMkLst>
            <pc:docMk/>
            <pc:sldMk cId="4012569946" sldId="9301"/>
            <ac:cxnSpMk id="130" creationId="{73285D4F-6888-4E73-B307-E8B52663C9D9}"/>
          </ac:cxnSpMkLst>
        </pc:cxnChg>
        <pc:cxnChg chg="mod">
          <ac:chgData name="Geising, Michael (external - Project)" userId="e526fc31-e24d-4549-afb0-ba2ec955b806" providerId="ADAL" clId="{D244BA16-3F56-4B98-9F3A-7675B55A4A89}" dt="2022-03-31T09:06:33.231" v="1370" actId="14100"/>
          <ac:cxnSpMkLst>
            <pc:docMk/>
            <pc:sldMk cId="4012569946" sldId="9301"/>
            <ac:cxnSpMk id="135" creationId="{F6393635-0B10-41EC-83D1-621ACE55BD20}"/>
          </ac:cxnSpMkLst>
        </pc:cxnChg>
        <pc:cxnChg chg="mod">
          <ac:chgData name="Geising, Michael (external - Project)" userId="e526fc31-e24d-4549-afb0-ba2ec955b806" providerId="ADAL" clId="{D244BA16-3F56-4B98-9F3A-7675B55A4A89}" dt="2022-03-31T09:05:57.726" v="1359" actId="14100"/>
          <ac:cxnSpMkLst>
            <pc:docMk/>
            <pc:sldMk cId="4012569946" sldId="9301"/>
            <ac:cxnSpMk id="136" creationId="{C337244E-946F-47CF-B8D5-90CE0E5ACB7B}"/>
          </ac:cxnSpMkLst>
        </pc:cxnChg>
        <pc:cxnChg chg="mod">
          <ac:chgData name="Geising, Michael (external - Project)" userId="e526fc31-e24d-4549-afb0-ba2ec955b806" providerId="ADAL" clId="{D244BA16-3F56-4B98-9F3A-7675B55A4A89}" dt="2022-03-30T07:27:37.510" v="1111" actId="14100"/>
          <ac:cxnSpMkLst>
            <pc:docMk/>
            <pc:sldMk cId="4012569946" sldId="9301"/>
            <ac:cxnSpMk id="143" creationId="{01C79A59-20F3-4D77-9B41-AF49885A9B5F}"/>
          </ac:cxnSpMkLst>
        </pc:cxnChg>
        <pc:cxnChg chg="add del mod">
          <ac:chgData name="Geising, Michael (external - Project)" userId="e526fc31-e24d-4549-afb0-ba2ec955b806" providerId="ADAL" clId="{D244BA16-3F56-4B98-9F3A-7675B55A4A89}" dt="2022-03-30T07:22:57.903" v="962" actId="478"/>
          <ac:cxnSpMkLst>
            <pc:docMk/>
            <pc:sldMk cId="4012569946" sldId="9301"/>
            <ac:cxnSpMk id="147" creationId="{0C5EEEE4-8535-440A-B159-7F27D21EC715}"/>
          </ac:cxnSpMkLst>
        </pc:cxnChg>
        <pc:cxnChg chg="mod">
          <ac:chgData name="Geising, Michael (external - Project)" userId="e526fc31-e24d-4549-afb0-ba2ec955b806" providerId="ADAL" clId="{D244BA16-3F56-4B98-9F3A-7675B55A4A89}" dt="2022-03-31T09:05:55.030" v="1358" actId="14100"/>
          <ac:cxnSpMkLst>
            <pc:docMk/>
            <pc:sldMk cId="4012569946" sldId="9301"/>
            <ac:cxnSpMk id="154" creationId="{0A245F76-A5AD-4FC1-AAF7-7316FC513631}"/>
          </ac:cxnSpMkLst>
        </pc:cxnChg>
        <pc:cxnChg chg="mod">
          <ac:chgData name="Geising, Michael (external - Project)" userId="e526fc31-e24d-4549-afb0-ba2ec955b806" providerId="ADAL" clId="{D244BA16-3F56-4B98-9F3A-7675B55A4A89}" dt="2022-03-30T07:25:01.541" v="1001" actId="14100"/>
          <ac:cxnSpMkLst>
            <pc:docMk/>
            <pc:sldMk cId="4012569946" sldId="9301"/>
            <ac:cxnSpMk id="155" creationId="{C386124A-D041-484B-BBD3-E148FCC69D40}"/>
          </ac:cxnSpMkLst>
        </pc:cxnChg>
        <pc:cxnChg chg="add mod">
          <ac:chgData name="Geising, Michael (external - Project)" userId="e526fc31-e24d-4549-afb0-ba2ec955b806" providerId="ADAL" clId="{D244BA16-3F56-4B98-9F3A-7675B55A4A89}" dt="2022-03-31T09:06:52.453" v="1374" actId="14100"/>
          <ac:cxnSpMkLst>
            <pc:docMk/>
            <pc:sldMk cId="4012569946" sldId="9301"/>
            <ac:cxnSpMk id="159" creationId="{29FD2E61-4331-4550-825B-70F2C3FE6E7F}"/>
          </ac:cxnSpMkLst>
        </pc:cxnChg>
        <pc:cxnChg chg="mod">
          <ac:chgData name="Geising, Michael (external - Project)" userId="e526fc31-e24d-4549-afb0-ba2ec955b806" providerId="ADAL" clId="{D244BA16-3F56-4B98-9F3A-7675B55A4A89}" dt="2022-03-31T09:03:01.487" v="1214" actId="1036"/>
          <ac:cxnSpMkLst>
            <pc:docMk/>
            <pc:sldMk cId="4012569946" sldId="9301"/>
            <ac:cxnSpMk id="165" creationId="{81110B84-F82A-4F37-BFAC-77B377AF1F42}"/>
          </ac:cxnSpMkLst>
        </pc:cxnChg>
        <pc:cxnChg chg="add del mod">
          <ac:chgData name="Geising, Michael (external - Project)" userId="e526fc31-e24d-4549-afb0-ba2ec955b806" providerId="ADAL" clId="{D244BA16-3F56-4B98-9F3A-7675B55A4A89}" dt="2022-03-30T07:06:12.554" v="488" actId="478"/>
          <ac:cxnSpMkLst>
            <pc:docMk/>
            <pc:sldMk cId="4012569946" sldId="9301"/>
            <ac:cxnSpMk id="200" creationId="{BB6C4B93-8AD9-4227-B445-65A0A8F20334}"/>
          </ac:cxnSpMkLst>
        </pc:cxnChg>
        <pc:cxnChg chg="mod">
          <ac:chgData name="Geising, Michael (external - Project)" userId="e526fc31-e24d-4549-afb0-ba2ec955b806" providerId="ADAL" clId="{D244BA16-3F56-4B98-9F3A-7675B55A4A89}" dt="2022-03-30T07:26:37.468" v="1077" actId="14100"/>
          <ac:cxnSpMkLst>
            <pc:docMk/>
            <pc:sldMk cId="4012569946" sldId="9301"/>
            <ac:cxnSpMk id="225" creationId="{F4E3682C-28DC-438C-B8E6-D44CA2D28DDC}"/>
          </ac:cxnSpMkLst>
        </pc:cxnChg>
      </pc:sldChg>
      <pc:sldChg chg="del">
        <pc:chgData name="Geising, Michael (external - Project)" userId="e526fc31-e24d-4549-afb0-ba2ec955b806" providerId="ADAL" clId="{D244BA16-3F56-4B98-9F3A-7675B55A4A89}" dt="2022-03-30T06:58:46.236" v="1" actId="2696"/>
        <pc:sldMkLst>
          <pc:docMk/>
          <pc:sldMk cId="2654879881" sldId="9302"/>
        </pc:sldMkLst>
      </pc:sldChg>
      <pc:sldChg chg="del">
        <pc:chgData name="Geising, Michael (external - Project)" userId="e526fc31-e24d-4549-afb0-ba2ec955b806" providerId="ADAL" clId="{D244BA16-3F56-4B98-9F3A-7675B55A4A89}" dt="2022-03-30T06:58:46.236" v="1" actId="2696"/>
        <pc:sldMkLst>
          <pc:docMk/>
          <pc:sldMk cId="504639936" sldId="9303"/>
        </pc:sldMkLst>
      </pc:sldChg>
      <pc:sldChg chg="del">
        <pc:chgData name="Geising, Michael (external - Project)" userId="e526fc31-e24d-4549-afb0-ba2ec955b806" providerId="ADAL" clId="{D244BA16-3F56-4B98-9F3A-7675B55A4A89}" dt="2022-03-30T06:58:46.236" v="1" actId="2696"/>
        <pc:sldMkLst>
          <pc:docMk/>
          <pc:sldMk cId="2284231614" sldId="9304"/>
        </pc:sldMkLst>
      </pc:sldChg>
      <pc:sldChg chg="del">
        <pc:chgData name="Geising, Michael (external - Project)" userId="e526fc31-e24d-4549-afb0-ba2ec955b806" providerId="ADAL" clId="{D244BA16-3F56-4B98-9F3A-7675B55A4A89}" dt="2022-03-30T06:58:40.456" v="0" actId="2696"/>
        <pc:sldMkLst>
          <pc:docMk/>
          <pc:sldMk cId="2289698596" sldId="9305"/>
        </pc:sldMkLst>
      </pc:sldChg>
      <pc:sldChg chg="del">
        <pc:chgData name="Geising, Michael (external - Project)" userId="e526fc31-e24d-4549-afb0-ba2ec955b806" providerId="ADAL" clId="{D244BA16-3F56-4B98-9F3A-7675B55A4A89}" dt="2022-03-30T06:58:40.456" v="0" actId="2696"/>
        <pc:sldMkLst>
          <pc:docMk/>
          <pc:sldMk cId="789692313" sldId="9306"/>
        </pc:sldMkLst>
      </pc:sldChg>
    </pc:docChg>
  </pc:docChgLst>
  <pc:docChgLst>
    <pc:chgData name="Geising, Michael (external - Project)" userId="e526fc31-e24d-4549-afb0-ba2ec955b806" providerId="ADAL" clId="{9C05DA9B-12E4-4BD8-A99F-5B8AD7491282}"/>
    <pc:docChg chg="undo redo custSel modSld">
      <pc:chgData name="Geising, Michael (external - Project)" userId="e526fc31-e24d-4549-afb0-ba2ec955b806" providerId="ADAL" clId="{9C05DA9B-12E4-4BD8-A99F-5B8AD7491282}" dt="2022-04-04T11:56:10.870" v="1003" actId="478"/>
      <pc:docMkLst>
        <pc:docMk/>
      </pc:docMkLst>
      <pc:sldChg chg="addSp delSp modSp mod">
        <pc:chgData name="Geising, Michael (external - Project)" userId="e526fc31-e24d-4549-afb0-ba2ec955b806" providerId="ADAL" clId="{9C05DA9B-12E4-4BD8-A99F-5B8AD7491282}" dt="2022-04-04T11:56:10.870" v="1003" actId="478"/>
        <pc:sldMkLst>
          <pc:docMk/>
          <pc:sldMk cId="4012569946" sldId="9301"/>
        </pc:sldMkLst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4" creationId="{CF030573-8650-43F0-9579-0F1B2EAF9F02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7" creationId="{C5D4A006-A6D5-4B8D-8327-EA68BC84817B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8" creationId="{2E84051D-CAD7-45FE-927D-E038229AE421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9" creationId="{0A2789E6-C9AE-4B29-AA59-6D3BAE14B3F9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22" creationId="{5E1D1A78-92F1-45FF-A93F-E01D43EE7A46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23" creationId="{D77E4228-CD9D-4174-A43A-BCE5D40E338B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26" creationId="{389D3193-B0D6-4FC0-9FB1-03A1E22F2B47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27" creationId="{777DAF89-A537-478F-85DE-B02FAB151B6C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28" creationId="{7224995D-3A9B-4162-80E1-46032CC54734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29" creationId="{C818E781-1B8C-4B99-94F8-A9D8CB841B11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30" creationId="{6F4F4053-3E0B-4EAF-A46D-4AF9DE1EF8E0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31" creationId="{EBBB2717-142A-4DE5-9B26-54E6A4F66003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32" creationId="{61099584-84E4-447F-BCBA-5253AF94556D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33" creationId="{339763B5-DD83-4207-AA46-9F3E4EFE9CC7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36" creationId="{5893F1DE-1B0C-4CCA-A0F2-B7F0A8CBD90A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37" creationId="{A54D735F-1E69-4543-AB5A-E2C0EC2DDEC5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40" creationId="{C211D6E0-6483-44B6-81C5-6198A095768D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45" creationId="{FF4F818E-A1F1-4F32-B428-E5B370C0E837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46" creationId="{61971670-9D25-435A-A67C-F86160E190F3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48" creationId="{3ABB7811-FC46-40AA-9C7F-CFBF6C2CB0CC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60" creationId="{C62388CC-FA8E-44E8-A34A-4ABBDFFCEA0D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73" creationId="{A4958382-D48D-4941-B0CD-3E92AB01540F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74" creationId="{E23E4472-3659-4965-B03A-C41EA24861B3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75" creationId="{4AD9DF49-DCFB-4680-813D-BDB59073DEDA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76" creationId="{B2EE41B9-B7B9-47C6-82DD-EC55DD7E63AA}"/>
          </ac:spMkLst>
        </pc:spChg>
        <pc:spChg chg="mod">
          <ac:chgData name="Geising, Michael (external - Project)" userId="e526fc31-e24d-4549-afb0-ba2ec955b806" providerId="ADAL" clId="{9C05DA9B-12E4-4BD8-A99F-5B8AD7491282}" dt="2022-04-04T11:53:24.274" v="989" actId="1038"/>
          <ac:spMkLst>
            <pc:docMk/>
            <pc:sldMk cId="4012569946" sldId="9301"/>
            <ac:spMk id="80" creationId="{B3A9F110-BD45-435A-9B54-26F37658195A}"/>
          </ac:spMkLst>
        </pc:spChg>
        <pc:spChg chg="mod">
          <ac:chgData name="Geising, Michael (external - Project)" userId="e526fc31-e24d-4549-afb0-ba2ec955b806" providerId="ADAL" clId="{9C05DA9B-12E4-4BD8-A99F-5B8AD7491282}" dt="2022-04-04T08:48:04.023" v="883" actId="1037"/>
          <ac:spMkLst>
            <pc:docMk/>
            <pc:sldMk cId="4012569946" sldId="9301"/>
            <ac:spMk id="84" creationId="{F9283791-4631-451F-AB2B-7E3CF1623D3C}"/>
          </ac:spMkLst>
        </pc:spChg>
        <pc:spChg chg="mod">
          <ac:chgData name="Geising, Michael (external - Project)" userId="e526fc31-e24d-4549-afb0-ba2ec955b806" providerId="ADAL" clId="{9C05DA9B-12E4-4BD8-A99F-5B8AD7491282}" dt="2022-04-04T08:48:04.023" v="883" actId="1037"/>
          <ac:spMkLst>
            <pc:docMk/>
            <pc:sldMk cId="4012569946" sldId="9301"/>
            <ac:spMk id="85" creationId="{A33A96AA-A495-4718-AD6A-240BD4530DEB}"/>
          </ac:spMkLst>
        </pc:spChg>
        <pc:spChg chg="mod">
          <ac:chgData name="Geising, Michael (external - Project)" userId="e526fc31-e24d-4549-afb0-ba2ec955b806" providerId="ADAL" clId="{9C05DA9B-12E4-4BD8-A99F-5B8AD7491282}" dt="2022-04-04T08:48:04.023" v="883" actId="1037"/>
          <ac:spMkLst>
            <pc:docMk/>
            <pc:sldMk cId="4012569946" sldId="9301"/>
            <ac:spMk id="86" creationId="{EDF9B706-98C7-44F0-B339-55A283DE6F00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88" creationId="{94209D2C-6F9C-41F4-A47C-89AA1F67F8DF}"/>
          </ac:spMkLst>
        </pc:spChg>
        <pc:spChg chg="add 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90" creationId="{90A24729-3BD2-41CA-A90D-7CFEBB300F47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91" creationId="{F0D1564E-51A3-4C3A-9AD3-44C26F452582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92" creationId="{F5132832-D940-41E6-935D-FDBE0C091965}"/>
          </ac:spMkLst>
        </pc:spChg>
        <pc:spChg chg="mod ord">
          <ac:chgData name="Geising, Michael (external - Project)" userId="e526fc31-e24d-4549-afb0-ba2ec955b806" providerId="ADAL" clId="{9C05DA9B-12E4-4BD8-A99F-5B8AD7491282}" dt="2022-04-04T11:26:25.445" v="886" actId="255"/>
          <ac:spMkLst>
            <pc:docMk/>
            <pc:sldMk cId="4012569946" sldId="9301"/>
            <ac:spMk id="93" creationId="{51A0C7AC-6157-4AFC-8272-BDFBC4DF9B91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94" creationId="{BC94E8FF-8900-4D9C-96DF-57A6A23101D7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95" creationId="{5A8E90DB-8070-4CB2-903C-DD756CD616C2}"/>
          </ac:spMkLst>
        </pc:spChg>
        <pc:spChg chg="mod">
          <ac:chgData name="Geising, Michael (external - Project)" userId="e526fc31-e24d-4549-afb0-ba2ec955b806" providerId="ADAL" clId="{9C05DA9B-12E4-4BD8-A99F-5B8AD7491282}" dt="2022-04-04T11:32:39.817" v="941" actId="14100"/>
          <ac:spMkLst>
            <pc:docMk/>
            <pc:sldMk cId="4012569946" sldId="9301"/>
            <ac:spMk id="96" creationId="{CE802C63-8F47-4741-9A78-3888A7C661E8}"/>
          </ac:spMkLst>
        </pc:spChg>
        <pc:spChg chg="add 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97" creationId="{C0CB985F-9E81-44DF-9B80-39FF51D9F96E}"/>
          </ac:spMkLst>
        </pc:spChg>
        <pc:spChg chg="mod">
          <ac:chgData name="Geising, Michael (external - Project)" userId="e526fc31-e24d-4549-afb0-ba2ec955b806" providerId="ADAL" clId="{9C05DA9B-12E4-4BD8-A99F-5B8AD7491282}" dt="2022-04-04T08:48:04.023" v="883" actId="1037"/>
          <ac:spMkLst>
            <pc:docMk/>
            <pc:sldMk cId="4012569946" sldId="9301"/>
            <ac:spMk id="100" creationId="{6C43D6D8-C2F1-4D6D-9D73-CED87517DA23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01" creationId="{F39A9148-DF05-49F7-91E3-F3BD6E87474C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02" creationId="{AA41B876-9503-4D40-9895-B5D4EB3D923F}"/>
          </ac:spMkLst>
        </pc:spChg>
        <pc:spChg chg="mod">
          <ac:chgData name="Geising, Michael (external - Project)" userId="e526fc31-e24d-4549-afb0-ba2ec955b806" providerId="ADAL" clId="{9C05DA9B-12E4-4BD8-A99F-5B8AD7491282}" dt="2022-04-04T08:48:04.023" v="883" actId="1037"/>
          <ac:spMkLst>
            <pc:docMk/>
            <pc:sldMk cId="4012569946" sldId="9301"/>
            <ac:spMk id="103" creationId="{AE4CBE8E-4E0D-45A4-B92F-608F9DD93E7C}"/>
          </ac:spMkLst>
        </pc:spChg>
        <pc:spChg chg="mod">
          <ac:chgData name="Geising, Michael (external - Project)" userId="e526fc31-e24d-4549-afb0-ba2ec955b806" providerId="ADAL" clId="{9C05DA9B-12E4-4BD8-A99F-5B8AD7491282}" dt="2022-04-04T08:48:04.023" v="883" actId="1037"/>
          <ac:spMkLst>
            <pc:docMk/>
            <pc:sldMk cId="4012569946" sldId="9301"/>
            <ac:spMk id="105" creationId="{80367815-6D3A-4C7E-85DC-649BB989B164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06" creationId="{CE6C10A3-F22E-4B10-A958-625331F35846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07" creationId="{6363DC56-5084-4A49-813E-261FC8AE841C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10" creationId="{98669FA7-866F-42F0-8970-BEEB363D59D2}"/>
          </ac:spMkLst>
        </pc:spChg>
        <pc:spChg chg="mod">
          <ac:chgData name="Geising, Michael (external - Project)" userId="e526fc31-e24d-4549-afb0-ba2ec955b806" providerId="ADAL" clId="{9C05DA9B-12E4-4BD8-A99F-5B8AD7491282}" dt="2022-04-04T11:53:27.280" v="992" actId="1037"/>
          <ac:spMkLst>
            <pc:docMk/>
            <pc:sldMk cId="4012569946" sldId="9301"/>
            <ac:spMk id="111" creationId="{427A881F-5176-4F17-87FB-E399E708003E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13" creationId="{2A73718C-F89D-47C0-A0AA-66613FF99A21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14" creationId="{48BE5516-C5F6-4427-B6AB-B6C2FB0972A0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17" creationId="{DA258E26-0BDB-44DB-A420-D1EC5EB97FAA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18" creationId="{B037AF92-7D2E-4AF9-A47A-9BCF804C9DF5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22" creationId="{4FF4F8B1-8269-43CF-8EC2-9E5000CBAAE2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23" creationId="{88758EEE-5DA0-4359-A834-ED8EFA243D07}"/>
          </ac:spMkLst>
        </pc:spChg>
        <pc:spChg chg="mod">
          <ac:chgData name="Geising, Michael (external - Project)" userId="e526fc31-e24d-4549-afb0-ba2ec955b806" providerId="ADAL" clId="{9C05DA9B-12E4-4BD8-A99F-5B8AD7491282}" dt="2022-04-04T08:48:04.023" v="883" actId="1037"/>
          <ac:spMkLst>
            <pc:docMk/>
            <pc:sldMk cId="4012569946" sldId="9301"/>
            <ac:spMk id="124" creationId="{545AB27D-D1B0-46AE-A447-0FF1869A72BB}"/>
          </ac:spMkLst>
        </pc:spChg>
        <pc:spChg chg="add 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28" creationId="{D434D0E9-779A-41A7-8AA9-A19D8DBE8D2C}"/>
          </ac:spMkLst>
        </pc:spChg>
        <pc:spChg chg="add mod">
          <ac:chgData name="Geising, Michael (external - Project)" userId="e526fc31-e24d-4549-afb0-ba2ec955b806" providerId="ADAL" clId="{9C05DA9B-12E4-4BD8-A99F-5B8AD7491282}" dt="2022-04-04T11:38:35.083" v="974" actId="20577"/>
          <ac:spMkLst>
            <pc:docMk/>
            <pc:sldMk cId="4012569946" sldId="9301"/>
            <ac:spMk id="130" creationId="{5572D988-FC3D-488C-A734-0F90E7EF919B}"/>
          </ac:spMkLst>
        </pc:spChg>
        <pc:spChg chg="add del mod">
          <ac:chgData name="Geising, Michael (external - Project)" userId="e526fc31-e24d-4549-afb0-ba2ec955b806" providerId="ADAL" clId="{9C05DA9B-12E4-4BD8-A99F-5B8AD7491282}" dt="2022-04-04T08:04:01.897" v="46"/>
          <ac:spMkLst>
            <pc:docMk/>
            <pc:sldMk cId="4012569946" sldId="9301"/>
            <ac:spMk id="130" creationId="{9A422571-D878-4A0E-99CD-3EDFBE6DD48B}"/>
          </ac:spMkLst>
        </pc:spChg>
        <pc:spChg chg="add 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31" creationId="{A9ED014D-29C1-4E8A-A187-5265DB3D5047}"/>
          </ac:spMkLst>
        </pc:spChg>
        <pc:spChg chg="mod">
          <ac:chgData name="Geising, Michael (external - Project)" userId="e526fc31-e24d-4549-afb0-ba2ec955b806" providerId="ADAL" clId="{9C05DA9B-12E4-4BD8-A99F-5B8AD7491282}" dt="2022-04-04T08:48:18.578" v="885" actId="14100"/>
          <ac:spMkLst>
            <pc:docMk/>
            <pc:sldMk cId="4012569946" sldId="9301"/>
            <ac:spMk id="132" creationId="{BD8729E5-32F8-4059-87D8-0A092679665C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34" creationId="{BE344122-E9D5-4E6A-BE51-D7A5BB3EB0E4}"/>
          </ac:spMkLst>
        </pc:spChg>
        <pc:spChg chg="add del mod">
          <ac:chgData name="Geising, Michael (external - Project)" userId="e526fc31-e24d-4549-afb0-ba2ec955b806" providerId="ADAL" clId="{9C05DA9B-12E4-4BD8-A99F-5B8AD7491282}" dt="2022-04-04T08:32:40.073" v="513" actId="478"/>
          <ac:spMkLst>
            <pc:docMk/>
            <pc:sldMk cId="4012569946" sldId="9301"/>
            <ac:spMk id="137" creationId="{4296D283-9287-4DDF-AAE6-390F525629E5}"/>
          </ac:spMkLst>
        </pc:spChg>
        <pc:spChg chg="add del mod">
          <ac:chgData name="Geising, Michael (external - Project)" userId="e526fc31-e24d-4549-afb0-ba2ec955b806" providerId="ADAL" clId="{9C05DA9B-12E4-4BD8-A99F-5B8AD7491282}" dt="2022-04-04T11:56:10.870" v="1003" actId="478"/>
          <ac:spMkLst>
            <pc:docMk/>
            <pc:sldMk cId="4012569946" sldId="9301"/>
            <ac:spMk id="137" creationId="{703F55C5-D848-48D0-A693-6919B7A0B549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38" creationId="{81B68ACF-1286-4123-AAC5-997C14FB8C77}"/>
          </ac:spMkLst>
        </pc:spChg>
        <pc:spChg chg="add 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39" creationId="{C5B78E72-B75B-444C-9F12-249909914EF1}"/>
          </ac:spMkLst>
        </pc:spChg>
        <pc:spChg chg="add 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40" creationId="{71B314E8-42D1-4C78-82D4-75DC62E59784}"/>
          </ac:spMkLst>
        </pc:spChg>
        <pc:spChg chg="add 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41" creationId="{8A661652-1175-4B88-B6AB-A04DB7013B34}"/>
          </ac:spMkLst>
        </pc:spChg>
        <pc:spChg chg="add 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42" creationId="{54B9A9F6-5238-4177-9C51-A1558971227B}"/>
          </ac:spMkLst>
        </pc:spChg>
        <pc:spChg chg="add del mod">
          <ac:chgData name="Geising, Michael (external - Project)" userId="e526fc31-e24d-4549-afb0-ba2ec955b806" providerId="ADAL" clId="{9C05DA9B-12E4-4BD8-A99F-5B8AD7491282}" dt="2022-04-04T11:56:10.870" v="1003" actId="478"/>
          <ac:spMkLst>
            <pc:docMk/>
            <pc:sldMk cId="4012569946" sldId="9301"/>
            <ac:spMk id="144" creationId="{C328517E-208F-4257-879D-D744ED193D22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49" creationId="{24093732-B80B-4B8B-802B-B5F9DF971D1A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176" creationId="{685FEE32-92E3-45F8-B829-D84587DDE59D}"/>
          </ac:spMkLst>
        </pc:spChg>
        <pc:spChg chg="mod">
          <ac:chgData name="Geising, Michael (external - Project)" userId="e526fc31-e24d-4549-afb0-ba2ec955b806" providerId="ADAL" clId="{9C05DA9B-12E4-4BD8-A99F-5B8AD7491282}" dt="2022-04-04T08:47:27.006" v="848" actId="1038"/>
          <ac:spMkLst>
            <pc:docMk/>
            <pc:sldMk cId="4012569946" sldId="9301"/>
            <ac:spMk id="214" creationId="{CCB86BE7-F462-46FB-8321-7723E50138E2}"/>
          </ac:spMkLst>
        </pc:spChg>
        <pc:picChg chg="mod">
          <ac:chgData name="Geising, Michael (external - Project)" userId="e526fc31-e24d-4549-afb0-ba2ec955b806" providerId="ADAL" clId="{9C05DA9B-12E4-4BD8-A99F-5B8AD7491282}" dt="2022-04-04T08:47:27.006" v="848" actId="1038"/>
          <ac:picMkLst>
            <pc:docMk/>
            <pc:sldMk cId="4012569946" sldId="9301"/>
            <ac:picMk id="17" creationId="{482FE191-429C-4FB5-9319-306DCBD3D713}"/>
          </ac:picMkLst>
        </pc:picChg>
        <pc:picChg chg="mod">
          <ac:chgData name="Geising, Michael (external - Project)" userId="e526fc31-e24d-4549-afb0-ba2ec955b806" providerId="ADAL" clId="{9C05DA9B-12E4-4BD8-A99F-5B8AD7491282}" dt="2022-04-04T08:48:04.023" v="883" actId="1037"/>
          <ac:picMkLst>
            <pc:docMk/>
            <pc:sldMk cId="4012569946" sldId="9301"/>
            <ac:picMk id="115" creationId="{DC654AF2-2025-49FD-A9B0-79C0FB869B80}"/>
          </ac:picMkLst>
        </pc:picChg>
        <pc:picChg chg="mod">
          <ac:chgData name="Geising, Michael (external - Project)" userId="e526fc31-e24d-4549-afb0-ba2ec955b806" providerId="ADAL" clId="{9C05DA9B-12E4-4BD8-A99F-5B8AD7491282}" dt="2022-04-04T08:47:27.006" v="848" actId="1038"/>
          <ac:picMkLst>
            <pc:docMk/>
            <pc:sldMk cId="4012569946" sldId="9301"/>
            <ac:picMk id="129" creationId="{33AD3C2B-7A65-4864-A0C0-1849FE73F2E6}"/>
          </ac:picMkLst>
        </pc:pic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78" creationId="{341C1D4F-59F2-4F99-A4DA-8DFDDA041D8A}"/>
          </ac:cxnSpMkLst>
        </pc:cxnChg>
        <pc:cxnChg chg="mod">
          <ac:chgData name="Geising, Michael (external - Project)" userId="e526fc31-e24d-4549-afb0-ba2ec955b806" providerId="ADAL" clId="{9C05DA9B-12E4-4BD8-A99F-5B8AD7491282}" dt="2022-04-04T08:48:04.023" v="883" actId="1037"/>
          <ac:cxnSpMkLst>
            <pc:docMk/>
            <pc:sldMk cId="4012569946" sldId="9301"/>
            <ac:cxnSpMk id="87" creationId="{D23DBF25-1C3E-4757-AA7F-12267B144E8A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89" creationId="{1BA438E6-60B0-4E76-88C0-2F25C331E7EE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98" creationId="{BC75E97B-553B-4555-B05D-0801B4CBBDDC}"/>
          </ac:cxnSpMkLst>
        </pc:cxnChg>
        <pc:cxnChg chg="mod">
          <ac:chgData name="Geising, Michael (external - Project)" userId="e526fc31-e24d-4549-afb0-ba2ec955b806" providerId="ADAL" clId="{9C05DA9B-12E4-4BD8-A99F-5B8AD7491282}" dt="2022-04-04T11:32:39.817" v="941" actId="14100"/>
          <ac:cxnSpMkLst>
            <pc:docMk/>
            <pc:sldMk cId="4012569946" sldId="9301"/>
            <ac:cxnSpMk id="99" creationId="{0AB15F49-E78E-46AB-8A15-A69025C678F6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04" creationId="{C724277C-C362-4BD2-B779-9640CCA1EFA9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08" creationId="{59D26F8E-A3C1-405C-A3BD-03276D9E3959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09" creationId="{C3009B26-8B44-48FE-9C9F-EE6CE75D92EC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12" creationId="{0DFB06AE-C840-4EEF-AD00-D8DBB2857436}"/>
          </ac:cxnSpMkLst>
        </pc:cxnChg>
        <pc:cxnChg chg="mod">
          <ac:chgData name="Geising, Michael (external - Project)" userId="e526fc31-e24d-4549-afb0-ba2ec955b806" providerId="ADAL" clId="{9C05DA9B-12E4-4BD8-A99F-5B8AD7491282}" dt="2022-04-04T08:48:04.023" v="883" actId="1037"/>
          <ac:cxnSpMkLst>
            <pc:docMk/>
            <pc:sldMk cId="4012569946" sldId="9301"/>
            <ac:cxnSpMk id="116" creationId="{ECF8E0FE-F8FF-4B93-9CC9-4FDEB3672302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19" creationId="{537B5364-889E-425E-9F6A-35F22E6D3B8E}"/>
          </ac:cxnSpMkLst>
        </pc:cxnChg>
        <pc:cxnChg chg="mod">
          <ac:chgData name="Geising, Michael (external - Project)" userId="e526fc31-e24d-4549-afb0-ba2ec955b806" providerId="ADAL" clId="{9C05DA9B-12E4-4BD8-A99F-5B8AD7491282}" dt="2022-04-04T11:32:39.817" v="941" actId="14100"/>
          <ac:cxnSpMkLst>
            <pc:docMk/>
            <pc:sldMk cId="4012569946" sldId="9301"/>
            <ac:cxnSpMk id="120" creationId="{0B35E9ED-87CD-4624-AA54-C313369E12C9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21" creationId="{12C5B6D4-E961-43E4-A391-8F2E11873388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25" creationId="{BCBA171F-A104-4FA8-A12D-918E3EF4B0F4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26" creationId="{77C4085B-739F-4D96-B3FD-9ECDD79F0840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27" creationId="{29FAF1D1-2E6C-4812-B69B-81FC1A549261}"/>
          </ac:cxnSpMkLst>
        </pc:cxnChg>
        <pc:cxnChg chg="add 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33" creationId="{780F3C4F-8876-4AEF-AC64-D248B0BC5665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35" creationId="{F6393635-0B10-41EC-83D1-621ACE55BD20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36" creationId="{C337244E-946F-47CF-B8D5-90CE0E5ACB7B}"/>
          </ac:cxnSpMkLst>
        </pc:cxnChg>
        <pc:cxnChg chg="mod">
          <ac:chgData name="Geising, Michael (external - Project)" userId="e526fc31-e24d-4549-afb0-ba2ec955b806" providerId="ADAL" clId="{9C05DA9B-12E4-4BD8-A99F-5B8AD7491282}" dt="2022-04-04T08:48:11.800" v="884" actId="14100"/>
          <ac:cxnSpMkLst>
            <pc:docMk/>
            <pc:sldMk cId="4012569946" sldId="9301"/>
            <ac:cxnSpMk id="143" creationId="{01C79A59-20F3-4D77-9B41-AF49885A9B5F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54" creationId="{0A245F76-A5AD-4FC1-AAF7-7316FC513631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55" creationId="{C386124A-D041-484B-BBD3-E148FCC69D40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59" creationId="{29FD2E61-4331-4550-825B-70F2C3FE6E7F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165" creationId="{81110B84-F82A-4F37-BFAC-77B377AF1F42}"/>
          </ac:cxnSpMkLst>
        </pc:cxnChg>
        <pc:cxnChg chg="mod">
          <ac:chgData name="Geising, Michael (external - Project)" userId="e526fc31-e24d-4549-afb0-ba2ec955b806" providerId="ADAL" clId="{9C05DA9B-12E4-4BD8-A99F-5B8AD7491282}" dt="2022-04-04T08:47:27.006" v="848" actId="1038"/>
          <ac:cxnSpMkLst>
            <pc:docMk/>
            <pc:sldMk cId="4012569946" sldId="9301"/>
            <ac:cxnSpMk id="225" creationId="{F4E3682C-28DC-438C-B8E6-D44CA2D28DDC}"/>
          </ac:cxnSpMkLst>
        </pc:cxnChg>
      </pc:sldChg>
    </pc:docChg>
  </pc:docChgLst>
  <pc:docChgLst>
    <pc:chgData name="Geising, Michael (external - Project)" userId="e526fc31-e24d-4549-afb0-ba2ec955b806" providerId="ADAL" clId="{2DFE7BF6-52BE-49FE-8551-75CB9200A7B4}"/>
    <pc:docChg chg="modSld">
      <pc:chgData name="Geising, Michael (external - Project)" userId="e526fc31-e24d-4549-afb0-ba2ec955b806" providerId="ADAL" clId="{2DFE7BF6-52BE-49FE-8551-75CB9200A7B4}" dt="2023-08-18T10:13:21.599" v="8" actId="255"/>
      <pc:docMkLst>
        <pc:docMk/>
      </pc:docMkLst>
      <pc:sldChg chg="modSp mod">
        <pc:chgData name="Geising, Michael (external - Project)" userId="e526fc31-e24d-4549-afb0-ba2ec955b806" providerId="ADAL" clId="{2DFE7BF6-52BE-49FE-8551-75CB9200A7B4}" dt="2023-08-18T10:13:03.118" v="2" actId="255"/>
        <pc:sldMkLst>
          <pc:docMk/>
          <pc:sldMk cId="4012569946" sldId="9301"/>
        </pc:sldMkLst>
        <pc:spChg chg="mod">
          <ac:chgData name="Geising, Michael (external - Project)" userId="e526fc31-e24d-4549-afb0-ba2ec955b806" providerId="ADAL" clId="{2DFE7BF6-52BE-49FE-8551-75CB9200A7B4}" dt="2023-08-18T10:13:03.118" v="2" actId="255"/>
          <ac:spMkLst>
            <pc:docMk/>
            <pc:sldMk cId="4012569946" sldId="9301"/>
            <ac:spMk id="124" creationId="{545AB27D-D1B0-46AE-A447-0FF1869A72BB}"/>
          </ac:spMkLst>
        </pc:spChg>
      </pc:sldChg>
      <pc:sldChg chg="modSp mod">
        <pc:chgData name="Geising, Michael (external - Project)" userId="e526fc31-e24d-4549-afb0-ba2ec955b806" providerId="ADAL" clId="{2DFE7BF6-52BE-49FE-8551-75CB9200A7B4}" dt="2023-08-18T10:13:11.266" v="5" actId="255"/>
        <pc:sldMkLst>
          <pc:docMk/>
          <pc:sldMk cId="587095486" sldId="9302"/>
        </pc:sldMkLst>
        <pc:spChg chg="mod">
          <ac:chgData name="Geising, Michael (external - Project)" userId="e526fc31-e24d-4549-afb0-ba2ec955b806" providerId="ADAL" clId="{2DFE7BF6-52BE-49FE-8551-75CB9200A7B4}" dt="2023-08-18T10:13:11.266" v="5" actId="255"/>
          <ac:spMkLst>
            <pc:docMk/>
            <pc:sldMk cId="587095486" sldId="9302"/>
            <ac:spMk id="124" creationId="{545AB27D-D1B0-46AE-A447-0FF1869A72BB}"/>
          </ac:spMkLst>
        </pc:spChg>
      </pc:sldChg>
      <pc:sldChg chg="modSp mod">
        <pc:chgData name="Geising, Michael (external - Project)" userId="e526fc31-e24d-4549-afb0-ba2ec955b806" providerId="ADAL" clId="{2DFE7BF6-52BE-49FE-8551-75CB9200A7B4}" dt="2023-08-18T10:13:21.599" v="8" actId="255"/>
        <pc:sldMkLst>
          <pc:docMk/>
          <pc:sldMk cId="2194296036" sldId="9304"/>
        </pc:sldMkLst>
        <pc:spChg chg="mod">
          <ac:chgData name="Geising, Michael (external - Project)" userId="e526fc31-e24d-4549-afb0-ba2ec955b806" providerId="ADAL" clId="{2DFE7BF6-52BE-49FE-8551-75CB9200A7B4}" dt="2023-08-18T10:13:21.599" v="8" actId="255"/>
          <ac:spMkLst>
            <pc:docMk/>
            <pc:sldMk cId="2194296036" sldId="9304"/>
            <ac:spMk id="124" creationId="{545AB27D-D1B0-46AE-A447-0FF1869A72BB}"/>
          </ac:spMkLst>
        </pc:spChg>
      </pc:sldChg>
    </pc:docChg>
  </pc:docChgLst>
  <pc:docChgLst>
    <pc:chgData name="Geising, Michael (external - Project)" userId="e526fc31-e24d-4549-afb0-ba2ec955b806" providerId="ADAL" clId="{9159F129-1E2B-460D-B371-CFFDC135FE4D}"/>
    <pc:docChg chg="custSel addSld modSld">
      <pc:chgData name="Geising, Michael (external - Project)" userId="e526fc31-e24d-4549-afb0-ba2ec955b806" providerId="ADAL" clId="{9159F129-1E2B-460D-B371-CFFDC135FE4D}" dt="2022-02-09T07:35:10.496" v="402" actId="20577"/>
      <pc:docMkLst>
        <pc:docMk/>
      </pc:docMkLst>
      <pc:sldChg chg="modSp mod">
        <pc:chgData name="Geising, Michael (external - Project)" userId="e526fc31-e24d-4549-afb0-ba2ec955b806" providerId="ADAL" clId="{9159F129-1E2B-460D-B371-CFFDC135FE4D}" dt="2022-02-09T07:35:10.496" v="402" actId="20577"/>
        <pc:sldMkLst>
          <pc:docMk/>
          <pc:sldMk cId="1005037548" sldId="9299"/>
        </pc:sldMkLst>
        <pc:spChg chg="mod">
          <ac:chgData name="Geising, Michael (external - Project)" userId="e526fc31-e24d-4549-afb0-ba2ec955b806" providerId="ADAL" clId="{9159F129-1E2B-460D-B371-CFFDC135FE4D}" dt="2022-02-09T07:35:10.496" v="402" actId="20577"/>
          <ac:spMkLst>
            <pc:docMk/>
            <pc:sldMk cId="1005037548" sldId="9299"/>
            <ac:spMk id="6" creationId="{989C35DB-44ED-44D4-95EA-E19250EA4FD7}"/>
          </ac:spMkLst>
        </pc:spChg>
      </pc:sldChg>
      <pc:sldChg chg="addSp delSp modSp add mod">
        <pc:chgData name="Geising, Michael (external - Project)" userId="e526fc31-e24d-4549-afb0-ba2ec955b806" providerId="ADAL" clId="{9159F129-1E2B-460D-B371-CFFDC135FE4D}" dt="2022-02-09T07:35:04.865" v="392" actId="20577"/>
        <pc:sldMkLst>
          <pc:docMk/>
          <pc:sldMk cId="4012569946" sldId="9301"/>
        </pc:sldMkLst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4" creationId="{CF030573-8650-43F0-9579-0F1B2EAF9F02}"/>
          </ac:spMkLst>
        </pc:spChg>
        <pc:spChg chg="mod">
          <ac:chgData name="Geising, Michael (external - Project)" userId="e526fc31-e24d-4549-afb0-ba2ec955b806" providerId="ADAL" clId="{9159F129-1E2B-460D-B371-CFFDC135FE4D}" dt="2022-02-09T07:35:04.865" v="392" actId="20577"/>
          <ac:spMkLst>
            <pc:docMk/>
            <pc:sldMk cId="4012569946" sldId="9301"/>
            <ac:spMk id="6" creationId="{989C35DB-44ED-44D4-95EA-E19250EA4FD7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7" creationId="{C5D4A006-A6D5-4B8D-8327-EA68BC84817B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8" creationId="{2E84051D-CAD7-45FE-927D-E038229AE421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5" creationId="{8C545967-FAB8-4B34-AB6E-8034620CF290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9" creationId="{0A2789E6-C9AE-4B29-AA59-6D3BAE14B3F9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22" creationId="{5E1D1A78-92F1-45FF-A93F-E01D43EE7A46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23" creationId="{D77E4228-CD9D-4174-A43A-BCE5D40E338B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26" creationId="{389D3193-B0D6-4FC0-9FB1-03A1E22F2B47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27" creationId="{777DAF89-A537-478F-85DE-B02FAB151B6C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28" creationId="{7224995D-3A9B-4162-80E1-46032CC54734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29" creationId="{C818E781-1B8C-4B99-94F8-A9D8CB841B11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30" creationId="{6F4F4053-3E0B-4EAF-A46D-4AF9DE1EF8E0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31" creationId="{EBBB2717-142A-4DE5-9B26-54E6A4F66003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32" creationId="{61099584-84E4-447F-BCBA-5253AF94556D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33" creationId="{339763B5-DD83-4207-AA46-9F3E4EFE9CC7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36" creationId="{5893F1DE-1B0C-4CCA-A0F2-B7F0A8CBD90A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37" creationId="{A54D735F-1E69-4543-AB5A-E2C0EC2DDEC5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40" creationId="{C211D6E0-6483-44B6-81C5-6198A095768D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43" creationId="{B02FE6B3-ADE6-4211-9CC5-1786984A41BE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44" creationId="{58D2A12B-D91F-4D46-AEF9-1C58FD4C5884}"/>
          </ac:spMkLst>
        </pc:spChg>
        <pc:spChg chg="mod">
          <ac:chgData name="Geising, Michael (external - Project)" userId="e526fc31-e24d-4549-afb0-ba2ec955b806" providerId="ADAL" clId="{9159F129-1E2B-460D-B371-CFFDC135FE4D}" dt="2022-02-08T11:16:11.565" v="143" actId="14100"/>
          <ac:spMkLst>
            <pc:docMk/>
            <pc:sldMk cId="4012569946" sldId="9301"/>
            <ac:spMk id="45" creationId="{FF4F818E-A1F1-4F32-B428-E5B370C0E837}"/>
          </ac:spMkLst>
        </pc:spChg>
        <pc:spChg chg="mod">
          <ac:chgData name="Geising, Michael (external - Project)" userId="e526fc31-e24d-4549-afb0-ba2ec955b806" providerId="ADAL" clId="{9159F129-1E2B-460D-B371-CFFDC135FE4D}" dt="2022-02-08T11:18:27.961" v="290" actId="14100"/>
          <ac:spMkLst>
            <pc:docMk/>
            <pc:sldMk cId="4012569946" sldId="9301"/>
            <ac:spMk id="46" creationId="{61971670-9D25-435A-A67C-F86160E190F3}"/>
          </ac:spMkLst>
        </pc:spChg>
        <pc:spChg chg="mod">
          <ac:chgData name="Geising, Michael (external - Project)" userId="e526fc31-e24d-4549-afb0-ba2ec955b806" providerId="ADAL" clId="{9159F129-1E2B-460D-B371-CFFDC135FE4D}" dt="2022-02-08T11:22:28.984" v="375" actId="14100"/>
          <ac:spMkLst>
            <pc:docMk/>
            <pc:sldMk cId="4012569946" sldId="9301"/>
            <ac:spMk id="48" creationId="{3ABB7811-FC46-40AA-9C7F-CFBF6C2CB0CC}"/>
          </ac:spMkLst>
        </pc:spChg>
        <pc:spChg chg="del">
          <ac:chgData name="Geising, Michael (external - Project)" userId="e526fc31-e24d-4549-afb0-ba2ec955b806" providerId="ADAL" clId="{9159F129-1E2B-460D-B371-CFFDC135FE4D}" dt="2022-02-08T11:11:37.393" v="1" actId="478"/>
          <ac:spMkLst>
            <pc:docMk/>
            <pc:sldMk cId="4012569946" sldId="9301"/>
            <ac:spMk id="49" creationId="{E52649C4-026B-4AB2-91AF-7CF30BE47B0F}"/>
          </ac:spMkLst>
        </pc:spChg>
        <pc:spChg chg="del">
          <ac:chgData name="Geising, Michael (external - Project)" userId="e526fc31-e24d-4549-afb0-ba2ec955b806" providerId="ADAL" clId="{9159F129-1E2B-460D-B371-CFFDC135FE4D}" dt="2022-02-08T11:12:34.572" v="12" actId="478"/>
          <ac:spMkLst>
            <pc:docMk/>
            <pc:sldMk cId="4012569946" sldId="9301"/>
            <ac:spMk id="52" creationId="{F51336A5-5F40-458B-A6CC-0B30A2DC1DE2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58" creationId="{7CCA25C2-C568-407E-964E-A0BC98EF8F3A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59" creationId="{A1AB13C5-1504-473B-A909-AC02437FBDBD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60" creationId="{C62388CC-FA8E-44E8-A34A-4ABBDFFCEA0D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71" creationId="{2CFE5425-A939-421A-ABF7-F5FEE94DA295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73" creationId="{A4958382-D48D-4941-B0CD-3E92AB01540F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80" creationId="{B3A9F110-BD45-435A-9B54-26F37658195A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82" creationId="{DC60048C-1E47-4C3A-9A13-CF4FE1CCFC65}"/>
          </ac:spMkLst>
        </pc:spChg>
        <pc:spChg chg="add mod">
          <ac:chgData name="Geising, Michael (external - Project)" userId="e526fc31-e24d-4549-afb0-ba2ec955b806" providerId="ADAL" clId="{9159F129-1E2B-460D-B371-CFFDC135FE4D}" dt="2022-02-08T11:17:38.108" v="236" actId="6549"/>
          <ac:spMkLst>
            <pc:docMk/>
            <pc:sldMk cId="4012569946" sldId="9301"/>
            <ac:spMk id="85" creationId="{D15BFE52-E1CB-4089-BE10-370E0A038554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92" creationId="{F5132832-D940-41E6-935D-FDBE0C091965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94" creationId="{BC94E8FF-8900-4D9C-96DF-57A6A23101D7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95" creationId="{2292E528-0801-4933-B7D4-C6DBF00C146B}"/>
          </ac:spMkLst>
        </pc:spChg>
        <pc:spChg chg="add mod">
          <ac:chgData name="Geising, Michael (external - Project)" userId="e526fc31-e24d-4549-afb0-ba2ec955b806" providerId="ADAL" clId="{9159F129-1E2B-460D-B371-CFFDC135FE4D}" dt="2022-02-08T11:22:42.040" v="383" actId="20577"/>
          <ac:spMkLst>
            <pc:docMk/>
            <pc:sldMk cId="4012569946" sldId="9301"/>
            <ac:spMk id="99" creationId="{A79FFEB8-05D6-4871-942D-547B794F9966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00" creationId="{6C43D6D8-C2F1-4D6D-9D73-CED87517DA23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01" creationId="{F39A9148-DF05-49F7-91E3-F3BD6E87474C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02" creationId="{AA41B876-9503-4D40-9895-B5D4EB3D923F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03" creationId="{AE4CBE8E-4E0D-45A4-B92F-608F9DD93E7C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05" creationId="{80367815-6D3A-4C7E-85DC-649BB989B164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10" creationId="{560663B5-C322-42DD-9BA9-D377F7F162A9}"/>
          </ac:spMkLst>
        </pc:spChg>
        <pc:spChg chg="mod">
          <ac:chgData name="Geising, Michael (external - Project)" userId="e526fc31-e24d-4549-afb0-ba2ec955b806" providerId="ADAL" clId="{9159F129-1E2B-460D-B371-CFFDC135FE4D}" dt="2022-02-08T11:18:03.291" v="289" actId="1037"/>
          <ac:spMkLst>
            <pc:docMk/>
            <pc:sldMk cId="4012569946" sldId="9301"/>
            <ac:spMk id="117" creationId="{DA258E26-0BDB-44DB-A420-D1EC5EB97FAA}"/>
          </ac:spMkLst>
        </pc:spChg>
        <pc:spChg chg="mod">
          <ac:chgData name="Geising, Michael (external - Project)" userId="e526fc31-e24d-4549-afb0-ba2ec955b806" providerId="ADAL" clId="{9159F129-1E2B-460D-B371-CFFDC135FE4D}" dt="2022-02-08T11:18:30.212" v="292" actId="1036"/>
          <ac:spMkLst>
            <pc:docMk/>
            <pc:sldMk cId="4012569946" sldId="9301"/>
            <ac:spMk id="118" creationId="{B037AF92-7D2E-4AF9-A47A-9BCF804C9DF5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22" creationId="{4FF4F8B1-8269-43CF-8EC2-9E5000CBAAE2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23" creationId="{88758EEE-5DA0-4359-A834-ED8EFA243D07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24" creationId="{545AB27D-D1B0-46AE-A447-0FF1869A72BB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32" creationId="{BD8729E5-32F8-4059-87D8-0A092679665C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34" creationId="{BE344122-E9D5-4E6A-BE51-D7A5BB3EB0E4}"/>
          </ac:spMkLst>
        </pc:spChg>
        <pc:spChg chg="mod">
          <ac:chgData name="Geising, Michael (external - Project)" userId="e526fc31-e24d-4549-afb0-ba2ec955b806" providerId="ADAL" clId="{9159F129-1E2B-460D-B371-CFFDC135FE4D}" dt="2022-02-08T11:19:56.609" v="313" actId="1037"/>
          <ac:spMkLst>
            <pc:docMk/>
            <pc:sldMk cId="4012569946" sldId="9301"/>
            <ac:spMk id="138" creationId="{81B68ACF-1286-4123-AAC5-997C14FB8C77}"/>
          </ac:spMkLst>
        </pc:spChg>
        <pc:spChg chg="mod">
          <ac:chgData name="Geising, Michael (external - Project)" userId="e526fc31-e24d-4549-afb0-ba2ec955b806" providerId="ADAL" clId="{9159F129-1E2B-460D-B371-CFFDC135FE4D}" dt="2022-02-08T11:20:03.628" v="326" actId="1037"/>
          <ac:spMkLst>
            <pc:docMk/>
            <pc:sldMk cId="4012569946" sldId="9301"/>
            <ac:spMk id="139" creationId="{FA3F5DB7-64C5-4EA5-9C78-5833ABE4A730}"/>
          </ac:spMkLst>
        </pc:spChg>
        <pc:spChg chg="mod">
          <ac:chgData name="Geising, Michael (external - Project)" userId="e526fc31-e24d-4549-afb0-ba2ec955b806" providerId="ADAL" clId="{9159F129-1E2B-460D-B371-CFFDC135FE4D}" dt="2022-02-08T11:15:38.817" v="142" actId="1036"/>
          <ac:spMkLst>
            <pc:docMk/>
            <pc:sldMk cId="4012569946" sldId="9301"/>
            <ac:spMk id="149" creationId="{24093732-B80B-4B8B-802B-B5F9DF971D1A}"/>
          </ac:spMkLst>
        </pc:spChg>
        <pc:picChg chg="mod">
          <ac:chgData name="Geising, Michael (external - Project)" userId="e526fc31-e24d-4549-afb0-ba2ec955b806" providerId="ADAL" clId="{9159F129-1E2B-460D-B371-CFFDC135FE4D}" dt="2022-02-08T11:15:38.817" v="142" actId="1036"/>
          <ac:picMkLst>
            <pc:docMk/>
            <pc:sldMk cId="4012569946" sldId="9301"/>
            <ac:picMk id="17" creationId="{482FE191-429C-4FB5-9319-306DCBD3D713}"/>
          </ac:picMkLst>
        </pc:picChg>
        <pc:picChg chg="mod">
          <ac:chgData name="Geising, Michael (external - Project)" userId="e526fc31-e24d-4549-afb0-ba2ec955b806" providerId="ADAL" clId="{9159F129-1E2B-460D-B371-CFFDC135FE4D}" dt="2022-02-08T11:15:38.817" v="142" actId="1036"/>
          <ac:picMkLst>
            <pc:docMk/>
            <pc:sldMk cId="4012569946" sldId="9301"/>
            <ac:picMk id="115" creationId="{DC654AF2-2025-49FD-A9B0-79C0FB869B80}"/>
          </ac:picMkLst>
        </pc:pic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63" creationId="{6F5F8D2C-8DA8-4860-AD9D-00C961D6BF8A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67" creationId="{4BA0B82D-775A-42BC-8B19-C91456C5AE57}"/>
          </ac:cxnSpMkLst>
        </pc:cxnChg>
        <pc:cxnChg chg="add mod">
          <ac:chgData name="Geising, Michael (external - Project)" userId="e526fc31-e24d-4549-afb0-ba2ec955b806" providerId="ADAL" clId="{9159F129-1E2B-460D-B371-CFFDC135FE4D}" dt="2022-02-08T11:18:35.553" v="293" actId="14100"/>
          <ac:cxnSpMkLst>
            <pc:docMk/>
            <pc:sldMk cId="4012569946" sldId="9301"/>
            <ac:cxnSpMk id="78" creationId="{341C1D4F-59F2-4F99-A4DA-8DFDDA041D8A}"/>
          </ac:cxnSpMkLst>
        </pc:cxnChg>
        <pc:cxnChg chg="del mod">
          <ac:chgData name="Geising, Michael (external - Project)" userId="e526fc31-e24d-4549-afb0-ba2ec955b806" providerId="ADAL" clId="{9159F129-1E2B-460D-B371-CFFDC135FE4D}" dt="2022-02-08T11:12:32.381" v="11" actId="478"/>
          <ac:cxnSpMkLst>
            <pc:docMk/>
            <pc:sldMk cId="4012569946" sldId="9301"/>
            <ac:cxnSpMk id="83" creationId="{1C59B0C6-AB39-4DEF-8EAD-1E811BFD6756}"/>
          </ac:cxnSpMkLst>
        </pc:cxnChg>
        <pc:cxnChg chg="del mod">
          <ac:chgData name="Geising, Michael (external - Project)" userId="e526fc31-e24d-4549-afb0-ba2ec955b806" providerId="ADAL" clId="{9159F129-1E2B-460D-B371-CFFDC135FE4D}" dt="2022-02-08T11:20:08.230" v="327" actId="478"/>
          <ac:cxnSpMkLst>
            <pc:docMk/>
            <pc:sldMk cId="4012569946" sldId="9301"/>
            <ac:cxnSpMk id="84" creationId="{53B9BA36-3902-4998-BEE3-4775B5440F50}"/>
          </ac:cxnSpMkLst>
        </pc:cxnChg>
        <pc:cxnChg chg="add mod">
          <ac:chgData name="Geising, Michael (external - Project)" userId="e526fc31-e24d-4549-afb0-ba2ec955b806" providerId="ADAL" clId="{9159F129-1E2B-460D-B371-CFFDC135FE4D}" dt="2022-02-08T11:22:28.984" v="375" actId="14100"/>
          <ac:cxnSpMkLst>
            <pc:docMk/>
            <pc:sldMk cId="4012569946" sldId="9301"/>
            <ac:cxnSpMk id="86" creationId="{8EB81BA4-F147-4C60-8D94-C7FDD98A0017}"/>
          </ac:cxnSpMkLst>
        </pc:cxnChg>
        <pc:cxnChg chg="del mod">
          <ac:chgData name="Geising, Michael (external - Project)" userId="e526fc31-e24d-4549-afb0-ba2ec955b806" providerId="ADAL" clId="{9159F129-1E2B-460D-B371-CFFDC135FE4D}" dt="2022-02-08T11:12:31.012" v="10" actId="478"/>
          <ac:cxnSpMkLst>
            <pc:docMk/>
            <pc:sldMk cId="4012569946" sldId="9301"/>
            <ac:cxnSpMk id="87" creationId="{D5749469-73CF-400C-9FF5-731DB3FF832F}"/>
          </ac:cxnSpMkLst>
        </pc:cxnChg>
        <pc:cxnChg chg="del mod">
          <ac:chgData name="Geising, Michael (external - Project)" userId="e526fc31-e24d-4549-afb0-ba2ec955b806" providerId="ADAL" clId="{9159F129-1E2B-460D-B371-CFFDC135FE4D}" dt="2022-02-08T11:12:10.590" v="5" actId="478"/>
          <ac:cxnSpMkLst>
            <pc:docMk/>
            <pc:sldMk cId="4012569946" sldId="9301"/>
            <ac:cxnSpMk id="88" creationId="{5299B19B-5791-4D63-AEA5-23A4D6D51E30}"/>
          </ac:cxnSpMkLst>
        </pc:cxnChg>
        <pc:cxnChg chg="add mod">
          <ac:chgData name="Geising, Michael (external - Project)" userId="e526fc31-e24d-4549-afb0-ba2ec955b806" providerId="ADAL" clId="{9159F129-1E2B-460D-B371-CFFDC135FE4D}" dt="2022-02-08T11:19:15.885" v="300" actId="14100"/>
          <ac:cxnSpMkLst>
            <pc:docMk/>
            <pc:sldMk cId="4012569946" sldId="9301"/>
            <ac:cxnSpMk id="89" creationId="{1BA438E6-60B0-4E76-88C0-2F25C331E7EE}"/>
          </ac:cxnSpMkLst>
        </pc:cxnChg>
        <pc:cxnChg chg="add mod">
          <ac:chgData name="Geising, Michael (external - Project)" userId="e526fc31-e24d-4549-afb0-ba2ec955b806" providerId="ADAL" clId="{9159F129-1E2B-460D-B371-CFFDC135FE4D}" dt="2022-02-08T11:20:26.505" v="332" actId="14100"/>
          <ac:cxnSpMkLst>
            <pc:docMk/>
            <pc:sldMk cId="4012569946" sldId="9301"/>
            <ac:cxnSpMk id="93" creationId="{A5E4CC25-979E-4677-9EF7-2F949E98903B}"/>
          </ac:cxnSpMkLst>
        </pc:cxnChg>
        <pc:cxnChg chg="del mod">
          <ac:chgData name="Geising, Michael (external - Project)" userId="e526fc31-e24d-4549-afb0-ba2ec955b806" providerId="ADAL" clId="{9159F129-1E2B-460D-B371-CFFDC135FE4D}" dt="2022-02-08T11:12:36.333" v="13" actId="478"/>
          <ac:cxnSpMkLst>
            <pc:docMk/>
            <pc:sldMk cId="4012569946" sldId="9301"/>
            <ac:cxnSpMk id="96" creationId="{D9CD9FFF-B304-4A33-A9AF-6627546D5B31}"/>
          </ac:cxnSpMkLst>
        </pc:cxnChg>
        <pc:cxnChg chg="mod">
          <ac:chgData name="Geising, Michael (external - Project)" userId="e526fc31-e24d-4549-afb0-ba2ec955b806" providerId="ADAL" clId="{9159F129-1E2B-460D-B371-CFFDC135FE4D}" dt="2022-02-08T11:16:11.565" v="143" actId="14100"/>
          <ac:cxnSpMkLst>
            <pc:docMk/>
            <pc:sldMk cId="4012569946" sldId="9301"/>
            <ac:cxnSpMk id="98" creationId="{247D6486-FA3E-4BEA-891B-54E4E11F45EE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04" creationId="{C724277C-C362-4BD2-B779-9640CCA1EFA9}"/>
          </ac:cxnSpMkLst>
        </pc:cxnChg>
        <pc:cxnChg chg="del mod">
          <ac:chgData name="Geising, Michael (external - Project)" userId="e526fc31-e24d-4549-afb0-ba2ec955b806" providerId="ADAL" clId="{9159F129-1E2B-460D-B371-CFFDC135FE4D}" dt="2022-02-08T11:18:46.690" v="294" actId="478"/>
          <ac:cxnSpMkLst>
            <pc:docMk/>
            <pc:sldMk cId="4012569946" sldId="9301"/>
            <ac:cxnSpMk id="107" creationId="{1C87BCE1-FB5A-42B5-AAFD-27978F67EE46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08" creationId="{3019C1B0-F06D-4911-B479-0FA16152F8E1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11" creationId="{D6BB4B98-F77E-459B-A5D2-AB11594ACCC5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16" creationId="{ECF8E0FE-F8FF-4B93-9CC9-4FDEB3672302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19" creationId="{537B5364-889E-425E-9F6A-35F22E6D3B8E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21" creationId="{12C5B6D4-E961-43E4-A391-8F2E11873388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26" creationId="{77C4085B-739F-4D96-B3FD-9ECDD79F0840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35" creationId="{F6393635-0B10-41EC-83D1-621ACE55BD20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36" creationId="{C337244E-946F-47CF-B8D5-90CE0E5ACB7B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42" creationId="{499536DE-CD63-4EB0-B8BF-A2A1F0D09F8B}"/>
          </ac:cxnSpMkLst>
        </pc:cxnChg>
        <pc:cxnChg chg="mod">
          <ac:chgData name="Geising, Michael (external - Project)" userId="e526fc31-e24d-4549-afb0-ba2ec955b806" providerId="ADAL" clId="{9159F129-1E2B-460D-B371-CFFDC135FE4D}" dt="2022-02-08T11:15:38.817" v="142" actId="1036"/>
          <ac:cxnSpMkLst>
            <pc:docMk/>
            <pc:sldMk cId="4012569946" sldId="9301"/>
            <ac:cxnSpMk id="154" creationId="{0A245F76-A5AD-4FC1-AAF7-7316FC513631}"/>
          </ac:cxnSpMkLst>
        </pc:cxnChg>
      </pc:sldChg>
    </pc:docChg>
  </pc:docChgLst>
  <pc:docChgLst>
    <pc:chgData name="Geising, Michael (external - Project)" userId="e526fc31-e24d-4549-afb0-ba2ec955b806" providerId="ADAL" clId="{D3D6B668-181A-4F2F-BC59-02A1373DA784}"/>
    <pc:docChg chg="undo custSel addSld modSld sldOrd">
      <pc:chgData name="Geising, Michael (external - Project)" userId="e526fc31-e24d-4549-afb0-ba2ec955b806" providerId="ADAL" clId="{D3D6B668-181A-4F2F-BC59-02A1373DA784}" dt="2023-04-13T13:50:46.724" v="40" actId="1076"/>
      <pc:docMkLst>
        <pc:docMk/>
      </pc:docMkLst>
      <pc:sldChg chg="modSp add mod ord">
        <pc:chgData name="Geising, Michael (external - Project)" userId="e526fc31-e24d-4549-afb0-ba2ec955b806" providerId="ADAL" clId="{D3D6B668-181A-4F2F-BC59-02A1373DA784}" dt="2023-04-13T13:50:46.724" v="40" actId="1076"/>
        <pc:sldMkLst>
          <pc:docMk/>
          <pc:sldMk cId="2194296036" sldId="9304"/>
        </pc:sldMkLst>
        <pc:spChg chg="mod">
          <ac:chgData name="Geising, Michael (external - Project)" userId="e526fc31-e24d-4549-afb0-ba2ec955b806" providerId="ADAL" clId="{D3D6B668-181A-4F2F-BC59-02A1373DA784}" dt="2023-04-13T09:10:33.579" v="11" actId="693"/>
          <ac:spMkLst>
            <pc:docMk/>
            <pc:sldMk cId="2194296036" sldId="9304"/>
            <ac:spMk id="4" creationId="{CF030573-8650-43F0-9579-0F1B2EAF9F02}"/>
          </ac:spMkLst>
        </pc:spChg>
        <pc:spChg chg="mod">
          <ac:chgData name="Geising, Michael (external - Project)" userId="e526fc31-e24d-4549-afb0-ba2ec955b806" providerId="ADAL" clId="{D3D6B668-181A-4F2F-BC59-02A1373DA784}" dt="2023-04-13T13:50:46.724" v="40" actId="1076"/>
          <ac:spMkLst>
            <pc:docMk/>
            <pc:sldMk cId="2194296036" sldId="9304"/>
            <ac:spMk id="6" creationId="{989C35DB-44ED-44D4-95EA-E19250EA4FD7}"/>
          </ac:spMkLst>
        </pc:spChg>
        <pc:spChg chg="mod">
          <ac:chgData name="Geising, Michael (external - Project)" userId="e526fc31-e24d-4549-afb0-ba2ec955b806" providerId="ADAL" clId="{D3D6B668-181A-4F2F-BC59-02A1373DA784}" dt="2023-04-13T09:11:10.552" v="12" actId="207"/>
          <ac:spMkLst>
            <pc:docMk/>
            <pc:sldMk cId="2194296036" sldId="9304"/>
            <ac:spMk id="8" creationId="{2E84051D-CAD7-45FE-927D-E038229AE421}"/>
          </ac:spMkLst>
        </pc:spChg>
        <pc:spChg chg="mod">
          <ac:chgData name="Geising, Michael (external - Project)" userId="e526fc31-e24d-4549-afb0-ba2ec955b806" providerId="ADAL" clId="{D3D6B668-181A-4F2F-BC59-02A1373DA784}" dt="2023-04-13T09:09:51.042" v="7" actId="207"/>
          <ac:spMkLst>
            <pc:docMk/>
            <pc:sldMk cId="2194296036" sldId="9304"/>
            <ac:spMk id="19" creationId="{0A2789E6-C9AE-4B29-AA59-6D3BAE14B3F9}"/>
          </ac:spMkLst>
        </pc:spChg>
        <pc:spChg chg="mod">
          <ac:chgData name="Geising, Michael (external - Project)" userId="e526fc31-e24d-4549-afb0-ba2ec955b806" providerId="ADAL" clId="{D3D6B668-181A-4F2F-BC59-02A1373DA784}" dt="2023-04-13T09:09:18.848" v="4" actId="693"/>
          <ac:spMkLst>
            <pc:docMk/>
            <pc:sldMk cId="2194296036" sldId="9304"/>
            <ac:spMk id="26" creationId="{389D3193-B0D6-4FC0-9FB1-03A1E22F2B47}"/>
          </ac:spMkLst>
        </pc:spChg>
        <pc:spChg chg="mod">
          <ac:chgData name="Geising, Michael (external - Project)" userId="e526fc31-e24d-4549-afb0-ba2ec955b806" providerId="ADAL" clId="{D3D6B668-181A-4F2F-BC59-02A1373DA784}" dt="2023-04-13T09:09:18.848" v="4" actId="693"/>
          <ac:spMkLst>
            <pc:docMk/>
            <pc:sldMk cId="2194296036" sldId="9304"/>
            <ac:spMk id="40" creationId="{C211D6E0-6483-44B6-81C5-6198A095768D}"/>
          </ac:spMkLst>
        </pc:spChg>
        <pc:spChg chg="mod">
          <ac:chgData name="Geising, Michael (external - Project)" userId="e526fc31-e24d-4549-afb0-ba2ec955b806" providerId="ADAL" clId="{D3D6B668-181A-4F2F-BC59-02A1373DA784}" dt="2023-04-13T09:09:18.848" v="4" actId="693"/>
          <ac:spMkLst>
            <pc:docMk/>
            <pc:sldMk cId="2194296036" sldId="9304"/>
            <ac:spMk id="60" creationId="{C62388CC-FA8E-44E8-A34A-4ABBDFFCEA0D}"/>
          </ac:spMkLst>
        </pc:spChg>
        <pc:spChg chg="mod">
          <ac:chgData name="Geising, Michael (external - Project)" userId="e526fc31-e24d-4549-afb0-ba2ec955b806" providerId="ADAL" clId="{D3D6B668-181A-4F2F-BC59-02A1373DA784}" dt="2023-04-13T09:09:18.848" v="4" actId="693"/>
          <ac:spMkLst>
            <pc:docMk/>
            <pc:sldMk cId="2194296036" sldId="9304"/>
            <ac:spMk id="80" creationId="{B3A9F110-BD45-435A-9B54-26F37658195A}"/>
          </ac:spMkLst>
        </pc:spChg>
        <pc:spChg chg="mod">
          <ac:chgData name="Geising, Michael (external - Project)" userId="e526fc31-e24d-4549-afb0-ba2ec955b806" providerId="ADAL" clId="{D3D6B668-181A-4F2F-BC59-02A1373DA784}" dt="2023-04-13T09:09:18.848" v="4" actId="693"/>
          <ac:spMkLst>
            <pc:docMk/>
            <pc:sldMk cId="2194296036" sldId="9304"/>
            <ac:spMk id="101" creationId="{F39A9148-DF05-49F7-91E3-F3BD6E87474C}"/>
          </ac:spMkLst>
        </pc:spChg>
        <pc:spChg chg="mod">
          <ac:chgData name="Geising, Michael (external - Project)" userId="e526fc31-e24d-4549-afb0-ba2ec955b806" providerId="ADAL" clId="{D3D6B668-181A-4F2F-BC59-02A1373DA784}" dt="2023-04-13T09:09:18.848" v="4" actId="693"/>
          <ac:spMkLst>
            <pc:docMk/>
            <pc:sldMk cId="2194296036" sldId="9304"/>
            <ac:spMk id="110" creationId="{98669FA7-866F-42F0-8970-BEEB363D59D2}"/>
          </ac:spMkLst>
        </pc:spChg>
        <pc:spChg chg="mod">
          <ac:chgData name="Geising, Michael (external - Project)" userId="e526fc31-e24d-4549-afb0-ba2ec955b806" providerId="ADAL" clId="{D3D6B668-181A-4F2F-BC59-02A1373DA784}" dt="2023-04-13T09:09:18.848" v="4" actId="693"/>
          <ac:spMkLst>
            <pc:docMk/>
            <pc:sldMk cId="2194296036" sldId="9304"/>
            <ac:spMk id="111" creationId="{427A881F-5176-4F17-87FB-E399E708003E}"/>
          </ac:spMkLst>
        </pc:spChg>
        <pc:spChg chg="mod">
          <ac:chgData name="Geising, Michael (external - Project)" userId="e526fc31-e24d-4549-afb0-ba2ec955b806" providerId="ADAL" clId="{D3D6B668-181A-4F2F-BC59-02A1373DA784}" dt="2023-04-13T09:10:18.857" v="9" actId="207"/>
          <ac:spMkLst>
            <pc:docMk/>
            <pc:sldMk cId="2194296036" sldId="9304"/>
            <ac:spMk id="122" creationId="{4FF4F8B1-8269-43CF-8EC2-9E5000CBAAE2}"/>
          </ac:spMkLst>
        </pc:spChg>
        <pc:spChg chg="mod">
          <ac:chgData name="Geising, Michael (external - Project)" userId="e526fc31-e24d-4549-afb0-ba2ec955b806" providerId="ADAL" clId="{D3D6B668-181A-4F2F-BC59-02A1373DA784}" dt="2023-04-13T09:10:18.857" v="9" actId="207"/>
          <ac:spMkLst>
            <pc:docMk/>
            <pc:sldMk cId="2194296036" sldId="9304"/>
            <ac:spMk id="123" creationId="{88758EEE-5DA0-4359-A834-ED8EFA243D07}"/>
          </ac:spMkLst>
        </pc:spChg>
        <pc:spChg chg="mod">
          <ac:chgData name="Geising, Michael (external - Project)" userId="e526fc31-e24d-4549-afb0-ba2ec955b806" providerId="ADAL" clId="{D3D6B668-181A-4F2F-BC59-02A1373DA784}" dt="2023-04-13T09:10:18.857" v="9" actId="207"/>
          <ac:spMkLst>
            <pc:docMk/>
            <pc:sldMk cId="2194296036" sldId="9304"/>
            <ac:spMk id="149" creationId="{24093732-B80B-4B8B-802B-B5F9DF971D1A}"/>
          </ac:spMkLst>
        </pc:spChg>
        <pc:cxnChg chg="mod">
          <ac:chgData name="Geising, Michael (external - Project)" userId="e526fc31-e24d-4549-afb0-ba2ec955b806" providerId="ADAL" clId="{D3D6B668-181A-4F2F-BC59-02A1373DA784}" dt="2023-04-13T09:09:18.848" v="4" actId="693"/>
          <ac:cxnSpMkLst>
            <pc:docMk/>
            <pc:sldMk cId="2194296036" sldId="9304"/>
            <ac:cxnSpMk id="109" creationId="{C3009B26-8B44-48FE-9C9F-EE6CE75D92EC}"/>
          </ac:cxnSpMkLst>
        </pc:cxnChg>
        <pc:cxnChg chg="mod">
          <ac:chgData name="Geising, Michael (external - Project)" userId="e526fc31-e24d-4549-afb0-ba2ec955b806" providerId="ADAL" clId="{D3D6B668-181A-4F2F-BC59-02A1373DA784}" dt="2023-04-13T09:09:18.848" v="4" actId="693"/>
          <ac:cxnSpMkLst>
            <pc:docMk/>
            <pc:sldMk cId="2194296036" sldId="9304"/>
            <ac:cxnSpMk id="126" creationId="{77C4085B-739F-4D96-B3FD-9ECDD79F0840}"/>
          </ac:cxnSpMkLst>
        </pc:cxnChg>
        <pc:cxnChg chg="mod">
          <ac:chgData name="Geising, Michael (external - Project)" userId="e526fc31-e24d-4549-afb0-ba2ec955b806" providerId="ADAL" clId="{D3D6B668-181A-4F2F-BC59-02A1373DA784}" dt="2023-04-13T09:09:18.848" v="4" actId="693"/>
          <ac:cxnSpMkLst>
            <pc:docMk/>
            <pc:sldMk cId="2194296036" sldId="9304"/>
            <ac:cxnSpMk id="136" creationId="{C337244E-946F-47CF-B8D5-90CE0E5ACB7B}"/>
          </ac:cxnSpMkLst>
        </pc:cxnChg>
        <pc:cxnChg chg="mod">
          <ac:chgData name="Geising, Michael (external - Project)" userId="e526fc31-e24d-4549-afb0-ba2ec955b806" providerId="ADAL" clId="{D3D6B668-181A-4F2F-BC59-02A1373DA784}" dt="2023-04-13T09:09:18.848" v="4" actId="693"/>
          <ac:cxnSpMkLst>
            <pc:docMk/>
            <pc:sldMk cId="2194296036" sldId="9304"/>
            <ac:cxnSpMk id="154" creationId="{0A245F76-A5AD-4FC1-AAF7-7316FC513631}"/>
          </ac:cxnSpMkLst>
        </pc:cxnChg>
      </pc:sldChg>
    </pc:docChg>
  </pc:docChgLst>
  <pc:docChgLst>
    <pc:chgData name="Geising, Michael (external - Project)" userId="e526fc31-e24d-4549-afb0-ba2ec955b806" providerId="ADAL" clId="{9D872B29-37E2-4E7E-BC7B-9890464D8FE3}"/>
    <pc:docChg chg="undo redo custSel modSld">
      <pc:chgData name="Geising, Michael (external - Project)" userId="e526fc31-e24d-4549-afb0-ba2ec955b806" providerId="ADAL" clId="{9D872B29-37E2-4E7E-BC7B-9890464D8FE3}" dt="2023-07-27T09:34:34.633" v="402" actId="14100"/>
      <pc:docMkLst>
        <pc:docMk/>
      </pc:docMkLst>
      <pc:sldChg chg="addSp delSp modSp mod">
        <pc:chgData name="Geising, Michael (external - Project)" userId="e526fc31-e24d-4549-afb0-ba2ec955b806" providerId="ADAL" clId="{9D872B29-37E2-4E7E-BC7B-9890464D8FE3}" dt="2023-07-27T09:19:55.837" v="117"/>
        <pc:sldMkLst>
          <pc:docMk/>
          <pc:sldMk cId="4012569946" sldId="9301"/>
        </pc:sldMkLst>
        <pc:picChg chg="add del mod">
          <ac:chgData name="Geising, Michael (external - Project)" userId="e526fc31-e24d-4549-afb0-ba2ec955b806" providerId="ADAL" clId="{9D872B29-37E2-4E7E-BC7B-9890464D8FE3}" dt="2023-07-27T09:19:55.829" v="101"/>
          <ac:picMkLst>
            <pc:docMk/>
            <pc:sldMk cId="4012569946" sldId="9301"/>
            <ac:picMk id="2" creationId="{6778A525-D8A9-4C91-375D-3F3E4D40113E}"/>
          </ac:picMkLst>
        </pc:picChg>
        <pc:picChg chg="add del mod">
          <ac:chgData name="Geising, Michael (external - Project)" userId="e526fc31-e24d-4549-afb0-ba2ec955b806" providerId="ADAL" clId="{9D872B29-37E2-4E7E-BC7B-9890464D8FE3}" dt="2023-07-27T09:19:55.833" v="109"/>
          <ac:picMkLst>
            <pc:docMk/>
            <pc:sldMk cId="4012569946" sldId="9301"/>
            <ac:picMk id="3" creationId="{21BBCD46-79FC-298A-6251-BC19F127286D}"/>
          </ac:picMkLst>
        </pc:picChg>
        <pc:picChg chg="add del mod">
          <ac:chgData name="Geising, Michael (external - Project)" userId="e526fc31-e24d-4549-afb0-ba2ec955b806" providerId="ADAL" clId="{9D872B29-37E2-4E7E-BC7B-9890464D8FE3}" dt="2023-07-27T09:19:55.837" v="117"/>
          <ac:picMkLst>
            <pc:docMk/>
            <pc:sldMk cId="4012569946" sldId="9301"/>
            <ac:picMk id="5" creationId="{3601A3F2-4F4B-6DCF-A5D3-3DC469EC7660}"/>
          </ac:picMkLst>
        </pc:picChg>
      </pc:sldChg>
      <pc:sldChg chg="addSp delSp modSp mod">
        <pc:chgData name="Geising, Michael (external - Project)" userId="e526fc31-e24d-4549-afb0-ba2ec955b806" providerId="ADAL" clId="{9D872B29-37E2-4E7E-BC7B-9890464D8FE3}" dt="2023-07-27T09:19:55.852" v="133"/>
        <pc:sldMkLst>
          <pc:docMk/>
          <pc:sldMk cId="587095486" sldId="9302"/>
        </pc:sldMkLst>
        <pc:picChg chg="add del mod">
          <ac:chgData name="Geising, Michael (external - Project)" userId="e526fc31-e24d-4549-afb0-ba2ec955b806" providerId="ADAL" clId="{9D872B29-37E2-4E7E-BC7B-9890464D8FE3}" dt="2023-07-27T09:19:55.847" v="125"/>
          <ac:picMkLst>
            <pc:docMk/>
            <pc:sldMk cId="587095486" sldId="9302"/>
            <ac:picMk id="2" creationId="{BD157842-62A9-CC05-F650-3D5CD7FAA5A0}"/>
          </ac:picMkLst>
        </pc:picChg>
        <pc:picChg chg="add del mod">
          <ac:chgData name="Geising, Michael (external - Project)" userId="e526fc31-e24d-4549-afb0-ba2ec955b806" providerId="ADAL" clId="{9D872B29-37E2-4E7E-BC7B-9890464D8FE3}" dt="2023-07-27T09:19:55.852" v="133"/>
          <ac:picMkLst>
            <pc:docMk/>
            <pc:sldMk cId="587095486" sldId="9302"/>
            <ac:picMk id="3" creationId="{AD4F26D4-A08F-21DB-D9F2-F7AB5AF0DAF1}"/>
          </ac:picMkLst>
        </pc:picChg>
      </pc:sldChg>
      <pc:sldChg chg="addSp delSp modSp mod">
        <pc:chgData name="Geising, Michael (external - Project)" userId="e526fc31-e24d-4549-afb0-ba2ec955b806" providerId="ADAL" clId="{9D872B29-37E2-4E7E-BC7B-9890464D8FE3}" dt="2023-07-27T09:19:55.858" v="141"/>
        <pc:sldMkLst>
          <pc:docMk/>
          <pc:sldMk cId="830139668" sldId="9303"/>
        </pc:sldMkLst>
        <pc:picChg chg="add del mod">
          <ac:chgData name="Geising, Michael (external - Project)" userId="e526fc31-e24d-4549-afb0-ba2ec955b806" providerId="ADAL" clId="{9D872B29-37E2-4E7E-BC7B-9890464D8FE3}" dt="2023-07-27T09:19:55.858" v="141"/>
          <ac:picMkLst>
            <pc:docMk/>
            <pc:sldMk cId="830139668" sldId="9303"/>
            <ac:picMk id="2" creationId="{AC191316-2338-6EE9-B143-802A4D6C0192}"/>
          </ac:picMkLst>
        </pc:picChg>
      </pc:sldChg>
      <pc:sldChg chg="addSp delSp modSp mod">
        <pc:chgData name="Geising, Michael (external - Project)" userId="e526fc31-e24d-4549-afb0-ba2ec955b806" providerId="ADAL" clId="{9D872B29-37E2-4E7E-BC7B-9890464D8FE3}" dt="2023-07-27T09:34:34.633" v="402" actId="14100"/>
        <pc:sldMkLst>
          <pc:docMk/>
          <pc:sldMk cId="2194296036" sldId="9304"/>
        </pc:sldMkLst>
        <pc:spChg chg="add mod">
          <ac:chgData name="Geising, Michael (external - Project)" userId="e526fc31-e24d-4549-afb0-ba2ec955b806" providerId="ADAL" clId="{9D872B29-37E2-4E7E-BC7B-9890464D8FE3}" dt="2023-07-27T09:34:27.651" v="401" actId="1076"/>
          <ac:spMkLst>
            <pc:docMk/>
            <pc:sldMk cId="2194296036" sldId="9304"/>
            <ac:spMk id="2" creationId="{D5D780B8-5F2F-8F04-2C5D-C83D090F1877}"/>
          </ac:spMkLst>
        </pc:spChg>
        <pc:spChg chg="add mod">
          <ac:chgData name="Geising, Michael (external - Project)" userId="e526fc31-e24d-4549-afb0-ba2ec955b806" providerId="ADAL" clId="{9D872B29-37E2-4E7E-BC7B-9890464D8FE3}" dt="2023-07-27T09:33:23.879" v="369" actId="1037"/>
          <ac:spMkLst>
            <pc:docMk/>
            <pc:sldMk cId="2194296036" sldId="9304"/>
            <ac:spMk id="10" creationId="{B7198C4F-D296-396B-4F6E-F723ECAD15A4}"/>
          </ac:spMkLst>
        </pc:spChg>
        <pc:spChg chg="mod">
          <ac:chgData name="Geising, Michael (external - Project)" userId="e526fc31-e24d-4549-afb0-ba2ec955b806" providerId="ADAL" clId="{9D872B29-37E2-4E7E-BC7B-9890464D8FE3}" dt="2023-07-27T09:32:00.187" v="249" actId="1035"/>
          <ac:spMkLst>
            <pc:docMk/>
            <pc:sldMk cId="2194296036" sldId="9304"/>
            <ac:spMk id="84" creationId="{F9283791-4631-451F-AB2B-7E3CF1623D3C}"/>
          </ac:spMkLst>
        </pc:spChg>
        <pc:spChg chg="mod">
          <ac:chgData name="Geising, Michael (external - Project)" userId="e526fc31-e24d-4549-afb0-ba2ec955b806" providerId="ADAL" clId="{9D872B29-37E2-4E7E-BC7B-9890464D8FE3}" dt="2023-07-27T09:21:35.067" v="187" actId="1035"/>
          <ac:spMkLst>
            <pc:docMk/>
            <pc:sldMk cId="2194296036" sldId="9304"/>
            <ac:spMk id="85" creationId="{A33A96AA-A495-4718-AD6A-240BD4530DEB}"/>
          </ac:spMkLst>
        </pc:spChg>
        <pc:spChg chg="mod">
          <ac:chgData name="Geising, Michael (external - Project)" userId="e526fc31-e24d-4549-afb0-ba2ec955b806" providerId="ADAL" clId="{9D872B29-37E2-4E7E-BC7B-9890464D8FE3}" dt="2023-07-27T09:31:04.751" v="239" actId="1076"/>
          <ac:spMkLst>
            <pc:docMk/>
            <pc:sldMk cId="2194296036" sldId="9304"/>
            <ac:spMk id="86" creationId="{EDF9B706-98C7-44F0-B339-55A283DE6F00}"/>
          </ac:spMkLst>
        </pc:spChg>
        <pc:spChg chg="mod">
          <ac:chgData name="Geising, Michael (external - Project)" userId="e526fc31-e24d-4549-afb0-ba2ec955b806" providerId="ADAL" clId="{9D872B29-37E2-4E7E-BC7B-9890464D8FE3}" dt="2023-07-27T09:32:02.304" v="254" actId="1035"/>
          <ac:spMkLst>
            <pc:docMk/>
            <pc:sldMk cId="2194296036" sldId="9304"/>
            <ac:spMk id="103" creationId="{AE4CBE8E-4E0D-45A4-B92F-608F9DD93E7C}"/>
          </ac:spMkLst>
        </pc:spChg>
        <pc:picChg chg="add del mod">
          <ac:chgData name="Geising, Michael (external - Project)" userId="e526fc31-e24d-4549-afb0-ba2ec955b806" providerId="ADAL" clId="{9D872B29-37E2-4E7E-BC7B-9890464D8FE3}" dt="2023-07-27T09:19:55.869" v="149"/>
          <ac:picMkLst>
            <pc:docMk/>
            <pc:sldMk cId="2194296036" sldId="9304"/>
            <ac:picMk id="11" creationId="{E80D1444-86D9-8431-1FCA-16BAAA3915CE}"/>
          </ac:picMkLst>
        </pc:picChg>
        <pc:picChg chg="add del mod">
          <ac:chgData name="Geising, Michael (external - Project)" userId="e526fc31-e24d-4549-afb0-ba2ec955b806" providerId="ADAL" clId="{9D872B29-37E2-4E7E-BC7B-9890464D8FE3}" dt="2023-07-27T09:19:55.874" v="157"/>
          <ac:picMkLst>
            <pc:docMk/>
            <pc:sldMk cId="2194296036" sldId="9304"/>
            <ac:picMk id="12" creationId="{A8CD6B50-FC81-76F7-CB43-010FDEE0E6DB}"/>
          </ac:picMkLst>
        </pc:picChg>
        <pc:picChg chg="add del mod">
          <ac:chgData name="Geising, Michael (external - Project)" userId="e526fc31-e24d-4549-afb0-ba2ec955b806" providerId="ADAL" clId="{9D872B29-37E2-4E7E-BC7B-9890464D8FE3}" dt="2023-07-27T09:19:55.879" v="165"/>
          <ac:picMkLst>
            <pc:docMk/>
            <pc:sldMk cId="2194296036" sldId="9304"/>
            <ac:picMk id="13" creationId="{D0FAA691-CFEE-A343-A788-0652951CA83C}"/>
          </ac:picMkLst>
        </pc:picChg>
        <pc:picChg chg="add mod">
          <ac:chgData name="Geising, Michael (external - Project)" userId="e526fc31-e24d-4549-afb0-ba2ec955b806" providerId="ADAL" clId="{9D872B29-37E2-4E7E-BC7B-9890464D8FE3}" dt="2023-07-27T09:32:17.306" v="264" actId="14100"/>
          <ac:picMkLst>
            <pc:docMk/>
            <pc:sldMk cId="2194296036" sldId="9304"/>
            <ac:picMk id="1026" creationId="{7B2CFC40-CF13-B94D-7CE1-9608EC658DA0}"/>
          </ac:picMkLst>
        </pc:picChg>
        <pc:cxnChg chg="add mod">
          <ac:chgData name="Geising, Michael (external - Project)" userId="e526fc31-e24d-4549-afb0-ba2ec955b806" providerId="ADAL" clId="{9D872B29-37E2-4E7E-BC7B-9890464D8FE3}" dt="2023-07-27T09:34:34.633" v="402" actId="14100"/>
          <ac:cxnSpMkLst>
            <pc:docMk/>
            <pc:sldMk cId="2194296036" sldId="9304"/>
            <ac:cxnSpMk id="3" creationId="{F2496E11-7F4B-90ED-CFFB-B11A69415935}"/>
          </ac:cxnSpMkLst>
        </pc:cxnChg>
        <pc:cxnChg chg="add mod">
          <ac:chgData name="Geising, Michael (external - Project)" userId="e526fc31-e24d-4549-afb0-ba2ec955b806" providerId="ADAL" clId="{9D872B29-37E2-4E7E-BC7B-9890464D8FE3}" dt="2023-07-27T09:34:27.651" v="401" actId="1076"/>
          <ac:cxnSpMkLst>
            <pc:docMk/>
            <pc:sldMk cId="2194296036" sldId="9304"/>
            <ac:cxnSpMk id="24" creationId="{206CE62D-AB41-D531-E478-3E083E90A0DF}"/>
          </ac:cxnSpMkLst>
        </pc:cxnChg>
        <pc:cxnChg chg="mod">
          <ac:chgData name="Geising, Michael (external - Project)" userId="e526fc31-e24d-4549-afb0-ba2ec955b806" providerId="ADAL" clId="{9D872B29-37E2-4E7E-BC7B-9890464D8FE3}" dt="2023-07-27T09:31:04.751" v="239" actId="1076"/>
          <ac:cxnSpMkLst>
            <pc:docMk/>
            <pc:sldMk cId="2194296036" sldId="9304"/>
            <ac:cxnSpMk id="87" creationId="{D23DBF25-1C3E-4757-AA7F-12267B144E8A}"/>
          </ac:cxnSpMkLst>
        </pc:cxnChg>
      </pc:sldChg>
    </pc:docChg>
  </pc:docChgLst>
  <pc:docChgLst>
    <pc:chgData name="Geising, Michael (external - Project)" userId="e526fc31-e24d-4549-afb0-ba2ec955b806" providerId="ADAL" clId="{41CC96B7-27BF-4C45-A48E-44744015C4EE}"/>
    <pc:docChg chg="undo custSel addSld modSld sldOrd">
      <pc:chgData name="Geising, Michael (external - Project)" userId="e526fc31-e24d-4549-afb0-ba2ec955b806" providerId="ADAL" clId="{41CC96B7-27BF-4C45-A48E-44744015C4EE}" dt="2022-02-04T09:39:03.854" v="1389" actId="1035"/>
      <pc:docMkLst>
        <pc:docMk/>
      </pc:docMkLst>
      <pc:sldChg chg="ord">
        <pc:chgData name="Geising, Michael (external - Project)" userId="e526fc31-e24d-4549-afb0-ba2ec955b806" providerId="ADAL" clId="{41CC96B7-27BF-4C45-A48E-44744015C4EE}" dt="2022-02-02T11:07:04.748" v="287"/>
        <pc:sldMkLst>
          <pc:docMk/>
          <pc:sldMk cId="26259268" sldId="9296"/>
        </pc:sldMkLst>
      </pc:sldChg>
      <pc:sldChg chg="ord">
        <pc:chgData name="Geising, Michael (external - Project)" userId="e526fc31-e24d-4549-afb0-ba2ec955b806" providerId="ADAL" clId="{41CC96B7-27BF-4C45-A48E-44744015C4EE}" dt="2022-02-02T11:07:09.658" v="291"/>
        <pc:sldMkLst>
          <pc:docMk/>
          <pc:sldMk cId="1663237177" sldId="9297"/>
        </pc:sldMkLst>
      </pc:sldChg>
      <pc:sldChg chg="ord">
        <pc:chgData name="Geising, Michael (external - Project)" userId="e526fc31-e24d-4549-afb0-ba2ec955b806" providerId="ADAL" clId="{41CC96B7-27BF-4C45-A48E-44744015C4EE}" dt="2022-02-02T11:07:07.286" v="289"/>
        <pc:sldMkLst>
          <pc:docMk/>
          <pc:sldMk cId="981102231" sldId="9298"/>
        </pc:sldMkLst>
      </pc:sldChg>
      <pc:sldChg chg="addSp delSp modSp add mod">
        <pc:chgData name="Geising, Michael (external - Project)" userId="e526fc31-e24d-4549-afb0-ba2ec955b806" providerId="ADAL" clId="{41CC96B7-27BF-4C45-A48E-44744015C4EE}" dt="2022-02-04T09:39:03.854" v="1389" actId="1035"/>
        <pc:sldMkLst>
          <pc:docMk/>
          <pc:sldMk cId="1005037548" sldId="9299"/>
        </pc:sldMkLst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4" creationId="{CF030573-8650-43F0-9579-0F1B2EAF9F02}"/>
          </ac:spMkLst>
        </pc:spChg>
        <pc:spChg chg="mod">
          <ac:chgData name="Geising, Michael (external - Project)" userId="e526fc31-e24d-4549-afb0-ba2ec955b806" providerId="ADAL" clId="{41CC96B7-27BF-4C45-A48E-44744015C4EE}" dt="2022-02-02T11:49:16.211" v="871" actId="948"/>
          <ac:spMkLst>
            <pc:docMk/>
            <pc:sldMk cId="1005037548" sldId="9299"/>
            <ac:spMk id="6" creationId="{989C35DB-44ED-44D4-95EA-E19250EA4FD7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7" creationId="{C5D4A006-A6D5-4B8D-8327-EA68BC84817B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8" creationId="{2E84051D-CAD7-45FE-927D-E038229AE421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5" creationId="{8C545967-FAB8-4B34-AB6E-8034620CF290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9" creationId="{0A2789E6-C9AE-4B29-AA59-6D3BAE14B3F9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22" creationId="{5E1D1A78-92F1-45FF-A93F-E01D43EE7A46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23" creationId="{D77E4228-CD9D-4174-A43A-BCE5D40E338B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26" creationId="{389D3193-B0D6-4FC0-9FB1-03A1E22F2B47}"/>
          </ac:spMkLst>
        </pc:spChg>
        <pc:spChg chg="mod">
          <ac:chgData name="Geising, Michael (external - Project)" userId="e526fc31-e24d-4549-afb0-ba2ec955b806" providerId="ADAL" clId="{41CC96B7-27BF-4C45-A48E-44744015C4EE}" dt="2022-02-04T09:39:03.854" v="1389" actId="1035"/>
          <ac:spMkLst>
            <pc:docMk/>
            <pc:sldMk cId="1005037548" sldId="9299"/>
            <ac:spMk id="27" creationId="{777DAF89-A537-478F-85DE-B02FAB151B6C}"/>
          </ac:spMkLst>
        </pc:spChg>
        <pc:spChg chg="mod">
          <ac:chgData name="Geising, Michael (external - Project)" userId="e526fc31-e24d-4549-afb0-ba2ec955b806" providerId="ADAL" clId="{41CC96B7-27BF-4C45-A48E-44744015C4EE}" dt="2022-02-04T09:39:03.854" v="1389" actId="1035"/>
          <ac:spMkLst>
            <pc:docMk/>
            <pc:sldMk cId="1005037548" sldId="9299"/>
            <ac:spMk id="28" creationId="{7224995D-3A9B-4162-80E1-46032CC54734}"/>
          </ac:spMkLst>
        </pc:spChg>
        <pc:spChg chg="mod">
          <ac:chgData name="Geising, Michael (external - Project)" userId="e526fc31-e24d-4549-afb0-ba2ec955b806" providerId="ADAL" clId="{41CC96B7-27BF-4C45-A48E-44744015C4EE}" dt="2022-02-04T09:39:03.854" v="1389" actId="1035"/>
          <ac:spMkLst>
            <pc:docMk/>
            <pc:sldMk cId="1005037548" sldId="9299"/>
            <ac:spMk id="29" creationId="{C818E781-1B8C-4B99-94F8-A9D8CB841B11}"/>
          </ac:spMkLst>
        </pc:spChg>
        <pc:spChg chg="mod">
          <ac:chgData name="Geising, Michael (external - Project)" userId="e526fc31-e24d-4549-afb0-ba2ec955b806" providerId="ADAL" clId="{41CC96B7-27BF-4C45-A48E-44744015C4EE}" dt="2022-02-04T09:39:03.854" v="1389" actId="1035"/>
          <ac:spMkLst>
            <pc:docMk/>
            <pc:sldMk cId="1005037548" sldId="9299"/>
            <ac:spMk id="30" creationId="{6F4F4053-3E0B-4EAF-A46D-4AF9DE1EF8E0}"/>
          </ac:spMkLst>
        </pc:spChg>
        <pc:spChg chg="mod">
          <ac:chgData name="Geising, Michael (external - Project)" userId="e526fc31-e24d-4549-afb0-ba2ec955b806" providerId="ADAL" clId="{41CC96B7-27BF-4C45-A48E-44744015C4EE}" dt="2022-02-04T09:39:03.854" v="1389" actId="1035"/>
          <ac:spMkLst>
            <pc:docMk/>
            <pc:sldMk cId="1005037548" sldId="9299"/>
            <ac:spMk id="31" creationId="{EBBB2717-142A-4DE5-9B26-54E6A4F66003}"/>
          </ac:spMkLst>
        </pc:spChg>
        <pc:spChg chg="mod">
          <ac:chgData name="Geising, Michael (external - Project)" userId="e526fc31-e24d-4549-afb0-ba2ec955b806" providerId="ADAL" clId="{41CC96B7-27BF-4C45-A48E-44744015C4EE}" dt="2022-02-04T09:39:03.854" v="1389" actId="1035"/>
          <ac:spMkLst>
            <pc:docMk/>
            <pc:sldMk cId="1005037548" sldId="9299"/>
            <ac:spMk id="32" creationId="{61099584-84E4-447F-BCBA-5253AF94556D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33" creationId="{339763B5-DD83-4207-AA46-9F3E4EFE9CC7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36" creationId="{5893F1DE-1B0C-4CCA-A0F2-B7F0A8CBD90A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37" creationId="{A54D735F-1E69-4543-AB5A-E2C0EC2DDEC5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40" creationId="{C211D6E0-6483-44B6-81C5-6198A095768D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43" creationId="{B02FE6B3-ADE6-4211-9CC5-1786984A41BE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44" creationId="{58D2A12B-D91F-4D46-AEF9-1C58FD4C5884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45" creationId="{FF4F818E-A1F1-4F32-B428-E5B370C0E837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46" creationId="{61971670-9D25-435A-A67C-F86160E190F3}"/>
          </ac:spMkLst>
        </pc:spChg>
        <pc:spChg chg="mod">
          <ac:chgData name="Geising, Michael (external - Project)" userId="e526fc31-e24d-4549-afb0-ba2ec955b806" providerId="ADAL" clId="{41CC96B7-27BF-4C45-A48E-44744015C4EE}" dt="2022-02-04T09:35:35.204" v="1288" actId="1036"/>
          <ac:spMkLst>
            <pc:docMk/>
            <pc:sldMk cId="1005037548" sldId="9299"/>
            <ac:spMk id="48" creationId="{3ABB7811-FC46-40AA-9C7F-CFBF6C2CB0CC}"/>
          </ac:spMkLst>
        </pc:spChg>
        <pc:spChg chg="mod">
          <ac:chgData name="Geising, Michael (external - Project)" userId="e526fc31-e24d-4549-afb0-ba2ec955b806" providerId="ADAL" clId="{41CC96B7-27BF-4C45-A48E-44744015C4EE}" dt="2022-02-04T09:35:35.204" v="1288" actId="1036"/>
          <ac:spMkLst>
            <pc:docMk/>
            <pc:sldMk cId="1005037548" sldId="9299"/>
            <ac:spMk id="49" creationId="{E52649C4-026B-4AB2-91AF-7CF30BE47B0F}"/>
          </ac:spMkLst>
        </pc:spChg>
        <pc:spChg chg="mod">
          <ac:chgData name="Geising, Michael (external - Project)" userId="e526fc31-e24d-4549-afb0-ba2ec955b806" providerId="ADAL" clId="{41CC96B7-27BF-4C45-A48E-44744015C4EE}" dt="2022-02-04T09:35:35.204" v="1288" actId="1036"/>
          <ac:spMkLst>
            <pc:docMk/>
            <pc:sldMk cId="1005037548" sldId="9299"/>
            <ac:spMk id="52" creationId="{F51336A5-5F40-458B-A6CC-0B30A2DC1DE2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58" creationId="{7CCA25C2-C568-407E-964E-A0BC98EF8F3A}"/>
          </ac:spMkLst>
        </pc:spChg>
        <pc:spChg chg="mod">
          <ac:chgData name="Geising, Michael (external - Project)" userId="e526fc31-e24d-4549-afb0-ba2ec955b806" providerId="ADAL" clId="{41CC96B7-27BF-4C45-A48E-44744015C4EE}" dt="2022-02-04T09:37:16.083" v="1313" actId="14100"/>
          <ac:spMkLst>
            <pc:docMk/>
            <pc:sldMk cId="1005037548" sldId="9299"/>
            <ac:spMk id="59" creationId="{A1AB13C5-1504-473B-A909-AC02437FBDBD}"/>
          </ac:spMkLst>
        </pc:spChg>
        <pc:spChg chg="mod">
          <ac:chgData name="Geising, Michael (external - Project)" userId="e526fc31-e24d-4549-afb0-ba2ec955b806" providerId="ADAL" clId="{41CC96B7-27BF-4C45-A48E-44744015C4EE}" dt="2022-02-04T09:37:20.064" v="1314" actId="1038"/>
          <ac:spMkLst>
            <pc:docMk/>
            <pc:sldMk cId="1005037548" sldId="9299"/>
            <ac:spMk id="60" creationId="{C62388CC-FA8E-44E8-A34A-4ABBDFFCEA0D}"/>
          </ac:spMkLst>
        </pc:spChg>
        <pc:spChg chg="mod">
          <ac:chgData name="Geising, Michael (external - Project)" userId="e526fc31-e24d-4549-afb0-ba2ec955b806" providerId="ADAL" clId="{41CC96B7-27BF-4C45-A48E-44744015C4EE}" dt="2022-02-04T09:36:47.943" v="1311" actId="1036"/>
          <ac:spMkLst>
            <pc:docMk/>
            <pc:sldMk cId="1005037548" sldId="9299"/>
            <ac:spMk id="71" creationId="{2CFE5425-A939-421A-ABF7-F5FEE94DA295}"/>
          </ac:spMkLst>
        </pc:spChg>
        <pc:spChg chg="mod">
          <ac:chgData name="Geising, Michael (external - Project)" userId="e526fc31-e24d-4549-afb0-ba2ec955b806" providerId="ADAL" clId="{41CC96B7-27BF-4C45-A48E-44744015C4EE}" dt="2022-02-04T09:36:09.880" v="1299" actId="1036"/>
          <ac:spMkLst>
            <pc:docMk/>
            <pc:sldMk cId="1005037548" sldId="9299"/>
            <ac:spMk id="73" creationId="{A4958382-D48D-4941-B0CD-3E92AB01540F}"/>
          </ac:spMkLst>
        </pc:spChg>
        <pc:spChg chg="del">
          <ac:chgData name="Geising, Michael (external - Project)" userId="e526fc31-e24d-4549-afb0-ba2ec955b806" providerId="ADAL" clId="{41CC96B7-27BF-4C45-A48E-44744015C4EE}" dt="2022-02-02T10:30:26.222" v="5" actId="478"/>
          <ac:spMkLst>
            <pc:docMk/>
            <pc:sldMk cId="1005037548" sldId="9299"/>
            <ac:spMk id="79" creationId="{AC0334C7-92A3-4D53-BEA1-E62860BE09F7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80" creationId="{B3A9F110-BD45-435A-9B54-26F37658195A}"/>
          </ac:spMkLst>
        </pc:spChg>
        <pc:spChg chg="add del mod">
          <ac:chgData name="Geising, Michael (external - Project)" userId="e526fc31-e24d-4549-afb0-ba2ec955b806" providerId="ADAL" clId="{41CC96B7-27BF-4C45-A48E-44744015C4EE}" dt="2022-02-03T11:46:33.786" v="1201" actId="478"/>
          <ac:spMkLst>
            <pc:docMk/>
            <pc:sldMk cId="1005037548" sldId="9299"/>
            <ac:spMk id="81" creationId="{93423A5F-920D-433E-A567-B9AA6A62BCB2}"/>
          </ac:spMkLst>
        </pc:spChg>
        <pc:spChg chg="add mod">
          <ac:chgData name="Geising, Michael (external - Project)" userId="e526fc31-e24d-4549-afb0-ba2ec955b806" providerId="ADAL" clId="{41CC96B7-27BF-4C45-A48E-44744015C4EE}" dt="2022-02-04T09:35:35.204" v="1288" actId="1036"/>
          <ac:spMkLst>
            <pc:docMk/>
            <pc:sldMk cId="1005037548" sldId="9299"/>
            <ac:spMk id="82" creationId="{DC60048C-1E47-4C3A-9A13-CF4FE1CCFC65}"/>
          </ac:spMkLst>
        </pc:spChg>
        <pc:spChg chg="mod">
          <ac:chgData name="Geising, Michael (external - Project)" userId="e526fc31-e24d-4549-afb0-ba2ec955b806" providerId="ADAL" clId="{41CC96B7-27BF-4C45-A48E-44744015C4EE}" dt="2022-02-04T09:35:59.885" v="1292" actId="14100"/>
          <ac:spMkLst>
            <pc:docMk/>
            <pc:sldMk cId="1005037548" sldId="9299"/>
            <ac:spMk id="92" creationId="{F5132832-D940-41E6-935D-FDBE0C091965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94" creationId="{BC94E8FF-8900-4D9C-96DF-57A6A23101D7}"/>
          </ac:spMkLst>
        </pc:spChg>
        <pc:spChg chg="add mod">
          <ac:chgData name="Geising, Michael (external - Project)" userId="e526fc31-e24d-4549-afb0-ba2ec955b806" providerId="ADAL" clId="{41CC96B7-27BF-4C45-A48E-44744015C4EE}" dt="2022-02-04T09:35:35.204" v="1288" actId="1036"/>
          <ac:spMkLst>
            <pc:docMk/>
            <pc:sldMk cId="1005037548" sldId="9299"/>
            <ac:spMk id="95" creationId="{2292E528-0801-4933-B7D4-C6DBF00C146B}"/>
          </ac:spMkLst>
        </pc:spChg>
        <pc:spChg chg="add 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00" creationId="{6C43D6D8-C2F1-4D6D-9D73-CED87517DA23}"/>
          </ac:spMkLst>
        </pc:spChg>
        <pc:spChg chg="mod">
          <ac:chgData name="Geising, Michael (external - Project)" userId="e526fc31-e24d-4549-afb0-ba2ec955b806" providerId="ADAL" clId="{41CC96B7-27BF-4C45-A48E-44744015C4EE}" dt="2022-02-04T09:38:01.375" v="1378" actId="1037"/>
          <ac:spMkLst>
            <pc:docMk/>
            <pc:sldMk cId="1005037548" sldId="9299"/>
            <ac:spMk id="101" creationId="{F39A9148-DF05-49F7-91E3-F3BD6E87474C}"/>
          </ac:spMkLst>
        </pc:spChg>
        <pc:spChg chg="mod">
          <ac:chgData name="Geising, Michael (external - Project)" userId="e526fc31-e24d-4549-afb0-ba2ec955b806" providerId="ADAL" clId="{41CC96B7-27BF-4C45-A48E-44744015C4EE}" dt="2022-02-04T09:36:14.422" v="1305" actId="1035"/>
          <ac:spMkLst>
            <pc:docMk/>
            <pc:sldMk cId="1005037548" sldId="9299"/>
            <ac:spMk id="102" creationId="{AA41B876-9503-4D40-9895-B5D4EB3D923F}"/>
          </ac:spMkLst>
        </pc:spChg>
        <pc:spChg chg="add 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03" creationId="{AE4CBE8E-4E0D-45A4-B92F-608F9DD93E7C}"/>
          </ac:spMkLst>
        </pc:spChg>
        <pc:spChg chg="add mod">
          <ac:chgData name="Geising, Michael (external - Project)" userId="e526fc31-e24d-4549-afb0-ba2ec955b806" providerId="ADAL" clId="{41CC96B7-27BF-4C45-A48E-44744015C4EE}" dt="2022-02-04T09:38:05.463" v="1381" actId="1037"/>
          <ac:spMkLst>
            <pc:docMk/>
            <pc:sldMk cId="1005037548" sldId="9299"/>
            <ac:spMk id="105" creationId="{80367815-6D3A-4C7E-85DC-649BB989B164}"/>
          </ac:spMkLst>
        </pc:spChg>
        <pc:spChg chg="add del mod">
          <ac:chgData name="Geising, Michael (external - Project)" userId="e526fc31-e24d-4549-afb0-ba2ec955b806" providerId="ADAL" clId="{41CC96B7-27BF-4C45-A48E-44744015C4EE}" dt="2022-02-02T11:33:26.959" v="425" actId="478"/>
          <ac:spMkLst>
            <pc:docMk/>
            <pc:sldMk cId="1005037548" sldId="9299"/>
            <ac:spMk id="109" creationId="{754171AC-18E9-4533-A567-D08377F7392B}"/>
          </ac:spMkLst>
        </pc:spChg>
        <pc:spChg chg="add 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10" creationId="{560663B5-C322-42DD-9BA9-D377F7F162A9}"/>
          </ac:spMkLst>
        </pc:spChg>
        <pc:spChg chg="add del mod">
          <ac:chgData name="Geising, Michael (external - Project)" userId="e526fc31-e24d-4549-afb0-ba2ec955b806" providerId="ADAL" clId="{41CC96B7-27BF-4C45-A48E-44744015C4EE}" dt="2022-02-02T11:33:28.495" v="426" actId="478"/>
          <ac:spMkLst>
            <pc:docMk/>
            <pc:sldMk cId="1005037548" sldId="9299"/>
            <ac:spMk id="113" creationId="{3D2390C7-7686-4628-8062-AD7BB64D71C2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17" creationId="{DA258E26-0BDB-44DB-A420-D1EC5EB97FAA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18" creationId="{B037AF92-7D2E-4AF9-A47A-9BCF804C9DF5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22" creationId="{4FF4F8B1-8269-43CF-8EC2-9E5000CBAAE2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23" creationId="{88758EEE-5DA0-4359-A834-ED8EFA243D07}"/>
          </ac:spMkLst>
        </pc:spChg>
        <pc:spChg chg="add 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24" creationId="{545AB27D-D1B0-46AE-A447-0FF1869A72BB}"/>
          </ac:spMkLst>
        </pc:spChg>
        <pc:spChg chg="mod">
          <ac:chgData name="Geising, Michael (external - Project)" userId="e526fc31-e24d-4549-afb0-ba2ec955b806" providerId="ADAL" clId="{41CC96B7-27BF-4C45-A48E-44744015C4EE}" dt="2022-02-04T09:34:32.699" v="1279" actId="14100"/>
          <ac:spMkLst>
            <pc:docMk/>
            <pc:sldMk cId="1005037548" sldId="9299"/>
            <ac:spMk id="132" creationId="{BD8729E5-32F8-4059-87D8-0A092679665C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34" creationId="{BE344122-E9D5-4E6A-BE51-D7A5BB3EB0E4}"/>
          </ac:spMkLst>
        </pc:spChg>
        <pc:spChg chg="add mod">
          <ac:chgData name="Geising, Michael (external - Project)" userId="e526fc31-e24d-4549-afb0-ba2ec955b806" providerId="ADAL" clId="{41CC96B7-27BF-4C45-A48E-44744015C4EE}" dt="2022-02-04T09:35:35.204" v="1288" actId="1036"/>
          <ac:spMkLst>
            <pc:docMk/>
            <pc:sldMk cId="1005037548" sldId="9299"/>
            <ac:spMk id="138" creationId="{81B68ACF-1286-4123-AAC5-997C14FB8C77}"/>
          </ac:spMkLst>
        </pc:spChg>
        <pc:spChg chg="add mod">
          <ac:chgData name="Geising, Michael (external - Project)" userId="e526fc31-e24d-4549-afb0-ba2ec955b806" providerId="ADAL" clId="{41CC96B7-27BF-4C45-A48E-44744015C4EE}" dt="2022-02-04T09:35:35.204" v="1288" actId="1036"/>
          <ac:spMkLst>
            <pc:docMk/>
            <pc:sldMk cId="1005037548" sldId="9299"/>
            <ac:spMk id="139" creationId="{FA3F5DB7-64C5-4EA5-9C78-5833ABE4A730}"/>
          </ac:spMkLst>
        </pc:spChg>
        <pc:spChg chg="mod">
          <ac:chgData name="Geising, Michael (external - Project)" userId="e526fc31-e24d-4549-afb0-ba2ec955b806" providerId="ADAL" clId="{41CC96B7-27BF-4C45-A48E-44744015C4EE}" dt="2022-02-04T09:34:27.710" v="1278" actId="1035"/>
          <ac:spMkLst>
            <pc:docMk/>
            <pc:sldMk cId="1005037548" sldId="9299"/>
            <ac:spMk id="149" creationId="{24093732-B80B-4B8B-802B-B5F9DF971D1A}"/>
          </ac:spMkLst>
        </pc:spChg>
        <pc:picChg chg="add del mod">
          <ac:chgData name="Geising, Michael (external - Project)" userId="e526fc31-e24d-4549-afb0-ba2ec955b806" providerId="ADAL" clId="{41CC96B7-27BF-4C45-A48E-44744015C4EE}" dt="2022-02-03T11:51:03.160" v="1212" actId="478"/>
          <ac:picMkLst>
            <pc:docMk/>
            <pc:sldMk cId="1005037548" sldId="9299"/>
            <ac:picMk id="12" creationId="{EEE82551-2488-4426-8061-E499D3D4670B}"/>
          </ac:picMkLst>
        </pc:picChg>
        <pc:picChg chg="mod">
          <ac:chgData name="Geising, Michael (external - Project)" userId="e526fc31-e24d-4549-afb0-ba2ec955b806" providerId="ADAL" clId="{41CC96B7-27BF-4C45-A48E-44744015C4EE}" dt="2022-02-04T09:34:27.710" v="1278" actId="1035"/>
          <ac:picMkLst>
            <pc:docMk/>
            <pc:sldMk cId="1005037548" sldId="9299"/>
            <ac:picMk id="17" creationId="{482FE191-429C-4FB5-9319-306DCBD3D713}"/>
          </ac:picMkLst>
        </pc:picChg>
        <pc:picChg chg="add mod">
          <ac:chgData name="Geising, Michael (external - Project)" userId="e526fc31-e24d-4549-afb0-ba2ec955b806" providerId="ADAL" clId="{41CC96B7-27BF-4C45-A48E-44744015C4EE}" dt="2022-02-04T09:34:27.710" v="1278" actId="1035"/>
          <ac:picMkLst>
            <pc:docMk/>
            <pc:sldMk cId="1005037548" sldId="9299"/>
            <ac:picMk id="115" creationId="{DC654AF2-2025-49FD-A9B0-79C0FB869B80}"/>
          </ac:picMkLst>
        </pc:picChg>
        <pc:cxnChg chg="del mod">
          <ac:chgData name="Geising, Michael (external - Project)" userId="e526fc31-e24d-4549-afb0-ba2ec955b806" providerId="ADAL" clId="{41CC96B7-27BF-4C45-A48E-44744015C4EE}" dt="2022-02-02T11:29:49.151" v="387" actId="478"/>
          <ac:cxnSpMkLst>
            <pc:docMk/>
            <pc:sldMk cId="1005037548" sldId="9299"/>
            <ac:cxnSpMk id="56" creationId="{8FFA0D99-1AF7-4E33-A718-ECD0BEA1AE10}"/>
          </ac:cxnSpMkLst>
        </pc:cxnChg>
        <pc:cxnChg chg="del mod">
          <ac:chgData name="Geising, Michael (external - Project)" userId="e526fc31-e24d-4549-afb0-ba2ec955b806" providerId="ADAL" clId="{41CC96B7-27BF-4C45-A48E-44744015C4EE}" dt="2022-02-02T11:30:07.878" v="392" actId="478"/>
          <ac:cxnSpMkLst>
            <pc:docMk/>
            <pc:sldMk cId="1005037548" sldId="9299"/>
            <ac:cxnSpMk id="57" creationId="{1FEEE576-A878-47E3-AE1A-168EC2F325C1}"/>
          </ac:cxnSpMkLst>
        </pc:cxnChg>
        <pc:cxnChg chg="mod">
          <ac:chgData name="Geising, Michael (external - Project)" userId="e526fc31-e24d-4549-afb0-ba2ec955b806" providerId="ADAL" clId="{41CC96B7-27BF-4C45-A48E-44744015C4EE}" dt="2022-02-04T09:34:27.710" v="1278" actId="1035"/>
          <ac:cxnSpMkLst>
            <pc:docMk/>
            <pc:sldMk cId="1005037548" sldId="9299"/>
            <ac:cxnSpMk id="63" creationId="{6F5F8D2C-8DA8-4860-AD9D-00C961D6BF8A}"/>
          </ac:cxnSpMkLst>
        </pc:cxnChg>
        <pc:cxnChg chg="add del mod">
          <ac:chgData name="Geising, Michael (external - Project)" userId="e526fc31-e24d-4549-afb0-ba2ec955b806" providerId="ADAL" clId="{41CC96B7-27BF-4C45-A48E-44744015C4EE}" dt="2022-02-02T10:31:07.511" v="15"/>
          <ac:cxnSpMkLst>
            <pc:docMk/>
            <pc:sldMk cId="1005037548" sldId="9299"/>
            <ac:cxnSpMk id="65" creationId="{FC6DCFE6-DA71-42B9-8C4D-BCD60BDCA451}"/>
          </ac:cxnSpMkLst>
        </pc:cxnChg>
        <pc:cxnChg chg="mod">
          <ac:chgData name="Geising, Michael (external - Project)" userId="e526fc31-e24d-4549-afb0-ba2ec955b806" providerId="ADAL" clId="{41CC96B7-27BF-4C45-A48E-44744015C4EE}" dt="2022-02-04T09:37:20.064" v="1314" actId="1038"/>
          <ac:cxnSpMkLst>
            <pc:docMk/>
            <pc:sldMk cId="1005037548" sldId="9299"/>
            <ac:cxnSpMk id="67" creationId="{4BA0B82D-775A-42BC-8B19-C91456C5AE57}"/>
          </ac:cxnSpMkLst>
        </pc:cxnChg>
        <pc:cxnChg chg="add mod">
          <ac:chgData name="Geising, Michael (external - Project)" userId="e526fc31-e24d-4549-afb0-ba2ec955b806" providerId="ADAL" clId="{41CC96B7-27BF-4C45-A48E-44744015C4EE}" dt="2022-02-04T09:35:35.204" v="1288" actId="1036"/>
          <ac:cxnSpMkLst>
            <pc:docMk/>
            <pc:sldMk cId="1005037548" sldId="9299"/>
            <ac:cxnSpMk id="83" creationId="{1C59B0C6-AB39-4DEF-8EAD-1E811BFD6756}"/>
          </ac:cxnSpMkLst>
        </pc:cxnChg>
        <pc:cxnChg chg="add mod">
          <ac:chgData name="Geising, Michael (external - Project)" userId="e526fc31-e24d-4549-afb0-ba2ec955b806" providerId="ADAL" clId="{41CC96B7-27BF-4C45-A48E-44744015C4EE}" dt="2022-02-04T09:35:35.204" v="1288" actId="1036"/>
          <ac:cxnSpMkLst>
            <pc:docMk/>
            <pc:sldMk cId="1005037548" sldId="9299"/>
            <ac:cxnSpMk id="84" creationId="{53B9BA36-3902-4998-BEE3-4775B5440F50}"/>
          </ac:cxnSpMkLst>
        </pc:cxnChg>
        <pc:cxnChg chg="add mod">
          <ac:chgData name="Geising, Michael (external - Project)" userId="e526fc31-e24d-4549-afb0-ba2ec955b806" providerId="ADAL" clId="{41CC96B7-27BF-4C45-A48E-44744015C4EE}" dt="2022-02-04T09:35:35.204" v="1288" actId="1036"/>
          <ac:cxnSpMkLst>
            <pc:docMk/>
            <pc:sldMk cId="1005037548" sldId="9299"/>
            <ac:cxnSpMk id="87" creationId="{D5749469-73CF-400C-9FF5-731DB3FF832F}"/>
          </ac:cxnSpMkLst>
        </pc:cxnChg>
        <pc:cxnChg chg="add del mod">
          <ac:chgData name="Geising, Michael (external - Project)" userId="e526fc31-e24d-4549-afb0-ba2ec955b806" providerId="ADAL" clId="{41CC96B7-27BF-4C45-A48E-44744015C4EE}" dt="2022-02-04T09:35:35.204" v="1288" actId="1036"/>
          <ac:cxnSpMkLst>
            <pc:docMk/>
            <pc:sldMk cId="1005037548" sldId="9299"/>
            <ac:cxnSpMk id="88" creationId="{5299B19B-5791-4D63-AEA5-23A4D6D51E30}"/>
          </ac:cxnSpMkLst>
        </pc:cxnChg>
        <pc:cxnChg chg="del mod">
          <ac:chgData name="Geising, Michael (external - Project)" userId="e526fc31-e24d-4549-afb0-ba2ec955b806" providerId="ADAL" clId="{41CC96B7-27BF-4C45-A48E-44744015C4EE}" dt="2022-02-02T11:41:05.336" v="779" actId="478"/>
          <ac:cxnSpMkLst>
            <pc:docMk/>
            <pc:sldMk cId="1005037548" sldId="9299"/>
            <ac:cxnSpMk id="93" creationId="{3F3AB6C0-E387-4225-B3E6-3DA0ECDDDEE8}"/>
          </ac:cxnSpMkLst>
        </pc:cxnChg>
        <pc:cxnChg chg="add mod">
          <ac:chgData name="Geising, Michael (external - Project)" userId="e526fc31-e24d-4549-afb0-ba2ec955b806" providerId="ADAL" clId="{41CC96B7-27BF-4C45-A48E-44744015C4EE}" dt="2022-02-04T09:35:35.204" v="1288" actId="1036"/>
          <ac:cxnSpMkLst>
            <pc:docMk/>
            <pc:sldMk cId="1005037548" sldId="9299"/>
            <ac:cxnSpMk id="96" creationId="{D9CD9FFF-B304-4A33-A9AF-6627546D5B31}"/>
          </ac:cxnSpMkLst>
        </pc:cxnChg>
        <pc:cxnChg chg="mod">
          <ac:chgData name="Geising, Michael (external - Project)" userId="e526fc31-e24d-4549-afb0-ba2ec955b806" providerId="ADAL" clId="{41CC96B7-27BF-4C45-A48E-44744015C4EE}" dt="2022-02-04T09:34:27.710" v="1278" actId="1035"/>
          <ac:cxnSpMkLst>
            <pc:docMk/>
            <pc:sldMk cId="1005037548" sldId="9299"/>
            <ac:cxnSpMk id="98" creationId="{247D6486-FA3E-4BEA-891B-54E4E11F45EE}"/>
          </ac:cxnSpMkLst>
        </pc:cxnChg>
        <pc:cxnChg chg="mod">
          <ac:chgData name="Geising, Michael (external - Project)" userId="e526fc31-e24d-4549-afb0-ba2ec955b806" providerId="ADAL" clId="{41CC96B7-27BF-4C45-A48E-44744015C4EE}" dt="2022-02-04T09:34:27.710" v="1278" actId="1035"/>
          <ac:cxnSpMkLst>
            <pc:docMk/>
            <pc:sldMk cId="1005037548" sldId="9299"/>
            <ac:cxnSpMk id="104" creationId="{C724277C-C362-4BD2-B779-9640CCA1EFA9}"/>
          </ac:cxnSpMkLst>
        </pc:cxnChg>
        <pc:cxnChg chg="del mod">
          <ac:chgData name="Geising, Michael (external - Project)" userId="e526fc31-e24d-4549-afb0-ba2ec955b806" providerId="ADAL" clId="{41CC96B7-27BF-4C45-A48E-44744015C4EE}" dt="2022-02-02T11:36:08.473" v="542" actId="478"/>
          <ac:cxnSpMkLst>
            <pc:docMk/>
            <pc:sldMk cId="1005037548" sldId="9299"/>
            <ac:cxnSpMk id="106" creationId="{C43BF77E-F78A-4007-86AA-D7E7B54FF1AF}"/>
          </ac:cxnSpMkLst>
        </pc:cxnChg>
        <pc:cxnChg chg="mod">
          <ac:chgData name="Geising, Michael (external - Project)" userId="e526fc31-e24d-4549-afb0-ba2ec955b806" providerId="ADAL" clId="{41CC96B7-27BF-4C45-A48E-44744015C4EE}" dt="2022-02-04T09:34:27.710" v="1278" actId="1035"/>
          <ac:cxnSpMkLst>
            <pc:docMk/>
            <pc:sldMk cId="1005037548" sldId="9299"/>
            <ac:cxnSpMk id="107" creationId="{1C87BCE1-FB5A-42B5-AAFD-27978F67EE46}"/>
          </ac:cxnSpMkLst>
        </pc:cxnChg>
        <pc:cxnChg chg="mod">
          <ac:chgData name="Geising, Michael (external - Project)" userId="e526fc31-e24d-4549-afb0-ba2ec955b806" providerId="ADAL" clId="{41CC96B7-27BF-4C45-A48E-44744015C4EE}" dt="2022-02-04T09:35:40.409" v="1289" actId="14100"/>
          <ac:cxnSpMkLst>
            <pc:docMk/>
            <pc:sldMk cId="1005037548" sldId="9299"/>
            <ac:cxnSpMk id="108" creationId="{3019C1B0-F06D-4911-B479-0FA16152F8E1}"/>
          </ac:cxnSpMkLst>
        </pc:cxnChg>
        <pc:cxnChg chg="mod">
          <ac:chgData name="Geising, Michael (external - Project)" userId="e526fc31-e24d-4549-afb0-ba2ec955b806" providerId="ADAL" clId="{41CC96B7-27BF-4C45-A48E-44744015C4EE}" dt="2022-02-04T09:35:43.734" v="1290" actId="14100"/>
          <ac:cxnSpMkLst>
            <pc:docMk/>
            <pc:sldMk cId="1005037548" sldId="9299"/>
            <ac:cxnSpMk id="111" creationId="{D6BB4B98-F77E-459B-A5D2-AB11594ACCC5}"/>
          </ac:cxnSpMkLst>
        </pc:cxnChg>
        <pc:cxnChg chg="add del mod">
          <ac:chgData name="Geising, Michael (external - Project)" userId="e526fc31-e24d-4549-afb0-ba2ec955b806" providerId="ADAL" clId="{41CC96B7-27BF-4C45-A48E-44744015C4EE}" dt="2022-02-02T11:33:31.087" v="427" actId="478"/>
          <ac:cxnSpMkLst>
            <pc:docMk/>
            <pc:sldMk cId="1005037548" sldId="9299"/>
            <ac:cxnSpMk id="112" creationId="{E6D77F9C-9E0D-4364-948D-0ECB22F56B03}"/>
          </ac:cxnSpMkLst>
        </pc:cxnChg>
        <pc:cxnChg chg="add del mod">
          <ac:chgData name="Geising, Michael (external - Project)" userId="e526fc31-e24d-4549-afb0-ba2ec955b806" providerId="ADAL" clId="{41CC96B7-27BF-4C45-A48E-44744015C4EE}" dt="2022-02-02T11:33:32.576" v="428" actId="478"/>
          <ac:cxnSpMkLst>
            <pc:docMk/>
            <pc:sldMk cId="1005037548" sldId="9299"/>
            <ac:cxnSpMk id="114" creationId="{4456933B-37D9-466D-AABE-6D16772E8860}"/>
          </ac:cxnSpMkLst>
        </pc:cxnChg>
        <pc:cxnChg chg="add mod">
          <ac:chgData name="Geising, Michael (external - Project)" userId="e526fc31-e24d-4549-afb0-ba2ec955b806" providerId="ADAL" clId="{41CC96B7-27BF-4C45-A48E-44744015C4EE}" dt="2022-02-04T09:34:27.710" v="1278" actId="1035"/>
          <ac:cxnSpMkLst>
            <pc:docMk/>
            <pc:sldMk cId="1005037548" sldId="9299"/>
            <ac:cxnSpMk id="116" creationId="{ECF8E0FE-F8FF-4B93-9CC9-4FDEB3672302}"/>
          </ac:cxnSpMkLst>
        </pc:cxnChg>
        <pc:cxnChg chg="add mod">
          <ac:chgData name="Geising, Michael (external - Project)" userId="e526fc31-e24d-4549-afb0-ba2ec955b806" providerId="ADAL" clId="{41CC96B7-27BF-4C45-A48E-44744015C4EE}" dt="2022-02-04T09:34:27.710" v="1278" actId="1035"/>
          <ac:cxnSpMkLst>
            <pc:docMk/>
            <pc:sldMk cId="1005037548" sldId="9299"/>
            <ac:cxnSpMk id="119" creationId="{537B5364-889E-425E-9F6A-35F22E6D3B8E}"/>
          </ac:cxnSpMkLst>
        </pc:cxnChg>
        <pc:cxnChg chg="mod">
          <ac:chgData name="Geising, Michael (external - Project)" userId="e526fc31-e24d-4549-afb0-ba2ec955b806" providerId="ADAL" clId="{41CC96B7-27BF-4C45-A48E-44744015C4EE}" dt="2022-02-04T09:35:59.885" v="1292" actId="14100"/>
          <ac:cxnSpMkLst>
            <pc:docMk/>
            <pc:sldMk cId="1005037548" sldId="9299"/>
            <ac:cxnSpMk id="121" creationId="{12C5B6D4-E961-43E4-A391-8F2E11873388}"/>
          </ac:cxnSpMkLst>
        </pc:cxnChg>
        <pc:cxnChg chg="mod">
          <ac:chgData name="Geising, Michael (external - Project)" userId="e526fc31-e24d-4549-afb0-ba2ec955b806" providerId="ADAL" clId="{41CC96B7-27BF-4C45-A48E-44744015C4EE}" dt="2022-02-04T09:37:20.064" v="1314" actId="1038"/>
          <ac:cxnSpMkLst>
            <pc:docMk/>
            <pc:sldMk cId="1005037548" sldId="9299"/>
            <ac:cxnSpMk id="126" creationId="{77C4085B-739F-4D96-B3FD-9ECDD79F0840}"/>
          </ac:cxnSpMkLst>
        </pc:cxnChg>
        <pc:cxnChg chg="add mod">
          <ac:chgData name="Geising, Michael (external - Project)" userId="e526fc31-e24d-4549-afb0-ba2ec955b806" providerId="ADAL" clId="{41CC96B7-27BF-4C45-A48E-44744015C4EE}" dt="2022-02-04T09:34:27.710" v="1278" actId="1035"/>
          <ac:cxnSpMkLst>
            <pc:docMk/>
            <pc:sldMk cId="1005037548" sldId="9299"/>
            <ac:cxnSpMk id="135" creationId="{F6393635-0B10-41EC-83D1-621ACE55BD20}"/>
          </ac:cxnSpMkLst>
        </pc:cxnChg>
        <pc:cxnChg chg="mod">
          <ac:chgData name="Geising, Michael (external - Project)" userId="e526fc31-e24d-4549-afb0-ba2ec955b806" providerId="ADAL" clId="{41CC96B7-27BF-4C45-A48E-44744015C4EE}" dt="2022-02-04T09:34:27.710" v="1278" actId="1035"/>
          <ac:cxnSpMkLst>
            <pc:docMk/>
            <pc:sldMk cId="1005037548" sldId="9299"/>
            <ac:cxnSpMk id="136" creationId="{C337244E-946F-47CF-B8D5-90CE0E5ACB7B}"/>
          </ac:cxnSpMkLst>
        </pc:cxnChg>
        <pc:cxnChg chg="add mod">
          <ac:chgData name="Geising, Michael (external - Project)" userId="e526fc31-e24d-4549-afb0-ba2ec955b806" providerId="ADAL" clId="{41CC96B7-27BF-4C45-A48E-44744015C4EE}" dt="2022-02-04T09:35:46.774" v="1291" actId="14100"/>
          <ac:cxnSpMkLst>
            <pc:docMk/>
            <pc:sldMk cId="1005037548" sldId="9299"/>
            <ac:cxnSpMk id="142" creationId="{499536DE-CD63-4EB0-B8BF-A2A1F0D09F8B}"/>
          </ac:cxnSpMkLst>
        </pc:cxnChg>
        <pc:cxnChg chg="mod">
          <ac:chgData name="Geising, Michael (external - Project)" userId="e526fc31-e24d-4549-afb0-ba2ec955b806" providerId="ADAL" clId="{41CC96B7-27BF-4C45-A48E-44744015C4EE}" dt="2022-02-04T09:34:27.710" v="1278" actId="1035"/>
          <ac:cxnSpMkLst>
            <pc:docMk/>
            <pc:sldMk cId="1005037548" sldId="9299"/>
            <ac:cxnSpMk id="154" creationId="{0A245F76-A5AD-4FC1-AAF7-7316FC513631}"/>
          </ac:cxnSpMkLst>
        </pc:cxnChg>
      </pc:sldChg>
      <pc:sldChg chg="delSp modSp new mod">
        <pc:chgData name="Geising, Michael (external - Project)" userId="e526fc31-e24d-4549-afb0-ba2ec955b806" providerId="ADAL" clId="{41CC96B7-27BF-4C45-A48E-44744015C4EE}" dt="2022-02-02T11:07:38.034" v="301" actId="14100"/>
        <pc:sldMkLst>
          <pc:docMk/>
          <pc:sldMk cId="885553491" sldId="9300"/>
        </pc:sldMkLst>
        <pc:spChg chg="mod">
          <ac:chgData name="Geising, Michael (external - Project)" userId="e526fc31-e24d-4549-afb0-ba2ec955b806" providerId="ADAL" clId="{41CC96B7-27BF-4C45-A48E-44744015C4EE}" dt="2022-02-02T11:07:38.034" v="301" actId="14100"/>
          <ac:spMkLst>
            <pc:docMk/>
            <pc:sldMk cId="885553491" sldId="9300"/>
            <ac:spMk id="2" creationId="{B11A963E-1D01-48B2-907E-FA23BEC0DD79}"/>
          </ac:spMkLst>
        </pc:spChg>
        <pc:spChg chg="del">
          <ac:chgData name="Geising, Michael (external - Project)" userId="e526fc31-e24d-4549-afb0-ba2ec955b806" providerId="ADAL" clId="{41CC96B7-27BF-4C45-A48E-44744015C4EE}" dt="2022-02-02T11:07:33.550" v="300" actId="478"/>
          <ac:spMkLst>
            <pc:docMk/>
            <pc:sldMk cId="885553491" sldId="9300"/>
            <ac:spMk id="3" creationId="{64664F96-6076-4999-8208-D17F046A7C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04152-4FCA-4C12-A241-A37E5CF22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59EACC-86E4-48CB-83FE-F47AA7D3B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5EEB2-6EFE-45F4-8F5E-F411EA46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FCE0C8-D7AC-4E17-9B4C-2A3BA4C0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C8534A-82AE-46FE-A237-39B539C7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7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B04C8-3593-4A7E-8C9A-D4885D89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05BCFD-1A5B-4A99-ABF7-23BD6A44F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9C9B5-6B71-4362-A646-3525E875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50EE9C-580B-4D59-9FD4-64376BAF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2ABAA1-2274-4C52-9244-73139D0D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F4E2F83-A8BE-41CE-BDB3-B7ABCB73C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7E333A-E26C-417F-B310-0B053414A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5D4474-8A71-40AC-898F-E8F409E9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8D8907-8E1A-486C-A696-2108309F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BF1C4-C552-4E08-AFD3-EC662310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8A302-9C93-4642-A41E-C5A1B17F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C44346-8F0A-44A4-BE89-63959264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DE300-D67D-4302-9E6F-B4E3A300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D8A445-509B-477D-A1BB-0C5F4E47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1C49A3-5370-4EC5-BE97-D7139619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7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4A0F97-A432-4063-B438-237C7350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8719A7-19BB-4851-9084-D85419768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7ECFA4-C90C-45B4-9AAD-BEDD3DCB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832E8-2484-46C1-8C91-5718A73F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C4CD1-C734-4579-825E-9EFC1A53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434ACA-DE6A-4E7D-88F5-19BF1866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C80EBB-87E3-4B7D-884B-F426FEFE2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EAD3E0-33E7-421E-9AC8-D9F25614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C841B2-0762-410C-80EF-E7DA09C2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FE459B-78C5-4B40-AFE5-8C102B8B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C4AC29-2674-4B32-ACCC-EC0B87F6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7E6F8-A6D4-4A15-83A8-47FA76A2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5E304-C183-44F2-9736-AB6CB1EF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C39E14-C84F-4253-8235-A9BD5B1A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FF0198-3FCB-4339-A35C-FB0D06973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73C82D-BD09-456F-97A0-226C2C3A7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031D29-7FB1-4D72-977C-F46EBBD0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60C760-D39A-493A-BBCA-F1B4CDED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AC0849-56F8-4332-9A79-7BEE0520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AD4C5-5EF7-4221-AEAC-414B590A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775B32-EE9C-471A-9EE2-BAA63E5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78B167-DBB6-4A6F-AEF2-9D9DFA2E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2583A-D0C0-4902-BEF2-58B9C46F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978AFD-34FC-4FF6-A946-9F0375A5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15E187-E136-4410-87E5-338F96CD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71FB82-8EFF-4CA0-94C9-6AF316E9E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5F715-4D30-473E-A2C8-5BF110D2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DD4E08-B309-4D9B-82BA-B356A3C3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A31C1E-2308-4B96-ABDE-1C5DCCE79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DAD63D-ACF4-49FB-A258-2A649F2F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800F82-36DC-471A-A070-B1A75E96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A1907-3C76-4437-B282-BBA4FF06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2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3845D-D33E-473D-A073-32891AF7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96CE4A-3502-4694-8E62-039AA1C1C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664992-D933-4879-A399-762DE881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36E275-9D01-4B53-97DD-871F7078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62EC3-2E7A-49D5-83F6-651C254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9F9850-F721-47E5-80C6-D8722188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6045B-EB58-460F-8186-4CE05C68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FAED9-5176-4620-87CE-07514ADE0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55F12-F314-40CD-96D0-16D3F28D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3F18-AC0E-42B1-B45F-761AF830B2B9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C0DC4-4716-44D2-AAE2-394D12996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AB197-2F4F-4D6A-B46C-64C4E1794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A560-A57C-480A-8257-7625CDB9487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0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sap.com/2023/01/11/oauth-2.0-authentication-for-sap-pi-po-rest-sender-channel/" TargetMode="External"/><Relationship Id="rId2" Type="http://schemas.openxmlformats.org/officeDocument/2006/relationships/hyperlink" Target="https://me.sap.com/notes/314039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blogs.sap.com/2014/12/18/pi-rest-adapter-blog-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lipse 28">
            <a:extLst>
              <a:ext uri="{FF2B5EF4-FFF2-40B4-BE49-F238E27FC236}">
                <a16:creationId xmlns:a16="http://schemas.microsoft.com/office/drawing/2014/main" id="{26F09BF8-07D4-785B-5AE8-6D293A1A6B5E}"/>
              </a:ext>
            </a:extLst>
          </p:cNvPr>
          <p:cNvSpPr/>
          <p:nvPr/>
        </p:nvSpPr>
        <p:spPr>
          <a:xfrm>
            <a:off x="2858180" y="1829664"/>
            <a:ext cx="1754869" cy="128669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D8729E5-32F8-4059-87D8-0A092679665C}"/>
              </a:ext>
            </a:extLst>
          </p:cNvPr>
          <p:cNvSpPr/>
          <p:nvPr/>
        </p:nvSpPr>
        <p:spPr>
          <a:xfrm>
            <a:off x="5547674" y="1051692"/>
            <a:ext cx="5801839" cy="5473115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4A006-A6D5-4B8D-8327-EA68BC84817B}"/>
              </a:ext>
            </a:extLst>
          </p:cNvPr>
          <p:cNvSpPr/>
          <p:nvPr/>
        </p:nvSpPr>
        <p:spPr>
          <a:xfrm>
            <a:off x="5766502" y="3504703"/>
            <a:ext cx="5398314" cy="1215320"/>
          </a:xfrm>
          <a:prstGeom prst="rect">
            <a:avLst/>
          </a:prstGeom>
          <a:solidFill>
            <a:srgbClr val="6699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E84051D-CAD7-45FE-927D-E038229AE421}"/>
              </a:ext>
            </a:extLst>
          </p:cNvPr>
          <p:cNvSpPr/>
          <p:nvPr/>
        </p:nvSpPr>
        <p:spPr>
          <a:xfrm>
            <a:off x="5772594" y="5190975"/>
            <a:ext cx="5354331" cy="1066511"/>
          </a:xfrm>
          <a:prstGeom prst="can">
            <a:avLst>
              <a:gd name="adj" fmla="val 1368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789E6-C9AE-4B29-AA59-6D3BAE14B3F9}"/>
              </a:ext>
            </a:extLst>
          </p:cNvPr>
          <p:cNvSpPr/>
          <p:nvPr/>
        </p:nvSpPr>
        <p:spPr>
          <a:xfrm>
            <a:off x="5766972" y="1459158"/>
            <a:ext cx="2272592" cy="1831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1D1A78-92F1-45FF-A93F-E01D43EE7A46}"/>
              </a:ext>
            </a:extLst>
          </p:cNvPr>
          <p:cNvSpPr/>
          <p:nvPr/>
        </p:nvSpPr>
        <p:spPr>
          <a:xfrm>
            <a:off x="8548563" y="3914887"/>
            <a:ext cx="778021" cy="527589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Sach-bearbeitung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9D3193-B0D6-4FC0-9FB1-03A1E22F2B47}"/>
              </a:ext>
            </a:extLst>
          </p:cNvPr>
          <p:cNvSpPr/>
          <p:nvPr/>
        </p:nvSpPr>
        <p:spPr>
          <a:xfrm>
            <a:off x="5772595" y="1495267"/>
            <a:ext cx="2266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449"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iVBS-Schnittstellen</a:t>
            </a:r>
          </a:p>
          <a:p>
            <a:pPr algn="ctr" defTabSz="1088449">
              <a:defRPr/>
            </a:pPr>
            <a:r>
              <a:rPr lang="de-DE" sz="1200" dirty="0">
                <a:solidFill>
                  <a:srgbClr val="000000"/>
                </a:solidFill>
                <a:latin typeface="Arial"/>
              </a:rPr>
              <a:t>(SAP PI/PO)</a:t>
            </a:r>
            <a:endParaRPr lang="de-DE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93F1DE-1B0C-4CCA-A0F2-B7F0A8CBD90A}"/>
              </a:ext>
            </a:extLst>
          </p:cNvPr>
          <p:cNvSpPr/>
          <p:nvPr/>
        </p:nvSpPr>
        <p:spPr>
          <a:xfrm>
            <a:off x="9400051" y="3916420"/>
            <a:ext cx="722314" cy="527589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Standard-Recherche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BB7811-FC46-40AA-9C7F-CFBF6C2CB0CC}"/>
              </a:ext>
            </a:extLst>
          </p:cNvPr>
          <p:cNvSpPr/>
          <p:nvPr/>
        </p:nvSpPr>
        <p:spPr>
          <a:xfrm>
            <a:off x="5881776" y="5406636"/>
            <a:ext cx="5130782" cy="655510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ICM HANA </a:t>
            </a:r>
          </a:p>
          <a:p>
            <a:pPr algn="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Schema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94E8FF-8900-4D9C-96DF-57A6A23101D7}"/>
              </a:ext>
            </a:extLst>
          </p:cNvPr>
          <p:cNvSpPr txBox="1"/>
          <p:nvPr/>
        </p:nvSpPr>
        <p:spPr>
          <a:xfrm>
            <a:off x="8348428" y="3529784"/>
            <a:ext cx="77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88449"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S/4 ICM </a:t>
            </a:r>
            <a:endParaRPr lang="de-DE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132832-D940-41E6-935D-FDBE0C091965}"/>
              </a:ext>
            </a:extLst>
          </p:cNvPr>
          <p:cNvSpPr/>
          <p:nvPr/>
        </p:nvSpPr>
        <p:spPr>
          <a:xfrm>
            <a:off x="8446415" y="3799073"/>
            <a:ext cx="2598437" cy="774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E344122-E9D5-4E6A-BE51-D7A5BB3EB0E4}"/>
              </a:ext>
            </a:extLst>
          </p:cNvPr>
          <p:cNvSpPr txBox="1"/>
          <p:nvPr/>
        </p:nvSpPr>
        <p:spPr>
          <a:xfrm>
            <a:off x="5842788" y="1051692"/>
            <a:ext cx="179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de-DE" b="1" dirty="0" err="1">
                <a:solidFill>
                  <a:srgbClr val="F0AB00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iVBS</a:t>
            </a:r>
            <a:r>
              <a:rPr lang="de-DE" b="1" dirty="0">
                <a:solidFill>
                  <a:srgbClr val="F0AB00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>
                <a:solidFill>
                  <a:srgbClr val="F0AB00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(TN-IAM)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C35DB-44ED-44D4-95EA-E19250EA4FD7}"/>
              </a:ext>
            </a:extLst>
          </p:cNvPr>
          <p:cNvSpPr txBox="1"/>
          <p:nvPr/>
        </p:nvSpPr>
        <p:spPr>
          <a:xfrm>
            <a:off x="348974" y="559249"/>
            <a:ext cx="3061252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000" b="1" dirty="0">
                <a:solidFill>
                  <a:schemeClr val="accent1"/>
                </a:solidFill>
              </a:rPr>
              <a:t>BDB - heute</a:t>
            </a:r>
            <a:endParaRPr lang="en-DE" sz="2000" kern="0" dirty="0">
              <a:solidFill>
                <a:schemeClr val="accent6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" name="Rectangle 44">
            <a:extLst>
              <a:ext uri="{FF2B5EF4-FFF2-40B4-BE49-F238E27FC236}">
                <a16:creationId xmlns:a16="http://schemas.microsoft.com/office/drawing/2014/main" id="{88758EEE-5DA0-4359-A834-ED8EFA243D07}"/>
              </a:ext>
            </a:extLst>
          </p:cNvPr>
          <p:cNvSpPr/>
          <p:nvPr/>
        </p:nvSpPr>
        <p:spPr>
          <a:xfrm>
            <a:off x="5884084" y="2695285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Mapping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74" name="Rectangle 45">
            <a:extLst>
              <a:ext uri="{FF2B5EF4-FFF2-40B4-BE49-F238E27FC236}">
                <a16:creationId xmlns:a16="http://schemas.microsoft.com/office/drawing/2014/main" id="{E23E4472-3659-4965-B03A-C41EA24861B3}"/>
              </a:ext>
            </a:extLst>
          </p:cNvPr>
          <p:cNvSpPr/>
          <p:nvPr/>
        </p:nvSpPr>
        <p:spPr>
          <a:xfrm>
            <a:off x="6308418" y="5482811"/>
            <a:ext cx="1189144" cy="503793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DB Tabellen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/IGVP/D_BDB_EMPL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/IGVP/D_BDB_AUTH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Rectangle 45">
            <a:extLst>
              <a:ext uri="{FF2B5EF4-FFF2-40B4-BE49-F238E27FC236}">
                <a16:creationId xmlns:a16="http://schemas.microsoft.com/office/drawing/2014/main" id="{B2EE41B9-B7B9-47C6-82DD-EC55DD7E63AA}"/>
              </a:ext>
            </a:extLst>
          </p:cNvPr>
          <p:cNvSpPr/>
          <p:nvPr/>
        </p:nvSpPr>
        <p:spPr>
          <a:xfrm>
            <a:off x="9171764" y="5636071"/>
            <a:ext cx="1197343" cy="344415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DB Tabelle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/IGVP/D_USR_AUTH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8" name="Straight Arrow Connector 103">
            <a:extLst>
              <a:ext uri="{FF2B5EF4-FFF2-40B4-BE49-F238E27FC236}">
                <a16:creationId xmlns:a16="http://schemas.microsoft.com/office/drawing/2014/main" id="{341C1D4F-59F2-4F99-A4DA-8DFDDA041D8A}"/>
              </a:ext>
            </a:extLst>
          </p:cNvPr>
          <p:cNvCxnSpPr>
            <a:cxnSpLocks/>
            <a:stCxn id="25" idx="2"/>
            <a:endCxn id="253" idx="0"/>
          </p:cNvCxnSpPr>
          <p:nvPr/>
        </p:nvCxnSpPr>
        <p:spPr>
          <a:xfrm flipH="1">
            <a:off x="6906616" y="3172059"/>
            <a:ext cx="2309" cy="43002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03">
            <a:extLst>
              <a:ext uri="{FF2B5EF4-FFF2-40B4-BE49-F238E27FC236}">
                <a16:creationId xmlns:a16="http://schemas.microsoft.com/office/drawing/2014/main" id="{0AB15F49-E78E-46AB-8A15-A69025C678F6}"/>
              </a:ext>
            </a:extLst>
          </p:cNvPr>
          <p:cNvCxnSpPr>
            <a:cxnSpLocks/>
            <a:stCxn id="36" idx="2"/>
            <a:endCxn id="76" idx="0"/>
          </p:cNvCxnSpPr>
          <p:nvPr/>
        </p:nvCxnSpPr>
        <p:spPr>
          <a:xfrm>
            <a:off x="9761208" y="4444009"/>
            <a:ext cx="9228" cy="119206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44">
            <a:extLst>
              <a:ext uri="{FF2B5EF4-FFF2-40B4-BE49-F238E27FC236}">
                <a16:creationId xmlns:a16="http://schemas.microsoft.com/office/drawing/2014/main" id="{48BE5516-C5F6-4427-B6AB-B6C2FB0972A0}"/>
              </a:ext>
            </a:extLst>
          </p:cNvPr>
          <p:cNvSpPr/>
          <p:nvPr/>
        </p:nvSpPr>
        <p:spPr>
          <a:xfrm>
            <a:off x="9759501" y="5699871"/>
            <a:ext cx="125034" cy="8862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11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5" name="TextBox 93">
            <a:extLst>
              <a:ext uri="{FF2B5EF4-FFF2-40B4-BE49-F238E27FC236}">
                <a16:creationId xmlns:a16="http://schemas.microsoft.com/office/drawing/2014/main" id="{5A8E90DB-8070-4CB2-903C-DD756CD616C2}"/>
              </a:ext>
            </a:extLst>
          </p:cNvPr>
          <p:cNvSpPr txBox="1"/>
          <p:nvPr/>
        </p:nvSpPr>
        <p:spPr>
          <a:xfrm>
            <a:off x="5766502" y="6036848"/>
            <a:ext cx="5354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HANA DB</a:t>
            </a:r>
            <a:endParaRPr lang="de-DE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0CB985F-9E81-44DF-9B80-39FF51D9F96E}"/>
              </a:ext>
            </a:extLst>
          </p:cNvPr>
          <p:cNvSpPr txBox="1"/>
          <p:nvPr/>
        </p:nvSpPr>
        <p:spPr>
          <a:xfrm>
            <a:off x="6271150" y="4707876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  <a:endParaRPr lang="en-US" sz="9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54B9A9F6-5238-4177-9C51-A1558971227B}"/>
              </a:ext>
            </a:extLst>
          </p:cNvPr>
          <p:cNvSpPr txBox="1"/>
          <p:nvPr/>
        </p:nvSpPr>
        <p:spPr>
          <a:xfrm>
            <a:off x="9706248" y="5003300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lesend</a:t>
            </a:r>
            <a:endParaRPr lang="en-US" sz="900" dirty="0"/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21F184E6-A4A8-3539-15A1-D481BD256D70}"/>
              </a:ext>
            </a:extLst>
          </p:cNvPr>
          <p:cNvSpPr/>
          <p:nvPr/>
        </p:nvSpPr>
        <p:spPr>
          <a:xfrm>
            <a:off x="10191593" y="3916680"/>
            <a:ext cx="729470" cy="527589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Experten-Recherche</a:t>
            </a: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7BA6CFBD-EBFF-1B67-D8F7-89F5FC0D53D2}"/>
              </a:ext>
            </a:extLst>
          </p:cNvPr>
          <p:cNvSpPr/>
          <p:nvPr/>
        </p:nvSpPr>
        <p:spPr>
          <a:xfrm>
            <a:off x="5884084" y="2384167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File Adapter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5" name="Rectangle 44">
            <a:extLst>
              <a:ext uri="{FF2B5EF4-FFF2-40B4-BE49-F238E27FC236}">
                <a16:creationId xmlns:a16="http://schemas.microsoft.com/office/drawing/2014/main" id="{22496DB5-BCA1-816E-766E-014D60C41952}"/>
              </a:ext>
            </a:extLst>
          </p:cNvPr>
          <p:cNvSpPr/>
          <p:nvPr/>
        </p:nvSpPr>
        <p:spPr>
          <a:xfrm>
            <a:off x="5884084" y="2994366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 err="1">
                <a:solidFill>
                  <a:srgbClr val="000000"/>
                </a:solidFill>
                <a:latin typeface="Arial"/>
              </a:rPr>
              <a:t>IDoc</a:t>
            </a:r>
            <a:r>
              <a:rPr lang="de-DE" sz="900" b="1" dirty="0">
                <a:solidFill>
                  <a:srgbClr val="000000"/>
                </a:solidFill>
                <a:latin typeface="Arial"/>
              </a:rPr>
              <a:t> Adapter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27" name="Straight Connector 110">
            <a:extLst>
              <a:ext uri="{FF2B5EF4-FFF2-40B4-BE49-F238E27FC236}">
                <a16:creationId xmlns:a16="http://schemas.microsoft.com/office/drawing/2014/main" id="{51322D35-3A50-16A1-4374-C4CED8AA622B}"/>
              </a:ext>
            </a:extLst>
          </p:cNvPr>
          <p:cNvCxnSpPr>
            <a:cxnSpLocks/>
            <a:stCxn id="123" idx="2"/>
            <a:endCxn id="25" idx="0"/>
          </p:cNvCxnSpPr>
          <p:nvPr/>
        </p:nvCxnSpPr>
        <p:spPr>
          <a:xfrm>
            <a:off x="6908925" y="2872978"/>
            <a:ext cx="0" cy="121388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10">
            <a:extLst>
              <a:ext uri="{FF2B5EF4-FFF2-40B4-BE49-F238E27FC236}">
                <a16:creationId xmlns:a16="http://schemas.microsoft.com/office/drawing/2014/main" id="{DF9BCCA3-3C7F-9186-88DA-EB615CB990C7}"/>
              </a:ext>
            </a:extLst>
          </p:cNvPr>
          <p:cNvCxnSpPr>
            <a:cxnSpLocks/>
            <a:stCxn id="21" idx="2"/>
            <a:endCxn id="123" idx="0"/>
          </p:cNvCxnSpPr>
          <p:nvPr/>
        </p:nvCxnSpPr>
        <p:spPr>
          <a:xfrm>
            <a:off x="6908925" y="2561860"/>
            <a:ext cx="0" cy="133425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20">
            <a:extLst>
              <a:ext uri="{FF2B5EF4-FFF2-40B4-BE49-F238E27FC236}">
                <a16:creationId xmlns:a16="http://schemas.microsoft.com/office/drawing/2014/main" id="{1DBA1297-7B5A-0040-14EC-89A0307F266E}"/>
              </a:ext>
            </a:extLst>
          </p:cNvPr>
          <p:cNvCxnSpPr>
            <a:cxnSpLocks/>
            <a:stCxn id="157" idx="4"/>
            <a:endCxn id="4" idx="1"/>
          </p:cNvCxnSpPr>
          <p:nvPr/>
        </p:nvCxnSpPr>
        <p:spPr>
          <a:xfrm flipV="1">
            <a:off x="2114309" y="2478322"/>
            <a:ext cx="1203927" cy="26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00">
            <a:extLst>
              <a:ext uri="{FF2B5EF4-FFF2-40B4-BE49-F238E27FC236}">
                <a16:creationId xmlns:a16="http://schemas.microsoft.com/office/drawing/2014/main" id="{55AFB093-29AC-3DBC-040C-98B057F99D39}"/>
              </a:ext>
            </a:extLst>
          </p:cNvPr>
          <p:cNvSpPr txBox="1"/>
          <p:nvPr/>
        </p:nvSpPr>
        <p:spPr>
          <a:xfrm>
            <a:off x="2086950" y="2196604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(1)</a:t>
            </a:r>
          </a:p>
        </p:txBody>
      </p:sp>
      <p:sp>
        <p:nvSpPr>
          <p:cNvPr id="24" name="TextBox 100">
            <a:extLst>
              <a:ext uri="{FF2B5EF4-FFF2-40B4-BE49-F238E27FC236}">
                <a16:creationId xmlns:a16="http://schemas.microsoft.com/office/drawing/2014/main" id="{EA84F7FD-08CF-8725-B697-5304E9A6890D}"/>
              </a:ext>
            </a:extLst>
          </p:cNvPr>
          <p:cNvSpPr txBox="1"/>
          <p:nvPr/>
        </p:nvSpPr>
        <p:spPr>
          <a:xfrm>
            <a:off x="7054387" y="4739205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(3)</a:t>
            </a:r>
          </a:p>
        </p:txBody>
      </p:sp>
      <p:sp>
        <p:nvSpPr>
          <p:cNvPr id="27" name="TextBox 100">
            <a:extLst>
              <a:ext uri="{FF2B5EF4-FFF2-40B4-BE49-F238E27FC236}">
                <a16:creationId xmlns:a16="http://schemas.microsoft.com/office/drawing/2014/main" id="{2DCC1F85-5AC9-BE0E-93A3-D5A2A14F8E47}"/>
              </a:ext>
            </a:extLst>
          </p:cNvPr>
          <p:cNvSpPr txBox="1"/>
          <p:nvPr/>
        </p:nvSpPr>
        <p:spPr>
          <a:xfrm>
            <a:off x="9866900" y="4739345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(5)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6AFEE13C-5D35-FB7D-964C-85ACEF1BE49D}"/>
              </a:ext>
            </a:extLst>
          </p:cNvPr>
          <p:cNvSpPr txBox="1"/>
          <p:nvPr/>
        </p:nvSpPr>
        <p:spPr>
          <a:xfrm>
            <a:off x="2065092" y="2478321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</a:p>
        </p:txBody>
      </p:sp>
      <p:cxnSp>
        <p:nvCxnSpPr>
          <p:cNvPr id="242" name="Straight Arrow Connector 103">
            <a:extLst>
              <a:ext uri="{FF2B5EF4-FFF2-40B4-BE49-F238E27FC236}">
                <a16:creationId xmlns:a16="http://schemas.microsoft.com/office/drawing/2014/main" id="{CFE4D9F2-5EA1-D937-1BF7-F44B55FAA25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168362" y="4444269"/>
            <a:ext cx="387966" cy="120438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44">
            <a:extLst>
              <a:ext uri="{FF2B5EF4-FFF2-40B4-BE49-F238E27FC236}">
                <a16:creationId xmlns:a16="http://schemas.microsoft.com/office/drawing/2014/main" id="{F30BD9C2-621C-F7AF-E1EB-FDA913800137}"/>
              </a:ext>
            </a:extLst>
          </p:cNvPr>
          <p:cNvSpPr/>
          <p:nvPr/>
        </p:nvSpPr>
        <p:spPr>
          <a:xfrm>
            <a:off x="5881775" y="3602082"/>
            <a:ext cx="2049681" cy="196992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IDoc</a:t>
            </a:r>
            <a:r>
              <a:rPr lang="de-DE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/IGVP/BDB_MD</a:t>
            </a:r>
          </a:p>
        </p:txBody>
      </p:sp>
      <p:sp>
        <p:nvSpPr>
          <p:cNvPr id="65" name="Rectangle 44">
            <a:extLst>
              <a:ext uri="{FF2B5EF4-FFF2-40B4-BE49-F238E27FC236}">
                <a16:creationId xmlns:a16="http://schemas.microsoft.com/office/drawing/2014/main" id="{7678B210-C11C-4970-3270-2F4F5018E52E}"/>
              </a:ext>
            </a:extLst>
          </p:cNvPr>
          <p:cNvSpPr/>
          <p:nvPr/>
        </p:nvSpPr>
        <p:spPr>
          <a:xfrm>
            <a:off x="5890672" y="3981689"/>
            <a:ext cx="2049681" cy="196992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FGrp</a:t>
            </a:r>
            <a:r>
              <a:rPr lang="de-DE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/IGVP/_IM_BDB_MD_S4</a:t>
            </a:r>
          </a:p>
        </p:txBody>
      </p:sp>
      <p:cxnSp>
        <p:nvCxnSpPr>
          <p:cNvPr id="66" name="Straight Arrow Connector 103">
            <a:extLst>
              <a:ext uri="{FF2B5EF4-FFF2-40B4-BE49-F238E27FC236}">
                <a16:creationId xmlns:a16="http://schemas.microsoft.com/office/drawing/2014/main" id="{9C0D38C6-A0F2-EB35-9671-1D3B22724AFD}"/>
              </a:ext>
            </a:extLst>
          </p:cNvPr>
          <p:cNvCxnSpPr>
            <a:cxnSpLocks/>
            <a:stCxn id="253" idx="2"/>
            <a:endCxn id="65" idx="0"/>
          </p:cNvCxnSpPr>
          <p:nvPr/>
        </p:nvCxnSpPr>
        <p:spPr>
          <a:xfrm>
            <a:off x="6906616" y="3799074"/>
            <a:ext cx="8897" cy="1826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45">
            <a:extLst>
              <a:ext uri="{FF2B5EF4-FFF2-40B4-BE49-F238E27FC236}">
                <a16:creationId xmlns:a16="http://schemas.microsoft.com/office/drawing/2014/main" id="{F3B6574F-CA77-25FA-0914-8055ECB5FD6E}"/>
              </a:ext>
            </a:extLst>
          </p:cNvPr>
          <p:cNvSpPr/>
          <p:nvPr/>
        </p:nvSpPr>
        <p:spPr>
          <a:xfrm>
            <a:off x="7670838" y="5482812"/>
            <a:ext cx="964176" cy="503793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SAP Berechtigungs-objekte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1" name="Straight Arrow Connector 103">
            <a:extLst>
              <a:ext uri="{FF2B5EF4-FFF2-40B4-BE49-F238E27FC236}">
                <a16:creationId xmlns:a16="http://schemas.microsoft.com/office/drawing/2014/main" id="{8AB6A9AE-8BD2-D49F-C6E9-E86AC2D7B275}"/>
              </a:ext>
            </a:extLst>
          </p:cNvPr>
          <p:cNvCxnSpPr>
            <a:cxnSpLocks/>
            <a:stCxn id="65" idx="2"/>
            <a:endCxn id="111" idx="0"/>
          </p:cNvCxnSpPr>
          <p:nvPr/>
        </p:nvCxnSpPr>
        <p:spPr>
          <a:xfrm flipH="1">
            <a:off x="6911065" y="4178681"/>
            <a:ext cx="4448" cy="1649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03">
            <a:extLst>
              <a:ext uri="{FF2B5EF4-FFF2-40B4-BE49-F238E27FC236}">
                <a16:creationId xmlns:a16="http://schemas.microsoft.com/office/drawing/2014/main" id="{9778A75B-0051-DC73-A1C3-1CC5036161FD}"/>
              </a:ext>
            </a:extLst>
          </p:cNvPr>
          <p:cNvCxnSpPr>
            <a:cxnSpLocks/>
          </p:cNvCxnSpPr>
          <p:nvPr/>
        </p:nvCxnSpPr>
        <p:spPr>
          <a:xfrm>
            <a:off x="7425635" y="4540598"/>
            <a:ext cx="586093" cy="9509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03">
            <a:extLst>
              <a:ext uri="{FF2B5EF4-FFF2-40B4-BE49-F238E27FC236}">
                <a16:creationId xmlns:a16="http://schemas.microsoft.com/office/drawing/2014/main" id="{23C25AC1-9F2C-825A-FB4A-D38239C69DA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287190" y="4442476"/>
            <a:ext cx="650384" cy="104908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3DBDB3E1-2E03-C41A-8330-7EFD73ABE7C0}"/>
              </a:ext>
            </a:extLst>
          </p:cNvPr>
          <p:cNvSpPr txBox="1"/>
          <p:nvPr/>
        </p:nvSpPr>
        <p:spPr>
          <a:xfrm>
            <a:off x="8251411" y="4702849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lesend</a:t>
            </a:r>
            <a:endParaRPr lang="en-US" sz="900" dirty="0"/>
          </a:p>
        </p:txBody>
      </p:sp>
      <p:cxnSp>
        <p:nvCxnSpPr>
          <p:cNvPr id="88" name="Straight Arrow Connector 103">
            <a:extLst>
              <a:ext uri="{FF2B5EF4-FFF2-40B4-BE49-F238E27FC236}">
                <a16:creationId xmlns:a16="http://schemas.microsoft.com/office/drawing/2014/main" id="{5DCEBBCB-A96C-FDBD-F93F-14029EE7FA1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937574" y="4442476"/>
            <a:ext cx="468764" cy="11935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E782E6BE-278B-D2D5-CADE-6100E2E9B41A}"/>
              </a:ext>
            </a:extLst>
          </p:cNvPr>
          <p:cNvSpPr txBox="1"/>
          <p:nvPr/>
        </p:nvSpPr>
        <p:spPr>
          <a:xfrm>
            <a:off x="7095958" y="4980464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  <a:endParaRPr lang="en-US" sz="900" dirty="0"/>
          </a:p>
        </p:txBody>
      </p:sp>
      <p:sp>
        <p:nvSpPr>
          <p:cNvPr id="93" name="TextBox 100">
            <a:extLst>
              <a:ext uri="{FF2B5EF4-FFF2-40B4-BE49-F238E27FC236}">
                <a16:creationId xmlns:a16="http://schemas.microsoft.com/office/drawing/2014/main" id="{B72FB110-5DBE-B057-3744-FB312FC28248}"/>
              </a:ext>
            </a:extLst>
          </p:cNvPr>
          <p:cNvSpPr txBox="1"/>
          <p:nvPr/>
        </p:nvSpPr>
        <p:spPr>
          <a:xfrm>
            <a:off x="8690978" y="4737370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(4)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728ADBD2-1F4E-49D8-ADA2-64E300917A40}"/>
              </a:ext>
            </a:extLst>
          </p:cNvPr>
          <p:cNvSpPr txBox="1"/>
          <p:nvPr/>
        </p:nvSpPr>
        <p:spPr>
          <a:xfrm>
            <a:off x="10384055" y="4730732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lesend</a:t>
            </a:r>
            <a:endParaRPr lang="en-US" sz="900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1965902D-971F-2745-E4AF-B85A3C8439A1}"/>
              </a:ext>
            </a:extLst>
          </p:cNvPr>
          <p:cNvSpPr txBox="1"/>
          <p:nvPr/>
        </p:nvSpPr>
        <p:spPr>
          <a:xfrm>
            <a:off x="8538444" y="4975583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  <a:endParaRPr lang="en-US" sz="900" dirty="0"/>
          </a:p>
        </p:txBody>
      </p:sp>
      <p:sp>
        <p:nvSpPr>
          <p:cNvPr id="111" name="Rectangle 44">
            <a:extLst>
              <a:ext uri="{FF2B5EF4-FFF2-40B4-BE49-F238E27FC236}">
                <a16:creationId xmlns:a16="http://schemas.microsoft.com/office/drawing/2014/main" id="{049721A1-FA6F-9B67-673C-F0850DD8579E}"/>
              </a:ext>
            </a:extLst>
          </p:cNvPr>
          <p:cNvSpPr/>
          <p:nvPr/>
        </p:nvSpPr>
        <p:spPr>
          <a:xfrm>
            <a:off x="5890673" y="4343607"/>
            <a:ext cx="2040783" cy="196991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Klasse LCL_IM_BDB_MD</a:t>
            </a:r>
          </a:p>
        </p:txBody>
      </p:sp>
      <p:cxnSp>
        <p:nvCxnSpPr>
          <p:cNvPr id="113" name="Straight Arrow Connector 103">
            <a:extLst>
              <a:ext uri="{FF2B5EF4-FFF2-40B4-BE49-F238E27FC236}">
                <a16:creationId xmlns:a16="http://schemas.microsoft.com/office/drawing/2014/main" id="{1D8CD816-C1D4-C54F-E1E7-AC6BCCD4485A}"/>
              </a:ext>
            </a:extLst>
          </p:cNvPr>
          <p:cNvCxnSpPr>
            <a:cxnSpLocks/>
            <a:stCxn id="111" idx="2"/>
            <a:endCxn id="74" idx="0"/>
          </p:cNvCxnSpPr>
          <p:nvPr/>
        </p:nvCxnSpPr>
        <p:spPr>
          <a:xfrm flipH="1">
            <a:off x="6902990" y="4540598"/>
            <a:ext cx="8075" cy="94221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Cylinder 7">
            <a:extLst>
              <a:ext uri="{FF2B5EF4-FFF2-40B4-BE49-F238E27FC236}">
                <a16:creationId xmlns:a16="http://schemas.microsoft.com/office/drawing/2014/main" id="{9BA1F4EB-4EB0-7D32-B2BB-175F208EEAAB}"/>
              </a:ext>
            </a:extLst>
          </p:cNvPr>
          <p:cNvSpPr/>
          <p:nvPr/>
        </p:nvSpPr>
        <p:spPr>
          <a:xfrm>
            <a:off x="1147884" y="2085425"/>
            <a:ext cx="966425" cy="791106"/>
          </a:xfrm>
          <a:prstGeom prst="can">
            <a:avLst>
              <a:gd name="adj" fmla="val 11679"/>
            </a:avLst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1100" b="1" dirty="0">
                <a:solidFill>
                  <a:srgbClr val="000000"/>
                </a:solidFill>
                <a:latin typeface="Arial"/>
              </a:rPr>
              <a:t>BLKA BDB</a:t>
            </a:r>
          </a:p>
          <a:p>
            <a:pPr algn="ctr" defTabSz="1088449">
              <a:defRPr/>
            </a:pPr>
            <a:endParaRPr lang="de-DE" sz="800" b="1" dirty="0">
              <a:solidFill>
                <a:srgbClr val="000000"/>
              </a:solidFill>
              <a:latin typeface="Arial"/>
            </a:endParaRP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Benutzer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Dienststellen</a:t>
            </a:r>
            <a:endParaRPr lang="de-DE" sz="8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Rechteck: gefaltete Ecke 3">
            <a:extLst>
              <a:ext uri="{FF2B5EF4-FFF2-40B4-BE49-F238E27FC236}">
                <a16:creationId xmlns:a16="http://schemas.microsoft.com/office/drawing/2014/main" id="{5ECD1F0A-A656-6D58-3526-251A4C307CB0}"/>
              </a:ext>
            </a:extLst>
          </p:cNvPr>
          <p:cNvSpPr/>
          <p:nvPr/>
        </p:nvSpPr>
        <p:spPr>
          <a:xfrm>
            <a:off x="3318236" y="2173222"/>
            <a:ext cx="823191" cy="610199"/>
          </a:xfrm>
          <a:prstGeom prst="foldedCorne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TEXT-Datei</a:t>
            </a:r>
          </a:p>
        </p:txBody>
      </p:sp>
      <p:cxnSp>
        <p:nvCxnSpPr>
          <p:cNvPr id="18" name="Straight Arrow Connector 120">
            <a:extLst>
              <a:ext uri="{FF2B5EF4-FFF2-40B4-BE49-F238E27FC236}">
                <a16:creationId xmlns:a16="http://schemas.microsoft.com/office/drawing/2014/main" id="{645F6C97-8967-86DF-EC32-21C86314AC99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>
            <a:off x="4141427" y="2473014"/>
            <a:ext cx="1742657" cy="530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B7F078CF-3648-7C53-E3F5-CC5BE71BAC0C}"/>
              </a:ext>
            </a:extLst>
          </p:cNvPr>
          <p:cNvSpPr txBox="1"/>
          <p:nvPr/>
        </p:nvSpPr>
        <p:spPr>
          <a:xfrm>
            <a:off x="4657550" y="2219687"/>
            <a:ext cx="901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Lädt periodisch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DFDC5E4-77E8-5368-2FD2-56F25A0F29D3}"/>
              </a:ext>
            </a:extLst>
          </p:cNvPr>
          <p:cNvSpPr txBox="1"/>
          <p:nvPr/>
        </p:nvSpPr>
        <p:spPr>
          <a:xfrm>
            <a:off x="3410747" y="1893626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File-Share</a:t>
            </a:r>
          </a:p>
        </p:txBody>
      </p:sp>
    </p:spTree>
    <p:extLst>
      <p:ext uri="{BB962C8B-B14F-4D97-AF65-F5344CB8AC3E}">
        <p14:creationId xmlns:p14="http://schemas.microsoft.com/office/powerpoint/2010/main" val="219429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BD8729E5-32F8-4059-87D8-0A092679665C}"/>
              </a:ext>
            </a:extLst>
          </p:cNvPr>
          <p:cNvSpPr/>
          <p:nvPr/>
        </p:nvSpPr>
        <p:spPr>
          <a:xfrm>
            <a:off x="5547674" y="1051692"/>
            <a:ext cx="5801839" cy="5473115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4A006-A6D5-4B8D-8327-EA68BC84817B}"/>
              </a:ext>
            </a:extLst>
          </p:cNvPr>
          <p:cNvSpPr/>
          <p:nvPr/>
        </p:nvSpPr>
        <p:spPr>
          <a:xfrm>
            <a:off x="5766502" y="3504703"/>
            <a:ext cx="5398314" cy="1215320"/>
          </a:xfrm>
          <a:prstGeom prst="rect">
            <a:avLst/>
          </a:prstGeom>
          <a:solidFill>
            <a:srgbClr val="6699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E84051D-CAD7-45FE-927D-E038229AE421}"/>
              </a:ext>
            </a:extLst>
          </p:cNvPr>
          <p:cNvSpPr/>
          <p:nvPr/>
        </p:nvSpPr>
        <p:spPr>
          <a:xfrm>
            <a:off x="5772594" y="5190975"/>
            <a:ext cx="5354331" cy="1066511"/>
          </a:xfrm>
          <a:prstGeom prst="can">
            <a:avLst>
              <a:gd name="adj" fmla="val 1368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2789E6-C9AE-4B29-AA59-6D3BAE14B3F9}"/>
              </a:ext>
            </a:extLst>
          </p:cNvPr>
          <p:cNvSpPr/>
          <p:nvPr/>
        </p:nvSpPr>
        <p:spPr>
          <a:xfrm>
            <a:off x="5766972" y="1459158"/>
            <a:ext cx="2272592" cy="1831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1D1A78-92F1-45FF-A93F-E01D43EE7A46}"/>
              </a:ext>
            </a:extLst>
          </p:cNvPr>
          <p:cNvSpPr/>
          <p:nvPr/>
        </p:nvSpPr>
        <p:spPr>
          <a:xfrm>
            <a:off x="8548563" y="3914887"/>
            <a:ext cx="778021" cy="527589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Sach-bearbeitung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9D3193-B0D6-4FC0-9FB1-03A1E22F2B47}"/>
              </a:ext>
            </a:extLst>
          </p:cNvPr>
          <p:cNvSpPr/>
          <p:nvPr/>
        </p:nvSpPr>
        <p:spPr>
          <a:xfrm>
            <a:off x="5772595" y="1495267"/>
            <a:ext cx="2266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449"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iVBS-Schnittstellen</a:t>
            </a:r>
          </a:p>
          <a:p>
            <a:pPr algn="ctr" defTabSz="1088449">
              <a:defRPr/>
            </a:pPr>
            <a:r>
              <a:rPr lang="de-DE" sz="1200" dirty="0">
                <a:solidFill>
                  <a:srgbClr val="000000"/>
                </a:solidFill>
                <a:latin typeface="Arial"/>
              </a:rPr>
              <a:t>(SAP PI/PO)</a:t>
            </a:r>
            <a:endParaRPr lang="de-DE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93F1DE-1B0C-4CCA-A0F2-B7F0A8CBD90A}"/>
              </a:ext>
            </a:extLst>
          </p:cNvPr>
          <p:cNvSpPr/>
          <p:nvPr/>
        </p:nvSpPr>
        <p:spPr>
          <a:xfrm>
            <a:off x="9400051" y="3916420"/>
            <a:ext cx="722314" cy="527589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Standard-Recherche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BB7811-FC46-40AA-9C7F-CFBF6C2CB0CC}"/>
              </a:ext>
            </a:extLst>
          </p:cNvPr>
          <p:cNvSpPr/>
          <p:nvPr/>
        </p:nvSpPr>
        <p:spPr>
          <a:xfrm>
            <a:off x="5881776" y="5406636"/>
            <a:ext cx="5130782" cy="655510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ICM HANA </a:t>
            </a:r>
          </a:p>
          <a:p>
            <a:pPr algn="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Schema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94E8FF-8900-4D9C-96DF-57A6A23101D7}"/>
              </a:ext>
            </a:extLst>
          </p:cNvPr>
          <p:cNvSpPr txBox="1"/>
          <p:nvPr/>
        </p:nvSpPr>
        <p:spPr>
          <a:xfrm>
            <a:off x="8348428" y="3529784"/>
            <a:ext cx="77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88449"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S/4 ICM </a:t>
            </a:r>
            <a:endParaRPr lang="de-DE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5132832-D940-41E6-935D-FDBE0C091965}"/>
              </a:ext>
            </a:extLst>
          </p:cNvPr>
          <p:cNvSpPr/>
          <p:nvPr/>
        </p:nvSpPr>
        <p:spPr>
          <a:xfrm>
            <a:off x="8446415" y="3799073"/>
            <a:ext cx="2598437" cy="774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E344122-E9D5-4E6A-BE51-D7A5BB3EB0E4}"/>
              </a:ext>
            </a:extLst>
          </p:cNvPr>
          <p:cNvSpPr txBox="1"/>
          <p:nvPr/>
        </p:nvSpPr>
        <p:spPr>
          <a:xfrm>
            <a:off x="5842788" y="1051692"/>
            <a:ext cx="179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de-DE" b="1" dirty="0" err="1">
                <a:solidFill>
                  <a:srgbClr val="F0AB00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iVBS</a:t>
            </a:r>
            <a:r>
              <a:rPr lang="de-DE" b="1" dirty="0">
                <a:solidFill>
                  <a:srgbClr val="F0AB00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>
                <a:solidFill>
                  <a:srgbClr val="F0AB00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(TN-IAM)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C35DB-44ED-44D4-95EA-E19250EA4FD7}"/>
              </a:ext>
            </a:extLst>
          </p:cNvPr>
          <p:cNvSpPr txBox="1"/>
          <p:nvPr/>
        </p:nvSpPr>
        <p:spPr>
          <a:xfrm>
            <a:off x="348973" y="537164"/>
            <a:ext cx="4512235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000" b="1" dirty="0">
                <a:solidFill>
                  <a:schemeClr val="accent1"/>
                </a:solidFill>
              </a:rPr>
              <a:t>F-IAM </a:t>
            </a:r>
            <a:r>
              <a:rPr lang="de-DE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Übergangslösung</a:t>
            </a:r>
            <a:endParaRPr lang="en-DE" sz="2000" kern="0" dirty="0">
              <a:solidFill>
                <a:schemeClr val="accent6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3" name="Rectangle 44">
            <a:extLst>
              <a:ext uri="{FF2B5EF4-FFF2-40B4-BE49-F238E27FC236}">
                <a16:creationId xmlns:a16="http://schemas.microsoft.com/office/drawing/2014/main" id="{88758EEE-5DA0-4359-A834-ED8EFA243D07}"/>
              </a:ext>
            </a:extLst>
          </p:cNvPr>
          <p:cNvSpPr/>
          <p:nvPr/>
        </p:nvSpPr>
        <p:spPr>
          <a:xfrm>
            <a:off x="5884084" y="2695285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Mapping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00" name="Rectangle 18">
            <a:extLst>
              <a:ext uri="{FF2B5EF4-FFF2-40B4-BE49-F238E27FC236}">
                <a16:creationId xmlns:a16="http://schemas.microsoft.com/office/drawing/2014/main" id="{6C43D6D8-C2F1-4D6D-9D73-CED87517DA23}"/>
              </a:ext>
            </a:extLst>
          </p:cNvPr>
          <p:cNvSpPr/>
          <p:nvPr/>
        </p:nvSpPr>
        <p:spPr>
          <a:xfrm>
            <a:off x="1303438" y="1051693"/>
            <a:ext cx="1662290" cy="3022732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Box 72">
            <a:extLst>
              <a:ext uri="{FF2B5EF4-FFF2-40B4-BE49-F238E27FC236}">
                <a16:creationId xmlns:a16="http://schemas.microsoft.com/office/drawing/2014/main" id="{545AB27D-D1B0-46AE-A447-0FF1869A72BB}"/>
              </a:ext>
            </a:extLst>
          </p:cNvPr>
          <p:cNvSpPr txBox="1"/>
          <p:nvPr/>
        </p:nvSpPr>
        <p:spPr>
          <a:xfrm>
            <a:off x="1303436" y="1056227"/>
            <a:ext cx="166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de-DE" sz="1000" b="1" dirty="0">
                <a:solidFill>
                  <a:srgbClr val="000000"/>
                </a:solidFill>
                <a:latin typeface="Arial"/>
              </a:rPr>
              <a:t>F-IAM</a:t>
            </a:r>
          </a:p>
          <a:p>
            <a:pPr algn="ctr" defTabSz="1088449">
              <a:defRPr/>
            </a:pPr>
            <a:r>
              <a:rPr lang="de-DE" sz="1000" dirty="0">
                <a:solidFill>
                  <a:srgbClr val="000000"/>
                </a:solidFill>
                <a:latin typeface="Arial"/>
              </a:rPr>
              <a:t>(Föderiertes IAM)</a:t>
            </a:r>
            <a:endParaRPr lang="de-DE" sz="1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45">
            <a:extLst>
              <a:ext uri="{FF2B5EF4-FFF2-40B4-BE49-F238E27FC236}">
                <a16:creationId xmlns:a16="http://schemas.microsoft.com/office/drawing/2014/main" id="{E23E4472-3659-4965-B03A-C41EA24861B3}"/>
              </a:ext>
            </a:extLst>
          </p:cNvPr>
          <p:cNvSpPr/>
          <p:nvPr/>
        </p:nvSpPr>
        <p:spPr>
          <a:xfrm>
            <a:off x="6308418" y="5482811"/>
            <a:ext cx="1189144" cy="503793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DB Tabellen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/IGVP/D_BDB_EMPL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/IGVP/D_BDB_AUTH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Rectangle 45">
            <a:extLst>
              <a:ext uri="{FF2B5EF4-FFF2-40B4-BE49-F238E27FC236}">
                <a16:creationId xmlns:a16="http://schemas.microsoft.com/office/drawing/2014/main" id="{B2EE41B9-B7B9-47C6-82DD-EC55DD7E63AA}"/>
              </a:ext>
            </a:extLst>
          </p:cNvPr>
          <p:cNvSpPr/>
          <p:nvPr/>
        </p:nvSpPr>
        <p:spPr>
          <a:xfrm>
            <a:off x="9171764" y="5636071"/>
            <a:ext cx="1197343" cy="344415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DB Tabelle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/IGVP/D_USR_AUTH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8" name="Straight Arrow Connector 103">
            <a:extLst>
              <a:ext uri="{FF2B5EF4-FFF2-40B4-BE49-F238E27FC236}">
                <a16:creationId xmlns:a16="http://schemas.microsoft.com/office/drawing/2014/main" id="{341C1D4F-59F2-4F99-A4DA-8DFDDA041D8A}"/>
              </a:ext>
            </a:extLst>
          </p:cNvPr>
          <p:cNvCxnSpPr>
            <a:cxnSpLocks/>
            <a:stCxn id="25" idx="2"/>
            <a:endCxn id="253" idx="0"/>
          </p:cNvCxnSpPr>
          <p:nvPr/>
        </p:nvCxnSpPr>
        <p:spPr>
          <a:xfrm flipH="1">
            <a:off x="6906616" y="3172059"/>
            <a:ext cx="2309" cy="43002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03">
            <a:extLst>
              <a:ext uri="{FF2B5EF4-FFF2-40B4-BE49-F238E27FC236}">
                <a16:creationId xmlns:a16="http://schemas.microsoft.com/office/drawing/2014/main" id="{0AB15F49-E78E-46AB-8A15-A69025C678F6}"/>
              </a:ext>
            </a:extLst>
          </p:cNvPr>
          <p:cNvCxnSpPr>
            <a:cxnSpLocks/>
            <a:stCxn id="36" idx="2"/>
            <a:endCxn id="76" idx="0"/>
          </p:cNvCxnSpPr>
          <p:nvPr/>
        </p:nvCxnSpPr>
        <p:spPr>
          <a:xfrm>
            <a:off x="9761208" y="4444009"/>
            <a:ext cx="9228" cy="119206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44">
            <a:extLst>
              <a:ext uri="{FF2B5EF4-FFF2-40B4-BE49-F238E27FC236}">
                <a16:creationId xmlns:a16="http://schemas.microsoft.com/office/drawing/2014/main" id="{48BE5516-C5F6-4427-B6AB-B6C2FB0972A0}"/>
              </a:ext>
            </a:extLst>
          </p:cNvPr>
          <p:cNvSpPr/>
          <p:nvPr/>
        </p:nvSpPr>
        <p:spPr>
          <a:xfrm>
            <a:off x="9759501" y="5699871"/>
            <a:ext cx="125034" cy="8862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11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95" name="TextBox 93">
            <a:extLst>
              <a:ext uri="{FF2B5EF4-FFF2-40B4-BE49-F238E27FC236}">
                <a16:creationId xmlns:a16="http://schemas.microsoft.com/office/drawing/2014/main" id="{5A8E90DB-8070-4CB2-903C-DD756CD616C2}"/>
              </a:ext>
            </a:extLst>
          </p:cNvPr>
          <p:cNvSpPr txBox="1"/>
          <p:nvPr/>
        </p:nvSpPr>
        <p:spPr>
          <a:xfrm>
            <a:off x="5766502" y="6036848"/>
            <a:ext cx="5354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HANA DB</a:t>
            </a:r>
            <a:endParaRPr lang="de-DE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C0CB985F-9E81-44DF-9B80-39FF51D9F96E}"/>
              </a:ext>
            </a:extLst>
          </p:cNvPr>
          <p:cNvSpPr txBox="1"/>
          <p:nvPr/>
        </p:nvSpPr>
        <p:spPr>
          <a:xfrm>
            <a:off x="6271150" y="4707876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  <a:endParaRPr lang="en-US" sz="900" dirty="0"/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54B9A9F6-5238-4177-9C51-A1558971227B}"/>
              </a:ext>
            </a:extLst>
          </p:cNvPr>
          <p:cNvSpPr txBox="1"/>
          <p:nvPr/>
        </p:nvSpPr>
        <p:spPr>
          <a:xfrm>
            <a:off x="9706248" y="5003300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lesend</a:t>
            </a:r>
            <a:endParaRPr lang="en-US" sz="900" dirty="0"/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21F184E6-A4A8-3539-15A1-D481BD256D70}"/>
              </a:ext>
            </a:extLst>
          </p:cNvPr>
          <p:cNvSpPr/>
          <p:nvPr/>
        </p:nvSpPr>
        <p:spPr>
          <a:xfrm>
            <a:off x="10191593" y="3916680"/>
            <a:ext cx="729470" cy="527589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Experten-Recherche</a:t>
            </a:r>
          </a:p>
        </p:txBody>
      </p:sp>
      <p:sp>
        <p:nvSpPr>
          <p:cNvPr id="21" name="Rectangle 44">
            <a:extLst>
              <a:ext uri="{FF2B5EF4-FFF2-40B4-BE49-F238E27FC236}">
                <a16:creationId xmlns:a16="http://schemas.microsoft.com/office/drawing/2014/main" id="{7BA6CFBD-EBFF-1B67-D8F7-89F5FC0D53D2}"/>
              </a:ext>
            </a:extLst>
          </p:cNvPr>
          <p:cNvSpPr/>
          <p:nvPr/>
        </p:nvSpPr>
        <p:spPr>
          <a:xfrm>
            <a:off x="5884084" y="2384167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REST Adapter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5" name="Rectangle 44">
            <a:extLst>
              <a:ext uri="{FF2B5EF4-FFF2-40B4-BE49-F238E27FC236}">
                <a16:creationId xmlns:a16="http://schemas.microsoft.com/office/drawing/2014/main" id="{22496DB5-BCA1-816E-766E-014D60C41952}"/>
              </a:ext>
            </a:extLst>
          </p:cNvPr>
          <p:cNvSpPr/>
          <p:nvPr/>
        </p:nvSpPr>
        <p:spPr>
          <a:xfrm>
            <a:off x="5884084" y="2994366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 err="1">
                <a:solidFill>
                  <a:srgbClr val="000000"/>
                </a:solidFill>
                <a:latin typeface="Arial"/>
              </a:rPr>
              <a:t>IDoc</a:t>
            </a:r>
            <a:r>
              <a:rPr lang="de-DE" sz="900" b="1" dirty="0">
                <a:solidFill>
                  <a:srgbClr val="000000"/>
                </a:solidFill>
                <a:latin typeface="Arial"/>
              </a:rPr>
              <a:t> Adapter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27" name="Straight Connector 110">
            <a:extLst>
              <a:ext uri="{FF2B5EF4-FFF2-40B4-BE49-F238E27FC236}">
                <a16:creationId xmlns:a16="http://schemas.microsoft.com/office/drawing/2014/main" id="{51322D35-3A50-16A1-4374-C4CED8AA622B}"/>
              </a:ext>
            </a:extLst>
          </p:cNvPr>
          <p:cNvCxnSpPr>
            <a:cxnSpLocks/>
            <a:stCxn id="123" idx="2"/>
            <a:endCxn id="25" idx="0"/>
          </p:cNvCxnSpPr>
          <p:nvPr/>
        </p:nvCxnSpPr>
        <p:spPr>
          <a:xfrm>
            <a:off x="6908925" y="2872978"/>
            <a:ext cx="0" cy="121388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10">
            <a:extLst>
              <a:ext uri="{FF2B5EF4-FFF2-40B4-BE49-F238E27FC236}">
                <a16:creationId xmlns:a16="http://schemas.microsoft.com/office/drawing/2014/main" id="{DF9BCCA3-3C7F-9186-88DA-EB615CB990C7}"/>
              </a:ext>
            </a:extLst>
          </p:cNvPr>
          <p:cNvCxnSpPr>
            <a:cxnSpLocks/>
            <a:stCxn id="21" idx="2"/>
            <a:endCxn id="123" idx="0"/>
          </p:cNvCxnSpPr>
          <p:nvPr/>
        </p:nvCxnSpPr>
        <p:spPr>
          <a:xfrm>
            <a:off x="6908925" y="2561860"/>
            <a:ext cx="0" cy="133425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20">
            <a:extLst>
              <a:ext uri="{FF2B5EF4-FFF2-40B4-BE49-F238E27FC236}">
                <a16:creationId xmlns:a16="http://schemas.microsoft.com/office/drawing/2014/main" id="{1DBA1297-7B5A-0040-14EC-89A0307F266E}"/>
              </a:ext>
            </a:extLst>
          </p:cNvPr>
          <p:cNvCxnSpPr>
            <a:cxnSpLocks/>
          </p:cNvCxnSpPr>
          <p:nvPr/>
        </p:nvCxnSpPr>
        <p:spPr>
          <a:xfrm flipV="1">
            <a:off x="2540981" y="3290957"/>
            <a:ext cx="4827" cy="202556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9DCDFDB-2224-CD62-07D3-53522F45E62D}"/>
              </a:ext>
            </a:extLst>
          </p:cNvPr>
          <p:cNvSpPr txBox="1"/>
          <p:nvPr/>
        </p:nvSpPr>
        <p:spPr>
          <a:xfrm>
            <a:off x="2960179" y="2462261"/>
            <a:ext cx="2149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3. Provisionierung  per SCIMv2 - Extended</a:t>
            </a:r>
            <a:endParaRPr lang="en-US" sz="900" dirty="0"/>
          </a:p>
        </p:txBody>
      </p:sp>
      <p:sp>
        <p:nvSpPr>
          <p:cNvPr id="16" name="TextBox 100">
            <a:extLst>
              <a:ext uri="{FF2B5EF4-FFF2-40B4-BE49-F238E27FC236}">
                <a16:creationId xmlns:a16="http://schemas.microsoft.com/office/drawing/2014/main" id="{55AFB093-29AC-3DBC-040C-98B057F99D39}"/>
              </a:ext>
            </a:extLst>
          </p:cNvPr>
          <p:cNvSpPr txBox="1"/>
          <p:nvPr/>
        </p:nvSpPr>
        <p:spPr>
          <a:xfrm>
            <a:off x="2068455" y="4569149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(1)</a:t>
            </a:r>
          </a:p>
        </p:txBody>
      </p:sp>
      <p:sp>
        <p:nvSpPr>
          <p:cNvPr id="24" name="TextBox 100">
            <a:extLst>
              <a:ext uri="{FF2B5EF4-FFF2-40B4-BE49-F238E27FC236}">
                <a16:creationId xmlns:a16="http://schemas.microsoft.com/office/drawing/2014/main" id="{EA84F7FD-08CF-8725-B697-5304E9A6890D}"/>
              </a:ext>
            </a:extLst>
          </p:cNvPr>
          <p:cNvSpPr txBox="1"/>
          <p:nvPr/>
        </p:nvSpPr>
        <p:spPr>
          <a:xfrm>
            <a:off x="7054387" y="4739205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(3)</a:t>
            </a:r>
          </a:p>
        </p:txBody>
      </p:sp>
      <p:sp>
        <p:nvSpPr>
          <p:cNvPr id="27" name="TextBox 100">
            <a:extLst>
              <a:ext uri="{FF2B5EF4-FFF2-40B4-BE49-F238E27FC236}">
                <a16:creationId xmlns:a16="http://schemas.microsoft.com/office/drawing/2014/main" id="{2DCC1F85-5AC9-BE0E-93A3-D5A2A14F8E47}"/>
              </a:ext>
            </a:extLst>
          </p:cNvPr>
          <p:cNvSpPr txBox="1"/>
          <p:nvPr/>
        </p:nvSpPr>
        <p:spPr>
          <a:xfrm>
            <a:off x="9866900" y="4739345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(5)</a:t>
            </a:r>
          </a:p>
        </p:txBody>
      </p:sp>
      <p:sp>
        <p:nvSpPr>
          <p:cNvPr id="232" name="Textfeld 231">
            <a:extLst>
              <a:ext uri="{FF2B5EF4-FFF2-40B4-BE49-F238E27FC236}">
                <a16:creationId xmlns:a16="http://schemas.microsoft.com/office/drawing/2014/main" id="{6AFEE13C-5D35-FB7D-964C-85ACEF1BE49D}"/>
              </a:ext>
            </a:extLst>
          </p:cNvPr>
          <p:cNvSpPr txBox="1"/>
          <p:nvPr/>
        </p:nvSpPr>
        <p:spPr>
          <a:xfrm>
            <a:off x="2552970" y="413383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</a:p>
          <a:p>
            <a:r>
              <a:rPr lang="de-DE" sz="900" dirty="0"/>
              <a:t>(Voll- oder Delta-Synchronisierung)</a:t>
            </a:r>
            <a:endParaRPr lang="en-US" sz="900" dirty="0"/>
          </a:p>
        </p:txBody>
      </p:sp>
      <p:sp>
        <p:nvSpPr>
          <p:cNvPr id="236" name="Cylinder 7">
            <a:extLst>
              <a:ext uri="{FF2B5EF4-FFF2-40B4-BE49-F238E27FC236}">
                <a16:creationId xmlns:a16="http://schemas.microsoft.com/office/drawing/2014/main" id="{9440BF80-AD41-ACDA-F978-1017B836F0A3}"/>
              </a:ext>
            </a:extLst>
          </p:cNvPr>
          <p:cNvSpPr/>
          <p:nvPr/>
        </p:nvSpPr>
        <p:spPr>
          <a:xfrm>
            <a:off x="1562634" y="2864920"/>
            <a:ext cx="1130063" cy="442895"/>
          </a:xfrm>
          <a:prstGeom prst="can">
            <a:avLst>
              <a:gd name="adj" fmla="val 13960"/>
            </a:avLst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1000" b="1" dirty="0">
                <a:solidFill>
                  <a:schemeClr val="tx1"/>
                </a:solidFill>
                <a:latin typeface="Arial"/>
              </a:rPr>
              <a:t>F-IAM DB</a:t>
            </a:r>
          </a:p>
        </p:txBody>
      </p:sp>
      <p:cxnSp>
        <p:nvCxnSpPr>
          <p:cNvPr id="242" name="Straight Arrow Connector 103">
            <a:extLst>
              <a:ext uri="{FF2B5EF4-FFF2-40B4-BE49-F238E27FC236}">
                <a16:creationId xmlns:a16="http://schemas.microsoft.com/office/drawing/2014/main" id="{CFE4D9F2-5EA1-D937-1BF7-F44B55FAA25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168362" y="4444269"/>
            <a:ext cx="387966" cy="120438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44">
            <a:extLst>
              <a:ext uri="{FF2B5EF4-FFF2-40B4-BE49-F238E27FC236}">
                <a16:creationId xmlns:a16="http://schemas.microsoft.com/office/drawing/2014/main" id="{F30BD9C2-621C-F7AF-E1EB-FDA913800137}"/>
              </a:ext>
            </a:extLst>
          </p:cNvPr>
          <p:cNvSpPr/>
          <p:nvPr/>
        </p:nvSpPr>
        <p:spPr>
          <a:xfrm>
            <a:off x="5881775" y="3602082"/>
            <a:ext cx="2049681" cy="196992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IDoc</a:t>
            </a:r>
            <a:r>
              <a:rPr lang="de-DE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/IGVP/BDB_MD</a:t>
            </a:r>
          </a:p>
        </p:txBody>
      </p:sp>
      <p:sp>
        <p:nvSpPr>
          <p:cNvPr id="65" name="Rectangle 44">
            <a:extLst>
              <a:ext uri="{FF2B5EF4-FFF2-40B4-BE49-F238E27FC236}">
                <a16:creationId xmlns:a16="http://schemas.microsoft.com/office/drawing/2014/main" id="{7678B210-C11C-4970-3270-2F4F5018E52E}"/>
              </a:ext>
            </a:extLst>
          </p:cNvPr>
          <p:cNvSpPr/>
          <p:nvPr/>
        </p:nvSpPr>
        <p:spPr>
          <a:xfrm>
            <a:off x="5890672" y="3981689"/>
            <a:ext cx="2049681" cy="196992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FGrp</a:t>
            </a:r>
            <a:r>
              <a:rPr lang="de-DE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/IGVP/_IM_BDB_MD_S4</a:t>
            </a:r>
          </a:p>
        </p:txBody>
      </p:sp>
      <p:cxnSp>
        <p:nvCxnSpPr>
          <p:cNvPr id="66" name="Straight Arrow Connector 103">
            <a:extLst>
              <a:ext uri="{FF2B5EF4-FFF2-40B4-BE49-F238E27FC236}">
                <a16:creationId xmlns:a16="http://schemas.microsoft.com/office/drawing/2014/main" id="{9C0D38C6-A0F2-EB35-9671-1D3B22724AFD}"/>
              </a:ext>
            </a:extLst>
          </p:cNvPr>
          <p:cNvCxnSpPr>
            <a:cxnSpLocks/>
            <a:stCxn id="253" idx="2"/>
            <a:endCxn id="65" idx="0"/>
          </p:cNvCxnSpPr>
          <p:nvPr/>
        </p:nvCxnSpPr>
        <p:spPr>
          <a:xfrm>
            <a:off x="6906616" y="3799074"/>
            <a:ext cx="8897" cy="1826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45">
            <a:extLst>
              <a:ext uri="{FF2B5EF4-FFF2-40B4-BE49-F238E27FC236}">
                <a16:creationId xmlns:a16="http://schemas.microsoft.com/office/drawing/2014/main" id="{F3B6574F-CA77-25FA-0914-8055ECB5FD6E}"/>
              </a:ext>
            </a:extLst>
          </p:cNvPr>
          <p:cNvSpPr/>
          <p:nvPr/>
        </p:nvSpPr>
        <p:spPr>
          <a:xfrm>
            <a:off x="7670838" y="5482812"/>
            <a:ext cx="964176" cy="503793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SAP Berechtigungs-objekte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1" name="Straight Arrow Connector 103">
            <a:extLst>
              <a:ext uri="{FF2B5EF4-FFF2-40B4-BE49-F238E27FC236}">
                <a16:creationId xmlns:a16="http://schemas.microsoft.com/office/drawing/2014/main" id="{8AB6A9AE-8BD2-D49F-C6E9-E86AC2D7B275}"/>
              </a:ext>
            </a:extLst>
          </p:cNvPr>
          <p:cNvCxnSpPr>
            <a:cxnSpLocks/>
            <a:stCxn id="65" idx="2"/>
            <a:endCxn id="111" idx="0"/>
          </p:cNvCxnSpPr>
          <p:nvPr/>
        </p:nvCxnSpPr>
        <p:spPr>
          <a:xfrm flipH="1">
            <a:off x="6911065" y="4178681"/>
            <a:ext cx="4448" cy="1649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03">
            <a:extLst>
              <a:ext uri="{FF2B5EF4-FFF2-40B4-BE49-F238E27FC236}">
                <a16:creationId xmlns:a16="http://schemas.microsoft.com/office/drawing/2014/main" id="{9778A75B-0051-DC73-A1C3-1CC5036161FD}"/>
              </a:ext>
            </a:extLst>
          </p:cNvPr>
          <p:cNvCxnSpPr>
            <a:cxnSpLocks/>
          </p:cNvCxnSpPr>
          <p:nvPr/>
        </p:nvCxnSpPr>
        <p:spPr>
          <a:xfrm>
            <a:off x="7425635" y="4540598"/>
            <a:ext cx="586093" cy="9509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03">
            <a:extLst>
              <a:ext uri="{FF2B5EF4-FFF2-40B4-BE49-F238E27FC236}">
                <a16:creationId xmlns:a16="http://schemas.microsoft.com/office/drawing/2014/main" id="{23C25AC1-9F2C-825A-FB4A-D38239C69DA9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287190" y="4442476"/>
            <a:ext cx="650384" cy="104908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3DBDB3E1-2E03-C41A-8330-7EFD73ABE7C0}"/>
              </a:ext>
            </a:extLst>
          </p:cNvPr>
          <p:cNvSpPr txBox="1"/>
          <p:nvPr/>
        </p:nvSpPr>
        <p:spPr>
          <a:xfrm>
            <a:off x="8251411" y="4702849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lesend</a:t>
            </a:r>
            <a:endParaRPr lang="en-US" sz="900" dirty="0"/>
          </a:p>
        </p:txBody>
      </p:sp>
      <p:cxnSp>
        <p:nvCxnSpPr>
          <p:cNvPr id="88" name="Straight Arrow Connector 103">
            <a:extLst>
              <a:ext uri="{FF2B5EF4-FFF2-40B4-BE49-F238E27FC236}">
                <a16:creationId xmlns:a16="http://schemas.microsoft.com/office/drawing/2014/main" id="{5DCEBBCB-A96C-FDBD-F93F-14029EE7FA1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937574" y="4442476"/>
            <a:ext cx="468764" cy="11935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E782E6BE-278B-D2D5-CADE-6100E2E9B41A}"/>
              </a:ext>
            </a:extLst>
          </p:cNvPr>
          <p:cNvSpPr txBox="1"/>
          <p:nvPr/>
        </p:nvSpPr>
        <p:spPr>
          <a:xfrm>
            <a:off x="7095958" y="4980464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  <a:endParaRPr lang="en-US" sz="900" dirty="0"/>
          </a:p>
        </p:txBody>
      </p:sp>
      <p:sp>
        <p:nvSpPr>
          <p:cNvPr id="93" name="TextBox 100">
            <a:extLst>
              <a:ext uri="{FF2B5EF4-FFF2-40B4-BE49-F238E27FC236}">
                <a16:creationId xmlns:a16="http://schemas.microsoft.com/office/drawing/2014/main" id="{B72FB110-5DBE-B057-3744-FB312FC28248}"/>
              </a:ext>
            </a:extLst>
          </p:cNvPr>
          <p:cNvSpPr txBox="1"/>
          <p:nvPr/>
        </p:nvSpPr>
        <p:spPr>
          <a:xfrm>
            <a:off x="8690978" y="4737370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(4)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728ADBD2-1F4E-49D8-ADA2-64E300917A40}"/>
              </a:ext>
            </a:extLst>
          </p:cNvPr>
          <p:cNvSpPr txBox="1"/>
          <p:nvPr/>
        </p:nvSpPr>
        <p:spPr>
          <a:xfrm>
            <a:off x="10384055" y="4730732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lesend</a:t>
            </a:r>
            <a:endParaRPr lang="en-US" sz="900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1965902D-971F-2745-E4AF-B85A3C8439A1}"/>
              </a:ext>
            </a:extLst>
          </p:cNvPr>
          <p:cNvSpPr txBox="1"/>
          <p:nvPr/>
        </p:nvSpPr>
        <p:spPr>
          <a:xfrm>
            <a:off x="8538444" y="4975583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  <a:endParaRPr lang="en-US" sz="900" dirty="0"/>
          </a:p>
        </p:txBody>
      </p:sp>
      <p:sp>
        <p:nvSpPr>
          <p:cNvPr id="111" name="Rectangle 44">
            <a:extLst>
              <a:ext uri="{FF2B5EF4-FFF2-40B4-BE49-F238E27FC236}">
                <a16:creationId xmlns:a16="http://schemas.microsoft.com/office/drawing/2014/main" id="{049721A1-FA6F-9B67-673C-F0850DD8579E}"/>
              </a:ext>
            </a:extLst>
          </p:cNvPr>
          <p:cNvSpPr/>
          <p:nvPr/>
        </p:nvSpPr>
        <p:spPr>
          <a:xfrm>
            <a:off x="5890673" y="4343607"/>
            <a:ext cx="2040783" cy="196991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Klasse LCL_IM_BDB_MD</a:t>
            </a:r>
          </a:p>
        </p:txBody>
      </p:sp>
      <p:cxnSp>
        <p:nvCxnSpPr>
          <p:cNvPr id="113" name="Straight Arrow Connector 103">
            <a:extLst>
              <a:ext uri="{FF2B5EF4-FFF2-40B4-BE49-F238E27FC236}">
                <a16:creationId xmlns:a16="http://schemas.microsoft.com/office/drawing/2014/main" id="{1D8CD816-C1D4-C54F-E1E7-AC6BCCD4485A}"/>
              </a:ext>
            </a:extLst>
          </p:cNvPr>
          <p:cNvCxnSpPr>
            <a:cxnSpLocks/>
            <a:stCxn id="111" idx="2"/>
            <a:endCxn id="74" idx="0"/>
          </p:cNvCxnSpPr>
          <p:nvPr/>
        </p:nvCxnSpPr>
        <p:spPr>
          <a:xfrm flipH="1">
            <a:off x="6902990" y="4540598"/>
            <a:ext cx="8075" cy="94221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>
            <a:extLst>
              <a:ext uri="{FF2B5EF4-FFF2-40B4-BE49-F238E27FC236}">
                <a16:creationId xmlns:a16="http://schemas.microsoft.com/office/drawing/2014/main" id="{4C2BD3E9-9FF7-0266-4B76-772C60595B49}"/>
              </a:ext>
            </a:extLst>
          </p:cNvPr>
          <p:cNvSpPr txBox="1"/>
          <p:nvPr/>
        </p:nvSpPr>
        <p:spPr>
          <a:xfrm>
            <a:off x="1325914" y="3430462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erzeugt P20-UID</a:t>
            </a:r>
          </a:p>
        </p:txBody>
      </p:sp>
      <p:sp>
        <p:nvSpPr>
          <p:cNvPr id="157" name="Cylinder 7">
            <a:extLst>
              <a:ext uri="{FF2B5EF4-FFF2-40B4-BE49-F238E27FC236}">
                <a16:creationId xmlns:a16="http://schemas.microsoft.com/office/drawing/2014/main" id="{9BA1F4EB-4EB0-7D32-B2BB-175F208EEAAB}"/>
              </a:ext>
            </a:extLst>
          </p:cNvPr>
          <p:cNvSpPr/>
          <p:nvPr/>
        </p:nvSpPr>
        <p:spPr>
          <a:xfrm>
            <a:off x="1303436" y="5316521"/>
            <a:ext cx="1662289" cy="1208286"/>
          </a:xfrm>
          <a:prstGeom prst="can">
            <a:avLst>
              <a:gd name="adj" fmla="val 11679"/>
            </a:avLst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1100" b="1" dirty="0">
                <a:solidFill>
                  <a:srgbClr val="000000"/>
                </a:solidFill>
                <a:latin typeface="Arial"/>
              </a:rPr>
              <a:t>BLKA BDB</a:t>
            </a:r>
          </a:p>
          <a:p>
            <a:pPr algn="ctr" defTabSz="1088449">
              <a:defRPr/>
            </a:pPr>
            <a:endParaRPr lang="de-DE" sz="800" b="1" dirty="0">
              <a:solidFill>
                <a:srgbClr val="000000"/>
              </a:solidFill>
              <a:latin typeface="Arial"/>
            </a:endParaRP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Benutzer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Dienststellen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Berechtigungen</a:t>
            </a:r>
            <a:endParaRPr lang="de-DE" sz="8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9" name="Rectangle 18">
            <a:extLst>
              <a:ext uri="{FF2B5EF4-FFF2-40B4-BE49-F238E27FC236}">
                <a16:creationId xmlns:a16="http://schemas.microsoft.com/office/drawing/2014/main" id="{FFE7A235-D91A-B0F6-5026-CAB89C6D5C17}"/>
              </a:ext>
            </a:extLst>
          </p:cNvPr>
          <p:cNvSpPr/>
          <p:nvPr/>
        </p:nvSpPr>
        <p:spPr>
          <a:xfrm>
            <a:off x="1406193" y="3632338"/>
            <a:ext cx="778048" cy="333469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UID</a:t>
            </a:r>
          </a:p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Generator</a:t>
            </a:r>
            <a:endParaRPr lang="de-DE" sz="8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120">
            <a:extLst>
              <a:ext uri="{FF2B5EF4-FFF2-40B4-BE49-F238E27FC236}">
                <a16:creationId xmlns:a16="http://schemas.microsoft.com/office/drawing/2014/main" id="{9D560F98-D2BD-8B42-A592-D6CB93A2D45C}"/>
              </a:ext>
            </a:extLst>
          </p:cNvPr>
          <p:cNvCxnSpPr>
            <a:cxnSpLocks/>
          </p:cNvCxnSpPr>
          <p:nvPr/>
        </p:nvCxnSpPr>
        <p:spPr>
          <a:xfrm flipV="1">
            <a:off x="1992469" y="3965807"/>
            <a:ext cx="11989" cy="1350714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70BCC32-E0B3-8B7F-5DB3-97E0A7D11D72}"/>
              </a:ext>
            </a:extLst>
          </p:cNvPr>
          <p:cNvSpPr txBox="1"/>
          <p:nvPr/>
        </p:nvSpPr>
        <p:spPr>
          <a:xfrm>
            <a:off x="2954918" y="1849066"/>
            <a:ext cx="19062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sz="900" dirty="0"/>
              <a:t>1. OAuth 2.0: Access-Token anfragen</a:t>
            </a:r>
          </a:p>
        </p:txBody>
      </p:sp>
      <p:sp>
        <p:nvSpPr>
          <p:cNvPr id="20" name="TextBox 100">
            <a:extLst>
              <a:ext uri="{FF2B5EF4-FFF2-40B4-BE49-F238E27FC236}">
                <a16:creationId xmlns:a16="http://schemas.microsoft.com/office/drawing/2014/main" id="{9B87CAE2-DF95-0828-2B44-3167063D1A2A}"/>
              </a:ext>
            </a:extLst>
          </p:cNvPr>
          <p:cNvSpPr txBox="1"/>
          <p:nvPr/>
        </p:nvSpPr>
        <p:spPr>
          <a:xfrm>
            <a:off x="4657991" y="1428410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(2)</a:t>
            </a:r>
          </a:p>
        </p:txBody>
      </p:sp>
      <p:sp>
        <p:nvSpPr>
          <p:cNvPr id="28" name="Kreis: nicht ausgefüllt 27">
            <a:extLst>
              <a:ext uri="{FF2B5EF4-FFF2-40B4-BE49-F238E27FC236}">
                <a16:creationId xmlns:a16="http://schemas.microsoft.com/office/drawing/2014/main" id="{E4628E72-126A-6E80-983E-BE66A9D1BCF6}"/>
              </a:ext>
            </a:extLst>
          </p:cNvPr>
          <p:cNvSpPr/>
          <p:nvPr/>
        </p:nvSpPr>
        <p:spPr>
          <a:xfrm>
            <a:off x="3504121" y="1429161"/>
            <a:ext cx="298488" cy="299810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C12056B-C51A-22A2-35DD-59E25576696D}"/>
              </a:ext>
            </a:extLst>
          </p:cNvPr>
          <p:cNvSpPr txBox="1"/>
          <p:nvPr/>
        </p:nvSpPr>
        <p:spPr>
          <a:xfrm>
            <a:off x="3796873" y="1458129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im </a:t>
            </a:r>
            <a:r>
              <a:rPr lang="de-DE" sz="900" dirty="0" err="1"/>
              <a:t>iVBS</a:t>
            </a:r>
            <a:r>
              <a:rPr lang="de-DE" sz="1000" dirty="0"/>
              <a:t> </a:t>
            </a:r>
            <a:r>
              <a:rPr lang="de-DE" sz="1000" dirty="0" err="1"/>
              <a:t>Scope</a:t>
            </a:r>
            <a:endParaRPr lang="en-US" sz="1000" dirty="0"/>
          </a:p>
        </p:txBody>
      </p:sp>
      <p:sp>
        <p:nvSpPr>
          <p:cNvPr id="226" name="Rectangle 44">
            <a:extLst>
              <a:ext uri="{FF2B5EF4-FFF2-40B4-BE49-F238E27FC236}">
                <a16:creationId xmlns:a16="http://schemas.microsoft.com/office/drawing/2014/main" id="{7DBDE5A9-3D9E-04AB-43C1-0C9C1A0F879D}"/>
              </a:ext>
            </a:extLst>
          </p:cNvPr>
          <p:cNvSpPr/>
          <p:nvPr/>
        </p:nvSpPr>
        <p:spPr>
          <a:xfrm>
            <a:off x="5878149" y="1983722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Authentisierungsserver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30" name="Straight Connector 110">
            <a:extLst>
              <a:ext uri="{FF2B5EF4-FFF2-40B4-BE49-F238E27FC236}">
                <a16:creationId xmlns:a16="http://schemas.microsoft.com/office/drawing/2014/main" id="{E2DA90DA-4B6C-FADF-A4B6-5B99FF117848}"/>
              </a:ext>
            </a:extLst>
          </p:cNvPr>
          <p:cNvCxnSpPr>
            <a:cxnSpLocks/>
            <a:stCxn id="226" idx="1"/>
            <a:endCxn id="32" idx="3"/>
          </p:cNvCxnSpPr>
          <p:nvPr/>
        </p:nvCxnSpPr>
        <p:spPr>
          <a:xfrm flipH="1">
            <a:off x="2866797" y="2072569"/>
            <a:ext cx="3011352" cy="204423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feld 234">
            <a:extLst>
              <a:ext uri="{FF2B5EF4-FFF2-40B4-BE49-F238E27FC236}">
                <a16:creationId xmlns:a16="http://schemas.microsoft.com/office/drawing/2014/main" id="{18BAB395-8684-EE94-2FC4-968ED89E61E0}"/>
              </a:ext>
            </a:extLst>
          </p:cNvPr>
          <p:cNvSpPr txBox="1"/>
          <p:nvPr/>
        </p:nvSpPr>
        <p:spPr>
          <a:xfrm>
            <a:off x="4647729" y="2109487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sz="900" dirty="0"/>
              <a:t>2. Access-Token</a:t>
            </a:r>
          </a:p>
        </p:txBody>
      </p:sp>
      <p:cxnSp>
        <p:nvCxnSpPr>
          <p:cNvPr id="248" name="Straight Arrow Connector 120">
            <a:extLst>
              <a:ext uri="{FF2B5EF4-FFF2-40B4-BE49-F238E27FC236}">
                <a16:creationId xmlns:a16="http://schemas.microsoft.com/office/drawing/2014/main" id="{CC3D9BBD-5365-3A51-2FEC-A96F68153368}"/>
              </a:ext>
            </a:extLst>
          </p:cNvPr>
          <p:cNvCxnSpPr>
            <a:cxnSpLocks/>
          </p:cNvCxnSpPr>
          <p:nvPr/>
        </p:nvCxnSpPr>
        <p:spPr>
          <a:xfrm flipV="1">
            <a:off x="1533857" y="3965807"/>
            <a:ext cx="11987" cy="138374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ierrahmen 31">
            <a:extLst>
              <a:ext uri="{FF2B5EF4-FFF2-40B4-BE49-F238E27FC236}">
                <a16:creationId xmlns:a16="http://schemas.microsoft.com/office/drawing/2014/main" id="{E8310B72-14F4-715E-0468-7C048245B437}"/>
              </a:ext>
            </a:extLst>
          </p:cNvPr>
          <p:cNvSpPr/>
          <p:nvPr/>
        </p:nvSpPr>
        <p:spPr>
          <a:xfrm>
            <a:off x="2200411" y="1935062"/>
            <a:ext cx="666386" cy="683859"/>
          </a:xfrm>
          <a:prstGeom prst="plaqu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33" name="Straight Arrow Connector 120">
            <a:extLst>
              <a:ext uri="{FF2B5EF4-FFF2-40B4-BE49-F238E27FC236}">
                <a16:creationId xmlns:a16="http://schemas.microsoft.com/office/drawing/2014/main" id="{F6E397D3-0113-DF55-129B-8EEA9A407B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2533022" y="2618921"/>
            <a:ext cx="582" cy="24599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10">
            <a:extLst>
              <a:ext uri="{FF2B5EF4-FFF2-40B4-BE49-F238E27FC236}">
                <a16:creationId xmlns:a16="http://schemas.microsoft.com/office/drawing/2014/main" id="{0A245F76-A5AD-4FC1-AAF7-7316FC513631}"/>
              </a:ext>
            </a:extLst>
          </p:cNvPr>
          <p:cNvCxnSpPr>
            <a:cxnSpLocks/>
            <a:endCxn id="226" idx="1"/>
          </p:cNvCxnSpPr>
          <p:nvPr/>
        </p:nvCxnSpPr>
        <p:spPr>
          <a:xfrm flipV="1">
            <a:off x="2866797" y="2072569"/>
            <a:ext cx="3011352" cy="732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AA2DA481-302C-112C-3405-AD61576DE837}"/>
              </a:ext>
            </a:extLst>
          </p:cNvPr>
          <p:cNvSpPr txBox="1"/>
          <p:nvPr/>
        </p:nvSpPr>
        <p:spPr>
          <a:xfrm>
            <a:off x="1504143" y="483241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/>
              <a:t>nur </a:t>
            </a:r>
          </a:p>
          <a:p>
            <a:pPr algn="ctr"/>
            <a:r>
              <a:rPr lang="de-DE" sz="1000" dirty="0"/>
              <a:t>Anlage</a:t>
            </a:r>
            <a:endParaRPr lang="en-US" sz="1000" dirty="0"/>
          </a:p>
        </p:txBody>
      </p:sp>
      <p:cxnSp>
        <p:nvCxnSpPr>
          <p:cNvPr id="263" name="Straight Connector 110">
            <a:extLst>
              <a:ext uri="{FF2B5EF4-FFF2-40B4-BE49-F238E27FC236}">
                <a16:creationId xmlns:a16="http://schemas.microsoft.com/office/drawing/2014/main" id="{045F5175-3E64-42D0-4C97-7373E15F386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866797" y="2473014"/>
            <a:ext cx="3017287" cy="0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feld 277">
            <a:extLst>
              <a:ext uri="{FF2B5EF4-FFF2-40B4-BE49-F238E27FC236}">
                <a16:creationId xmlns:a16="http://schemas.microsoft.com/office/drawing/2014/main" id="{AD1583FF-03D6-6223-44E4-3C4EEF1944D8}"/>
              </a:ext>
            </a:extLst>
          </p:cNvPr>
          <p:cNvSpPr txBox="1"/>
          <p:nvPr/>
        </p:nvSpPr>
        <p:spPr>
          <a:xfrm>
            <a:off x="1582986" y="1408859"/>
            <a:ext cx="1065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mit </a:t>
            </a:r>
            <a:r>
              <a:rPr lang="de-DE" sz="1000" dirty="0" err="1"/>
              <a:t>pbDaten</a:t>
            </a:r>
            <a:endParaRPr lang="en-US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AE968DB-30EB-0F7F-90F2-21A14AE423D6}"/>
              </a:ext>
            </a:extLst>
          </p:cNvPr>
          <p:cNvSpPr txBox="1"/>
          <p:nvPr/>
        </p:nvSpPr>
        <p:spPr>
          <a:xfrm>
            <a:off x="2955316" y="474821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nicht im </a:t>
            </a:r>
            <a:r>
              <a:rPr lang="de-DE" sz="900" dirty="0" err="1"/>
              <a:t>iVBS</a:t>
            </a:r>
            <a:r>
              <a:rPr lang="de-DE" sz="1000" dirty="0"/>
              <a:t> </a:t>
            </a:r>
            <a:r>
              <a:rPr lang="de-DE" sz="1000" dirty="0" err="1"/>
              <a:t>Scope</a:t>
            </a:r>
            <a:endParaRPr lang="en-US" sz="1000" dirty="0"/>
          </a:p>
        </p:txBody>
      </p:sp>
      <p:sp>
        <p:nvSpPr>
          <p:cNvPr id="11" name="Verbotsymbol 10">
            <a:extLst>
              <a:ext uri="{FF2B5EF4-FFF2-40B4-BE49-F238E27FC236}">
                <a16:creationId xmlns:a16="http://schemas.microsoft.com/office/drawing/2014/main" id="{533E2A70-70CA-2487-4EBC-149C7FF1CB0C}"/>
              </a:ext>
            </a:extLst>
          </p:cNvPr>
          <p:cNvSpPr/>
          <p:nvPr/>
        </p:nvSpPr>
        <p:spPr>
          <a:xfrm>
            <a:off x="2673670" y="4730316"/>
            <a:ext cx="281248" cy="26828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F8D5708-41F9-9F9E-A98F-FA6FF094A7AB}"/>
              </a:ext>
            </a:extLst>
          </p:cNvPr>
          <p:cNvSpPr txBox="1"/>
          <p:nvPr/>
        </p:nvSpPr>
        <p:spPr>
          <a:xfrm>
            <a:off x="1894506" y="52603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verknüpft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579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8">
            <a:extLst>
              <a:ext uri="{FF2B5EF4-FFF2-40B4-BE49-F238E27FC236}">
                <a16:creationId xmlns:a16="http://schemas.microsoft.com/office/drawing/2014/main" id="{41876857-67B7-4EC5-58EE-D6795434AEE2}"/>
              </a:ext>
            </a:extLst>
          </p:cNvPr>
          <p:cNvSpPr/>
          <p:nvPr/>
        </p:nvSpPr>
        <p:spPr>
          <a:xfrm>
            <a:off x="1303438" y="1051692"/>
            <a:ext cx="1662290" cy="3022732"/>
          </a:xfrm>
          <a:prstGeom prst="rect">
            <a:avLst/>
          </a:prstGeom>
          <a:solidFill>
            <a:srgbClr val="FF97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1CD645A6-E094-2B68-5A0A-3D7848EEB2BA}"/>
              </a:ext>
            </a:extLst>
          </p:cNvPr>
          <p:cNvSpPr txBox="1"/>
          <p:nvPr/>
        </p:nvSpPr>
        <p:spPr>
          <a:xfrm>
            <a:off x="326886" y="537164"/>
            <a:ext cx="3405810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fontAlgn="base"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de-DE" sz="2000" b="1" dirty="0">
                <a:solidFill>
                  <a:schemeClr val="accent1"/>
                </a:solidFill>
              </a:rPr>
              <a:t>F-IAM </a:t>
            </a:r>
            <a:r>
              <a:rPr lang="de-DE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</a:t>
            </a:r>
            <a:r>
              <a:rPr lang="de-DE" sz="2000" b="1" dirty="0">
                <a:solidFill>
                  <a:schemeClr val="accent1"/>
                </a:solidFill>
              </a:rPr>
              <a:t> </a:t>
            </a:r>
            <a:r>
              <a:rPr lang="de-DE" sz="2000" b="1" kern="0" dirty="0">
                <a:solidFill>
                  <a:schemeClr val="accent1"/>
                </a:solidFill>
                <a:ea typeface="Arial Unicode MS" pitchFamily="34" charset="-128"/>
                <a:cs typeface="Arial Unicode MS" pitchFamily="34" charset="-128"/>
              </a:rPr>
              <a:t>Endausbau</a:t>
            </a:r>
            <a:endParaRPr lang="en-DE" sz="2000" kern="0" dirty="0">
              <a:solidFill>
                <a:schemeClr val="accent6">
                  <a:lumMod val="75000"/>
                </a:schemeClr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2" name="Cylinder 7">
            <a:extLst>
              <a:ext uri="{FF2B5EF4-FFF2-40B4-BE49-F238E27FC236}">
                <a16:creationId xmlns:a16="http://schemas.microsoft.com/office/drawing/2014/main" id="{AC580B9E-C10C-86C1-D6A5-937E7345A76E}"/>
              </a:ext>
            </a:extLst>
          </p:cNvPr>
          <p:cNvSpPr/>
          <p:nvPr/>
        </p:nvSpPr>
        <p:spPr>
          <a:xfrm>
            <a:off x="1435847" y="1477457"/>
            <a:ext cx="437657" cy="362653"/>
          </a:xfrm>
          <a:prstGeom prst="can">
            <a:avLst>
              <a:gd name="adj" fmla="val 11679"/>
            </a:avLst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1000" b="1" dirty="0">
                <a:solidFill>
                  <a:schemeClr val="tx1"/>
                </a:solidFill>
                <a:latin typeface="Arial"/>
              </a:rPr>
              <a:t>DB</a:t>
            </a:r>
          </a:p>
        </p:txBody>
      </p:sp>
      <p:cxnSp>
        <p:nvCxnSpPr>
          <p:cNvPr id="254" name="Gerader Verbinder 253">
            <a:extLst>
              <a:ext uri="{FF2B5EF4-FFF2-40B4-BE49-F238E27FC236}">
                <a16:creationId xmlns:a16="http://schemas.microsoft.com/office/drawing/2014/main" id="{3D8DA667-2E03-F56B-BE05-FE7DA886BD0F}"/>
              </a:ext>
            </a:extLst>
          </p:cNvPr>
          <p:cNvCxnSpPr/>
          <p:nvPr/>
        </p:nvCxnSpPr>
        <p:spPr>
          <a:xfrm flipV="1">
            <a:off x="1350918" y="1493500"/>
            <a:ext cx="574261" cy="3686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1CEBFEBC-32B9-546A-F47F-229ACAB96242}"/>
              </a:ext>
            </a:extLst>
          </p:cNvPr>
          <p:cNvCxnSpPr>
            <a:cxnSpLocks/>
          </p:cNvCxnSpPr>
          <p:nvPr/>
        </p:nvCxnSpPr>
        <p:spPr>
          <a:xfrm>
            <a:off x="1377420" y="1486780"/>
            <a:ext cx="574261" cy="37845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Rectangle 18">
            <a:extLst>
              <a:ext uri="{FF2B5EF4-FFF2-40B4-BE49-F238E27FC236}">
                <a16:creationId xmlns:a16="http://schemas.microsoft.com/office/drawing/2014/main" id="{E15A8E1C-ABBE-80D1-6351-445544E240C2}"/>
              </a:ext>
            </a:extLst>
          </p:cNvPr>
          <p:cNvSpPr/>
          <p:nvPr/>
        </p:nvSpPr>
        <p:spPr>
          <a:xfrm>
            <a:off x="1406193" y="2846719"/>
            <a:ext cx="1443025" cy="53136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TextBox 72">
            <a:extLst>
              <a:ext uri="{FF2B5EF4-FFF2-40B4-BE49-F238E27FC236}">
                <a16:creationId xmlns:a16="http://schemas.microsoft.com/office/drawing/2014/main" id="{BE83F269-07ED-4B46-849A-F9F6327ED81B}"/>
              </a:ext>
            </a:extLst>
          </p:cNvPr>
          <p:cNvSpPr txBox="1"/>
          <p:nvPr/>
        </p:nvSpPr>
        <p:spPr>
          <a:xfrm>
            <a:off x="1406193" y="2854862"/>
            <a:ext cx="144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de-DE" sz="1000" b="1" dirty="0">
                <a:solidFill>
                  <a:srgbClr val="000000"/>
                </a:solidFill>
                <a:latin typeface="Arial"/>
              </a:rPr>
              <a:t>BIMS </a:t>
            </a:r>
          </a:p>
          <a:p>
            <a:pPr algn="ctr" defTabSz="1088449">
              <a:defRPr/>
            </a:pPr>
            <a:r>
              <a:rPr lang="de-DE" sz="900" dirty="0">
                <a:solidFill>
                  <a:srgbClr val="000000"/>
                </a:solidFill>
                <a:latin typeface="Arial"/>
              </a:rPr>
              <a:t>(Beschäftigten-Informations-Dienst)</a:t>
            </a:r>
            <a:endParaRPr lang="de-DE" sz="9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Rectangle 131">
            <a:extLst>
              <a:ext uri="{FF2B5EF4-FFF2-40B4-BE49-F238E27FC236}">
                <a16:creationId xmlns:a16="http://schemas.microsoft.com/office/drawing/2014/main" id="{65074EA5-66B0-09DE-227C-6CB6F341190A}"/>
              </a:ext>
            </a:extLst>
          </p:cNvPr>
          <p:cNvSpPr/>
          <p:nvPr/>
        </p:nvSpPr>
        <p:spPr>
          <a:xfrm>
            <a:off x="5547674" y="1051692"/>
            <a:ext cx="5801839" cy="5473115"/>
          </a:xfrm>
          <a:prstGeom prst="rect">
            <a:avLst/>
          </a:prstGeom>
          <a:solidFill>
            <a:schemeClr val="accent1">
              <a:lumMod val="60000"/>
              <a:lumOff val="40000"/>
              <a:alpha val="13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Rectangle 6">
            <a:extLst>
              <a:ext uri="{FF2B5EF4-FFF2-40B4-BE49-F238E27FC236}">
                <a16:creationId xmlns:a16="http://schemas.microsoft.com/office/drawing/2014/main" id="{FC6DC033-2415-2A56-F6A1-07A13F1D42C8}"/>
              </a:ext>
            </a:extLst>
          </p:cNvPr>
          <p:cNvSpPr/>
          <p:nvPr/>
        </p:nvSpPr>
        <p:spPr>
          <a:xfrm>
            <a:off x="5766502" y="3504703"/>
            <a:ext cx="5398314" cy="1215320"/>
          </a:xfrm>
          <a:prstGeom prst="rect">
            <a:avLst/>
          </a:prstGeom>
          <a:solidFill>
            <a:srgbClr val="6699FF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Cylinder 7">
            <a:extLst>
              <a:ext uri="{FF2B5EF4-FFF2-40B4-BE49-F238E27FC236}">
                <a16:creationId xmlns:a16="http://schemas.microsoft.com/office/drawing/2014/main" id="{55671134-A02B-F08C-25FF-4F39AF86AD51}"/>
              </a:ext>
            </a:extLst>
          </p:cNvPr>
          <p:cNvSpPr/>
          <p:nvPr/>
        </p:nvSpPr>
        <p:spPr>
          <a:xfrm>
            <a:off x="5772594" y="5190975"/>
            <a:ext cx="5354331" cy="1066511"/>
          </a:xfrm>
          <a:prstGeom prst="can">
            <a:avLst>
              <a:gd name="adj" fmla="val 13682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Rectangle 18">
            <a:extLst>
              <a:ext uri="{FF2B5EF4-FFF2-40B4-BE49-F238E27FC236}">
                <a16:creationId xmlns:a16="http://schemas.microsoft.com/office/drawing/2014/main" id="{177B2A0D-B964-2A29-CED6-4F2B10077EA1}"/>
              </a:ext>
            </a:extLst>
          </p:cNvPr>
          <p:cNvSpPr/>
          <p:nvPr/>
        </p:nvSpPr>
        <p:spPr>
          <a:xfrm>
            <a:off x="5766972" y="1459158"/>
            <a:ext cx="2272592" cy="18317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Rectangle 21">
            <a:extLst>
              <a:ext uri="{FF2B5EF4-FFF2-40B4-BE49-F238E27FC236}">
                <a16:creationId xmlns:a16="http://schemas.microsoft.com/office/drawing/2014/main" id="{5233C16F-1062-C9B6-5C8D-3348898A61F3}"/>
              </a:ext>
            </a:extLst>
          </p:cNvPr>
          <p:cNvSpPr/>
          <p:nvPr/>
        </p:nvSpPr>
        <p:spPr>
          <a:xfrm>
            <a:off x="8548563" y="3914887"/>
            <a:ext cx="778021" cy="527589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Sach-bearbeitung</a:t>
            </a:r>
          </a:p>
        </p:txBody>
      </p:sp>
      <p:sp>
        <p:nvSpPr>
          <p:cNvPr id="143" name="Rectangle 25">
            <a:extLst>
              <a:ext uri="{FF2B5EF4-FFF2-40B4-BE49-F238E27FC236}">
                <a16:creationId xmlns:a16="http://schemas.microsoft.com/office/drawing/2014/main" id="{6ED99C1D-3F1E-9CE0-DBDE-B623985B3928}"/>
              </a:ext>
            </a:extLst>
          </p:cNvPr>
          <p:cNvSpPr/>
          <p:nvPr/>
        </p:nvSpPr>
        <p:spPr>
          <a:xfrm>
            <a:off x="5772595" y="1495267"/>
            <a:ext cx="2266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449"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iVBS-Schnittstellen</a:t>
            </a:r>
          </a:p>
          <a:p>
            <a:pPr algn="ctr" defTabSz="1088449">
              <a:defRPr/>
            </a:pPr>
            <a:r>
              <a:rPr lang="de-DE" sz="1200" dirty="0">
                <a:solidFill>
                  <a:srgbClr val="000000"/>
                </a:solidFill>
                <a:latin typeface="Arial"/>
              </a:rPr>
              <a:t>(SAP PI/PO)</a:t>
            </a:r>
            <a:endParaRPr lang="de-DE" sz="12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Rectangle 35">
            <a:extLst>
              <a:ext uri="{FF2B5EF4-FFF2-40B4-BE49-F238E27FC236}">
                <a16:creationId xmlns:a16="http://schemas.microsoft.com/office/drawing/2014/main" id="{1762E552-EAF8-06EB-5C4C-C2C800309DDE}"/>
              </a:ext>
            </a:extLst>
          </p:cNvPr>
          <p:cNvSpPr/>
          <p:nvPr/>
        </p:nvSpPr>
        <p:spPr>
          <a:xfrm>
            <a:off x="9400051" y="3916420"/>
            <a:ext cx="722314" cy="527589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Standard-Recherche</a:t>
            </a:r>
          </a:p>
        </p:txBody>
      </p:sp>
      <p:sp>
        <p:nvSpPr>
          <p:cNvPr id="145" name="Rectangle 47">
            <a:extLst>
              <a:ext uri="{FF2B5EF4-FFF2-40B4-BE49-F238E27FC236}">
                <a16:creationId xmlns:a16="http://schemas.microsoft.com/office/drawing/2014/main" id="{62152630-E365-67E6-66BA-840C896BE43B}"/>
              </a:ext>
            </a:extLst>
          </p:cNvPr>
          <p:cNvSpPr/>
          <p:nvPr/>
        </p:nvSpPr>
        <p:spPr>
          <a:xfrm>
            <a:off x="5881776" y="5406636"/>
            <a:ext cx="5130782" cy="655510"/>
          </a:xfrm>
          <a:prstGeom prst="rect">
            <a:avLst/>
          </a:prstGeom>
          <a:solidFill>
            <a:srgbClr val="DDDD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ICM HANA </a:t>
            </a:r>
          </a:p>
          <a:p>
            <a:pPr algn="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Schema</a:t>
            </a:r>
          </a:p>
        </p:txBody>
      </p:sp>
      <p:sp>
        <p:nvSpPr>
          <p:cNvPr id="146" name="TextBox 93">
            <a:extLst>
              <a:ext uri="{FF2B5EF4-FFF2-40B4-BE49-F238E27FC236}">
                <a16:creationId xmlns:a16="http://schemas.microsoft.com/office/drawing/2014/main" id="{15BE1F86-A343-9E5B-CB89-E4DF24704331}"/>
              </a:ext>
            </a:extLst>
          </p:cNvPr>
          <p:cNvSpPr txBox="1"/>
          <p:nvPr/>
        </p:nvSpPr>
        <p:spPr>
          <a:xfrm>
            <a:off x="8348428" y="3529784"/>
            <a:ext cx="778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88449"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S/4 ICM </a:t>
            </a:r>
            <a:endParaRPr lang="de-DE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ctangle 91">
            <a:extLst>
              <a:ext uri="{FF2B5EF4-FFF2-40B4-BE49-F238E27FC236}">
                <a16:creationId xmlns:a16="http://schemas.microsoft.com/office/drawing/2014/main" id="{7F068EF7-AB4C-1F8E-8E5B-D82239794226}"/>
              </a:ext>
            </a:extLst>
          </p:cNvPr>
          <p:cNvSpPr/>
          <p:nvPr/>
        </p:nvSpPr>
        <p:spPr>
          <a:xfrm>
            <a:off x="8446415" y="3799073"/>
            <a:ext cx="2598437" cy="774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2099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TextBox 133">
            <a:extLst>
              <a:ext uri="{FF2B5EF4-FFF2-40B4-BE49-F238E27FC236}">
                <a16:creationId xmlns:a16="http://schemas.microsoft.com/office/drawing/2014/main" id="{07CA4162-21F9-C3FA-5C8B-223B4153508E}"/>
              </a:ext>
            </a:extLst>
          </p:cNvPr>
          <p:cNvSpPr txBox="1"/>
          <p:nvPr/>
        </p:nvSpPr>
        <p:spPr>
          <a:xfrm>
            <a:off x="5842788" y="1051692"/>
            <a:ext cx="179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de-DE" b="1" dirty="0" err="1">
                <a:solidFill>
                  <a:srgbClr val="F0AB00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iVBS</a:t>
            </a:r>
            <a:r>
              <a:rPr lang="de-DE" b="1" dirty="0">
                <a:solidFill>
                  <a:srgbClr val="F0AB00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>
                <a:solidFill>
                  <a:srgbClr val="F0AB00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(TN-IAM)</a:t>
            </a:r>
          </a:p>
        </p:txBody>
      </p:sp>
      <p:sp>
        <p:nvSpPr>
          <p:cNvPr id="149" name="Rectangle 44">
            <a:extLst>
              <a:ext uri="{FF2B5EF4-FFF2-40B4-BE49-F238E27FC236}">
                <a16:creationId xmlns:a16="http://schemas.microsoft.com/office/drawing/2014/main" id="{CAC46FE5-E53C-7872-E3E8-E498CFC8E7CC}"/>
              </a:ext>
            </a:extLst>
          </p:cNvPr>
          <p:cNvSpPr/>
          <p:nvPr/>
        </p:nvSpPr>
        <p:spPr>
          <a:xfrm>
            <a:off x="5884084" y="2695285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Mapping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0" name="Rectangle 45">
            <a:extLst>
              <a:ext uri="{FF2B5EF4-FFF2-40B4-BE49-F238E27FC236}">
                <a16:creationId xmlns:a16="http://schemas.microsoft.com/office/drawing/2014/main" id="{33E7C069-1635-D27D-CB66-71748B1D3A2B}"/>
              </a:ext>
            </a:extLst>
          </p:cNvPr>
          <p:cNvSpPr/>
          <p:nvPr/>
        </p:nvSpPr>
        <p:spPr>
          <a:xfrm>
            <a:off x="6308418" y="5482811"/>
            <a:ext cx="1189144" cy="503793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DB Tabellen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/IGVP/D_BDB_EMPL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/IGVP/D_BDB_AUTH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Rectangle 45">
            <a:extLst>
              <a:ext uri="{FF2B5EF4-FFF2-40B4-BE49-F238E27FC236}">
                <a16:creationId xmlns:a16="http://schemas.microsoft.com/office/drawing/2014/main" id="{D891482D-397F-191F-CB79-48506E82CF31}"/>
              </a:ext>
            </a:extLst>
          </p:cNvPr>
          <p:cNvSpPr/>
          <p:nvPr/>
        </p:nvSpPr>
        <p:spPr>
          <a:xfrm>
            <a:off x="9171764" y="5636071"/>
            <a:ext cx="1197343" cy="344415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DB Tabelle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/IGVP/D_USR_AUTH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2" name="Straight Arrow Connector 103">
            <a:extLst>
              <a:ext uri="{FF2B5EF4-FFF2-40B4-BE49-F238E27FC236}">
                <a16:creationId xmlns:a16="http://schemas.microsoft.com/office/drawing/2014/main" id="{BC2B90DD-F9F3-9D0F-E01A-32B9D4562F97}"/>
              </a:ext>
            </a:extLst>
          </p:cNvPr>
          <p:cNvCxnSpPr>
            <a:cxnSpLocks/>
            <a:stCxn id="257" idx="2"/>
            <a:endCxn id="263" idx="0"/>
          </p:cNvCxnSpPr>
          <p:nvPr/>
        </p:nvCxnSpPr>
        <p:spPr>
          <a:xfrm flipH="1">
            <a:off x="6906616" y="3172059"/>
            <a:ext cx="2309" cy="43002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03">
            <a:extLst>
              <a:ext uri="{FF2B5EF4-FFF2-40B4-BE49-F238E27FC236}">
                <a16:creationId xmlns:a16="http://schemas.microsoft.com/office/drawing/2014/main" id="{E60E2CD5-C86A-4515-6377-4596497F2A98}"/>
              </a:ext>
            </a:extLst>
          </p:cNvPr>
          <p:cNvCxnSpPr>
            <a:cxnSpLocks/>
            <a:stCxn id="144" idx="2"/>
            <a:endCxn id="151" idx="0"/>
          </p:cNvCxnSpPr>
          <p:nvPr/>
        </p:nvCxnSpPr>
        <p:spPr>
          <a:xfrm>
            <a:off x="9761208" y="4444009"/>
            <a:ext cx="9228" cy="119206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44">
            <a:extLst>
              <a:ext uri="{FF2B5EF4-FFF2-40B4-BE49-F238E27FC236}">
                <a16:creationId xmlns:a16="http://schemas.microsoft.com/office/drawing/2014/main" id="{62FC3EDC-B5F8-A376-9F57-346C453BA25C}"/>
              </a:ext>
            </a:extLst>
          </p:cNvPr>
          <p:cNvSpPr/>
          <p:nvPr/>
        </p:nvSpPr>
        <p:spPr>
          <a:xfrm>
            <a:off x="9759501" y="5699871"/>
            <a:ext cx="125034" cy="88622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endParaRPr lang="de-DE" sz="11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156" name="TextBox 93">
            <a:extLst>
              <a:ext uri="{FF2B5EF4-FFF2-40B4-BE49-F238E27FC236}">
                <a16:creationId xmlns:a16="http://schemas.microsoft.com/office/drawing/2014/main" id="{D82F7D4F-C60D-1C45-BD48-A1B5354574E0}"/>
              </a:ext>
            </a:extLst>
          </p:cNvPr>
          <p:cNvSpPr txBox="1"/>
          <p:nvPr/>
        </p:nvSpPr>
        <p:spPr>
          <a:xfrm>
            <a:off x="5766502" y="6036848"/>
            <a:ext cx="5354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de-DE" sz="1200" b="1" dirty="0">
                <a:solidFill>
                  <a:srgbClr val="000000"/>
                </a:solidFill>
                <a:latin typeface="Arial"/>
              </a:rPr>
              <a:t>HANA DB</a:t>
            </a:r>
            <a:endParaRPr lang="de-DE" sz="1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EBCBA8C5-4FA3-F953-1756-D2D5F7E45018}"/>
              </a:ext>
            </a:extLst>
          </p:cNvPr>
          <p:cNvSpPr txBox="1"/>
          <p:nvPr/>
        </p:nvSpPr>
        <p:spPr>
          <a:xfrm>
            <a:off x="6271150" y="4707876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  <a:endParaRPr lang="en-US" sz="900" dirty="0"/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9B0CC876-C7FA-D04B-C672-96377D1F10FF}"/>
              </a:ext>
            </a:extLst>
          </p:cNvPr>
          <p:cNvSpPr txBox="1"/>
          <p:nvPr/>
        </p:nvSpPr>
        <p:spPr>
          <a:xfrm>
            <a:off x="9706248" y="5003300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lesend</a:t>
            </a:r>
            <a:endParaRPr lang="en-US" sz="900" dirty="0"/>
          </a:p>
        </p:txBody>
      </p:sp>
      <p:sp>
        <p:nvSpPr>
          <p:cNvPr id="159" name="Rectangle 35">
            <a:extLst>
              <a:ext uri="{FF2B5EF4-FFF2-40B4-BE49-F238E27FC236}">
                <a16:creationId xmlns:a16="http://schemas.microsoft.com/office/drawing/2014/main" id="{6D5FF165-0F26-DE21-38CD-BA4B4A90818C}"/>
              </a:ext>
            </a:extLst>
          </p:cNvPr>
          <p:cNvSpPr/>
          <p:nvPr/>
        </p:nvSpPr>
        <p:spPr>
          <a:xfrm>
            <a:off x="10191593" y="3916680"/>
            <a:ext cx="729470" cy="527589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Experten-Recherche</a:t>
            </a:r>
          </a:p>
        </p:txBody>
      </p:sp>
      <p:sp>
        <p:nvSpPr>
          <p:cNvPr id="256" name="Rectangle 44">
            <a:extLst>
              <a:ext uri="{FF2B5EF4-FFF2-40B4-BE49-F238E27FC236}">
                <a16:creationId xmlns:a16="http://schemas.microsoft.com/office/drawing/2014/main" id="{F62CE1C3-AC06-F7B7-AAD4-DF78619D121D}"/>
              </a:ext>
            </a:extLst>
          </p:cNvPr>
          <p:cNvSpPr/>
          <p:nvPr/>
        </p:nvSpPr>
        <p:spPr>
          <a:xfrm>
            <a:off x="5884084" y="2384167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REST Adapter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57" name="Rectangle 44">
            <a:extLst>
              <a:ext uri="{FF2B5EF4-FFF2-40B4-BE49-F238E27FC236}">
                <a16:creationId xmlns:a16="http://schemas.microsoft.com/office/drawing/2014/main" id="{1F2A31A6-ECE0-226A-2608-1C6AA45C671D}"/>
              </a:ext>
            </a:extLst>
          </p:cNvPr>
          <p:cNvSpPr/>
          <p:nvPr/>
        </p:nvSpPr>
        <p:spPr>
          <a:xfrm>
            <a:off x="5884084" y="2994366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 err="1">
                <a:solidFill>
                  <a:srgbClr val="000000"/>
                </a:solidFill>
                <a:latin typeface="Arial"/>
              </a:rPr>
              <a:t>IDoc</a:t>
            </a:r>
            <a:r>
              <a:rPr lang="de-DE" sz="900" b="1" dirty="0">
                <a:solidFill>
                  <a:srgbClr val="000000"/>
                </a:solidFill>
                <a:latin typeface="Arial"/>
              </a:rPr>
              <a:t> Adapter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cxnSp>
        <p:nvCxnSpPr>
          <p:cNvPr id="258" name="Straight Connector 110">
            <a:extLst>
              <a:ext uri="{FF2B5EF4-FFF2-40B4-BE49-F238E27FC236}">
                <a16:creationId xmlns:a16="http://schemas.microsoft.com/office/drawing/2014/main" id="{82D361F3-0F34-C7EF-293A-82C2CC37890A}"/>
              </a:ext>
            </a:extLst>
          </p:cNvPr>
          <p:cNvCxnSpPr>
            <a:cxnSpLocks/>
            <a:stCxn id="149" idx="2"/>
            <a:endCxn id="257" idx="0"/>
          </p:cNvCxnSpPr>
          <p:nvPr/>
        </p:nvCxnSpPr>
        <p:spPr>
          <a:xfrm>
            <a:off x="6908925" y="2872978"/>
            <a:ext cx="0" cy="121388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110">
            <a:extLst>
              <a:ext uri="{FF2B5EF4-FFF2-40B4-BE49-F238E27FC236}">
                <a16:creationId xmlns:a16="http://schemas.microsoft.com/office/drawing/2014/main" id="{A5AD1D97-FE78-5992-6FEC-B7DA2AA1478F}"/>
              </a:ext>
            </a:extLst>
          </p:cNvPr>
          <p:cNvCxnSpPr>
            <a:cxnSpLocks/>
            <a:stCxn id="256" idx="2"/>
            <a:endCxn id="149" idx="0"/>
          </p:cNvCxnSpPr>
          <p:nvPr/>
        </p:nvCxnSpPr>
        <p:spPr>
          <a:xfrm>
            <a:off x="6908925" y="2561860"/>
            <a:ext cx="0" cy="133425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100">
            <a:extLst>
              <a:ext uri="{FF2B5EF4-FFF2-40B4-BE49-F238E27FC236}">
                <a16:creationId xmlns:a16="http://schemas.microsoft.com/office/drawing/2014/main" id="{3264D986-CF15-5321-4704-5ACC80A10A5D}"/>
              </a:ext>
            </a:extLst>
          </p:cNvPr>
          <p:cNvSpPr txBox="1"/>
          <p:nvPr/>
        </p:nvSpPr>
        <p:spPr>
          <a:xfrm>
            <a:off x="7054387" y="4739205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(3)</a:t>
            </a:r>
          </a:p>
        </p:txBody>
      </p:sp>
      <p:sp>
        <p:nvSpPr>
          <p:cNvPr id="261" name="TextBox 100">
            <a:extLst>
              <a:ext uri="{FF2B5EF4-FFF2-40B4-BE49-F238E27FC236}">
                <a16:creationId xmlns:a16="http://schemas.microsoft.com/office/drawing/2014/main" id="{DB47161D-50E8-BBBC-291C-6BE170EBB916}"/>
              </a:ext>
            </a:extLst>
          </p:cNvPr>
          <p:cNvSpPr txBox="1"/>
          <p:nvPr/>
        </p:nvSpPr>
        <p:spPr>
          <a:xfrm>
            <a:off x="9866900" y="4739345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(5)</a:t>
            </a:r>
          </a:p>
        </p:txBody>
      </p:sp>
      <p:cxnSp>
        <p:nvCxnSpPr>
          <p:cNvPr id="262" name="Straight Arrow Connector 103">
            <a:extLst>
              <a:ext uri="{FF2B5EF4-FFF2-40B4-BE49-F238E27FC236}">
                <a16:creationId xmlns:a16="http://schemas.microsoft.com/office/drawing/2014/main" id="{34008180-F55C-A072-AB51-C0A80C130612}"/>
              </a:ext>
            </a:extLst>
          </p:cNvPr>
          <p:cNvCxnSpPr>
            <a:cxnSpLocks/>
            <a:stCxn id="159" idx="2"/>
          </p:cNvCxnSpPr>
          <p:nvPr/>
        </p:nvCxnSpPr>
        <p:spPr>
          <a:xfrm flipH="1">
            <a:off x="10168362" y="4444269"/>
            <a:ext cx="387966" cy="120438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44">
            <a:extLst>
              <a:ext uri="{FF2B5EF4-FFF2-40B4-BE49-F238E27FC236}">
                <a16:creationId xmlns:a16="http://schemas.microsoft.com/office/drawing/2014/main" id="{8DEEB07B-18D7-2979-18AC-CE5587422157}"/>
              </a:ext>
            </a:extLst>
          </p:cNvPr>
          <p:cNvSpPr/>
          <p:nvPr/>
        </p:nvSpPr>
        <p:spPr>
          <a:xfrm>
            <a:off x="5881775" y="3602082"/>
            <a:ext cx="2049681" cy="196992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IDoc</a:t>
            </a:r>
            <a:r>
              <a:rPr lang="de-DE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/IGVP/BDB_MD</a:t>
            </a:r>
          </a:p>
        </p:txBody>
      </p:sp>
      <p:sp>
        <p:nvSpPr>
          <p:cNvPr id="264" name="Rectangle 44">
            <a:extLst>
              <a:ext uri="{FF2B5EF4-FFF2-40B4-BE49-F238E27FC236}">
                <a16:creationId xmlns:a16="http://schemas.microsoft.com/office/drawing/2014/main" id="{3B0ECA10-A7E4-8EE0-92BB-2633E6BD31D9}"/>
              </a:ext>
            </a:extLst>
          </p:cNvPr>
          <p:cNvSpPr/>
          <p:nvPr/>
        </p:nvSpPr>
        <p:spPr>
          <a:xfrm>
            <a:off x="5890672" y="3981689"/>
            <a:ext cx="2049681" cy="196992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FGrp</a:t>
            </a:r>
            <a:r>
              <a:rPr lang="de-DE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/IGVP/_IM_BDB_MD_S4</a:t>
            </a:r>
          </a:p>
        </p:txBody>
      </p:sp>
      <p:cxnSp>
        <p:nvCxnSpPr>
          <p:cNvPr id="265" name="Straight Arrow Connector 103">
            <a:extLst>
              <a:ext uri="{FF2B5EF4-FFF2-40B4-BE49-F238E27FC236}">
                <a16:creationId xmlns:a16="http://schemas.microsoft.com/office/drawing/2014/main" id="{2771B256-1776-BC22-AF16-FC243390472F}"/>
              </a:ext>
            </a:extLst>
          </p:cNvPr>
          <p:cNvCxnSpPr>
            <a:cxnSpLocks/>
            <a:stCxn id="263" idx="2"/>
            <a:endCxn id="264" idx="0"/>
          </p:cNvCxnSpPr>
          <p:nvPr/>
        </p:nvCxnSpPr>
        <p:spPr>
          <a:xfrm>
            <a:off x="6906616" y="3799074"/>
            <a:ext cx="8897" cy="18261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tangle 45">
            <a:extLst>
              <a:ext uri="{FF2B5EF4-FFF2-40B4-BE49-F238E27FC236}">
                <a16:creationId xmlns:a16="http://schemas.microsoft.com/office/drawing/2014/main" id="{40B330C5-8EFA-8125-B21A-8040DE42A277}"/>
              </a:ext>
            </a:extLst>
          </p:cNvPr>
          <p:cNvSpPr/>
          <p:nvPr/>
        </p:nvSpPr>
        <p:spPr>
          <a:xfrm>
            <a:off x="7670838" y="5482812"/>
            <a:ext cx="964176" cy="503793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SAP Berechtigungs-objekte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67" name="Straight Arrow Connector 103">
            <a:extLst>
              <a:ext uri="{FF2B5EF4-FFF2-40B4-BE49-F238E27FC236}">
                <a16:creationId xmlns:a16="http://schemas.microsoft.com/office/drawing/2014/main" id="{93A0C7E2-7E0E-7D56-762C-5DAED371D097}"/>
              </a:ext>
            </a:extLst>
          </p:cNvPr>
          <p:cNvCxnSpPr>
            <a:cxnSpLocks/>
            <a:stCxn id="264" idx="2"/>
            <a:endCxn id="276" idx="0"/>
          </p:cNvCxnSpPr>
          <p:nvPr/>
        </p:nvCxnSpPr>
        <p:spPr>
          <a:xfrm flipH="1">
            <a:off x="6911065" y="4178681"/>
            <a:ext cx="4448" cy="1649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103">
            <a:extLst>
              <a:ext uri="{FF2B5EF4-FFF2-40B4-BE49-F238E27FC236}">
                <a16:creationId xmlns:a16="http://schemas.microsoft.com/office/drawing/2014/main" id="{CABA054C-0B02-87A0-A895-799D76C3942A}"/>
              </a:ext>
            </a:extLst>
          </p:cNvPr>
          <p:cNvCxnSpPr>
            <a:cxnSpLocks/>
          </p:cNvCxnSpPr>
          <p:nvPr/>
        </p:nvCxnSpPr>
        <p:spPr>
          <a:xfrm>
            <a:off x="7425635" y="4540598"/>
            <a:ext cx="586093" cy="95096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103">
            <a:extLst>
              <a:ext uri="{FF2B5EF4-FFF2-40B4-BE49-F238E27FC236}">
                <a16:creationId xmlns:a16="http://schemas.microsoft.com/office/drawing/2014/main" id="{969C63F9-1F18-C572-73B3-4AEC7E20611B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8287190" y="4442476"/>
            <a:ext cx="650384" cy="104908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feld 269">
            <a:extLst>
              <a:ext uri="{FF2B5EF4-FFF2-40B4-BE49-F238E27FC236}">
                <a16:creationId xmlns:a16="http://schemas.microsoft.com/office/drawing/2014/main" id="{989E0805-6F30-E79D-4893-DC90C18947AC}"/>
              </a:ext>
            </a:extLst>
          </p:cNvPr>
          <p:cNvSpPr txBox="1"/>
          <p:nvPr/>
        </p:nvSpPr>
        <p:spPr>
          <a:xfrm>
            <a:off x="8251411" y="4702849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lesend</a:t>
            </a:r>
            <a:endParaRPr lang="en-US" sz="900" dirty="0"/>
          </a:p>
        </p:txBody>
      </p:sp>
      <p:cxnSp>
        <p:nvCxnSpPr>
          <p:cNvPr id="271" name="Straight Arrow Connector 103">
            <a:extLst>
              <a:ext uri="{FF2B5EF4-FFF2-40B4-BE49-F238E27FC236}">
                <a16:creationId xmlns:a16="http://schemas.microsoft.com/office/drawing/2014/main" id="{D723EF7E-3A74-E285-9336-25A6353DBAAE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8937574" y="4442476"/>
            <a:ext cx="468764" cy="119359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feld 271">
            <a:extLst>
              <a:ext uri="{FF2B5EF4-FFF2-40B4-BE49-F238E27FC236}">
                <a16:creationId xmlns:a16="http://schemas.microsoft.com/office/drawing/2014/main" id="{221437A4-7C3E-B955-3CAD-277C764250C4}"/>
              </a:ext>
            </a:extLst>
          </p:cNvPr>
          <p:cNvSpPr txBox="1"/>
          <p:nvPr/>
        </p:nvSpPr>
        <p:spPr>
          <a:xfrm>
            <a:off x="7095958" y="4980464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  <a:endParaRPr lang="en-US" sz="900" dirty="0"/>
          </a:p>
        </p:txBody>
      </p:sp>
      <p:sp>
        <p:nvSpPr>
          <p:cNvPr id="273" name="TextBox 100">
            <a:extLst>
              <a:ext uri="{FF2B5EF4-FFF2-40B4-BE49-F238E27FC236}">
                <a16:creationId xmlns:a16="http://schemas.microsoft.com/office/drawing/2014/main" id="{84B236E2-408B-3C0D-D741-31E3EA6A994A}"/>
              </a:ext>
            </a:extLst>
          </p:cNvPr>
          <p:cNvSpPr txBox="1"/>
          <p:nvPr/>
        </p:nvSpPr>
        <p:spPr>
          <a:xfrm>
            <a:off x="8690978" y="4737370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(4)</a:t>
            </a:r>
          </a:p>
        </p:txBody>
      </p:sp>
      <p:sp>
        <p:nvSpPr>
          <p:cNvPr id="274" name="Textfeld 273">
            <a:extLst>
              <a:ext uri="{FF2B5EF4-FFF2-40B4-BE49-F238E27FC236}">
                <a16:creationId xmlns:a16="http://schemas.microsoft.com/office/drawing/2014/main" id="{259F1F98-1427-E8B3-7770-A5A498B4BE74}"/>
              </a:ext>
            </a:extLst>
          </p:cNvPr>
          <p:cNvSpPr txBox="1"/>
          <p:nvPr/>
        </p:nvSpPr>
        <p:spPr>
          <a:xfrm>
            <a:off x="10384055" y="4730732"/>
            <a:ext cx="4940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lesend</a:t>
            </a:r>
            <a:endParaRPr lang="en-US" sz="900" dirty="0"/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id="{B7A79A40-8C08-F313-ED93-0967F62D564E}"/>
              </a:ext>
            </a:extLst>
          </p:cNvPr>
          <p:cNvSpPr txBox="1"/>
          <p:nvPr/>
        </p:nvSpPr>
        <p:spPr>
          <a:xfrm>
            <a:off x="8538444" y="4975583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schreibend</a:t>
            </a:r>
            <a:endParaRPr lang="en-US" sz="900" dirty="0"/>
          </a:p>
        </p:txBody>
      </p:sp>
      <p:sp>
        <p:nvSpPr>
          <p:cNvPr id="276" name="Rectangle 44">
            <a:extLst>
              <a:ext uri="{FF2B5EF4-FFF2-40B4-BE49-F238E27FC236}">
                <a16:creationId xmlns:a16="http://schemas.microsoft.com/office/drawing/2014/main" id="{32C75E4E-0FE0-16F4-F68C-2E50C8A68AF9}"/>
              </a:ext>
            </a:extLst>
          </p:cNvPr>
          <p:cNvSpPr/>
          <p:nvPr/>
        </p:nvSpPr>
        <p:spPr>
          <a:xfrm>
            <a:off x="5890673" y="4343607"/>
            <a:ext cx="2040783" cy="196991"/>
          </a:xfrm>
          <a:prstGeom prst="rect">
            <a:avLst/>
          </a:prstGeom>
          <a:solidFill>
            <a:srgbClr val="AB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Lokale Klasse LCL_IM_BDB_MD</a:t>
            </a:r>
          </a:p>
        </p:txBody>
      </p:sp>
      <p:cxnSp>
        <p:nvCxnSpPr>
          <p:cNvPr id="277" name="Straight Arrow Connector 103">
            <a:extLst>
              <a:ext uri="{FF2B5EF4-FFF2-40B4-BE49-F238E27FC236}">
                <a16:creationId xmlns:a16="http://schemas.microsoft.com/office/drawing/2014/main" id="{DDD863C2-32D8-0121-7BF6-C6B115A0BF3C}"/>
              </a:ext>
            </a:extLst>
          </p:cNvPr>
          <p:cNvCxnSpPr>
            <a:cxnSpLocks/>
            <a:stCxn id="276" idx="2"/>
            <a:endCxn id="150" idx="0"/>
          </p:cNvCxnSpPr>
          <p:nvPr/>
        </p:nvCxnSpPr>
        <p:spPr>
          <a:xfrm flipH="1">
            <a:off x="6902990" y="4540598"/>
            <a:ext cx="8075" cy="94221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44">
            <a:extLst>
              <a:ext uri="{FF2B5EF4-FFF2-40B4-BE49-F238E27FC236}">
                <a16:creationId xmlns:a16="http://schemas.microsoft.com/office/drawing/2014/main" id="{949B1EF4-15B1-3498-B606-F9121758F453}"/>
              </a:ext>
            </a:extLst>
          </p:cNvPr>
          <p:cNvSpPr/>
          <p:nvPr/>
        </p:nvSpPr>
        <p:spPr>
          <a:xfrm>
            <a:off x="5878149" y="1983722"/>
            <a:ext cx="2049681" cy="1776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Authentisierungsserver</a:t>
            </a:r>
            <a:endParaRPr lang="de-DE" sz="9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34" name="TextBox 100">
            <a:extLst>
              <a:ext uri="{FF2B5EF4-FFF2-40B4-BE49-F238E27FC236}">
                <a16:creationId xmlns:a16="http://schemas.microsoft.com/office/drawing/2014/main" id="{A5434A3E-3D7D-1664-B6DB-A0F5930B325B}"/>
              </a:ext>
            </a:extLst>
          </p:cNvPr>
          <p:cNvSpPr txBox="1"/>
          <p:nvPr/>
        </p:nvSpPr>
        <p:spPr>
          <a:xfrm>
            <a:off x="4657991" y="1428410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(2)</a:t>
            </a:r>
          </a:p>
        </p:txBody>
      </p:sp>
      <p:sp>
        <p:nvSpPr>
          <p:cNvPr id="235" name="Kreis: nicht ausgefüllt 234">
            <a:extLst>
              <a:ext uri="{FF2B5EF4-FFF2-40B4-BE49-F238E27FC236}">
                <a16:creationId xmlns:a16="http://schemas.microsoft.com/office/drawing/2014/main" id="{1E85210C-869E-FA6C-0B9B-29BA956D0567}"/>
              </a:ext>
            </a:extLst>
          </p:cNvPr>
          <p:cNvSpPr/>
          <p:nvPr/>
        </p:nvSpPr>
        <p:spPr>
          <a:xfrm>
            <a:off x="3504121" y="1429161"/>
            <a:ext cx="298488" cy="299810"/>
          </a:xfrm>
          <a:prstGeom prst="don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6" name="Textfeld 235">
            <a:extLst>
              <a:ext uri="{FF2B5EF4-FFF2-40B4-BE49-F238E27FC236}">
                <a16:creationId xmlns:a16="http://schemas.microsoft.com/office/drawing/2014/main" id="{CCAB86E7-1732-DD2B-975E-C2EEC01C55E5}"/>
              </a:ext>
            </a:extLst>
          </p:cNvPr>
          <p:cNvSpPr txBox="1"/>
          <p:nvPr/>
        </p:nvSpPr>
        <p:spPr>
          <a:xfrm>
            <a:off x="3796873" y="1458129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im </a:t>
            </a:r>
            <a:r>
              <a:rPr lang="de-DE" sz="900" dirty="0" err="1"/>
              <a:t>iVBS</a:t>
            </a:r>
            <a:r>
              <a:rPr lang="de-DE" sz="1000" dirty="0"/>
              <a:t> </a:t>
            </a:r>
            <a:r>
              <a:rPr lang="de-DE" sz="1000" dirty="0" err="1"/>
              <a:t>Scope</a:t>
            </a:r>
            <a:endParaRPr lang="en-US" sz="1000" dirty="0"/>
          </a:p>
        </p:txBody>
      </p:sp>
      <p:sp>
        <p:nvSpPr>
          <p:cNvPr id="242" name="TextBox 72">
            <a:extLst>
              <a:ext uri="{FF2B5EF4-FFF2-40B4-BE49-F238E27FC236}">
                <a16:creationId xmlns:a16="http://schemas.microsoft.com/office/drawing/2014/main" id="{07292EF2-B33B-FBC0-B918-5B03D11F54EA}"/>
              </a:ext>
            </a:extLst>
          </p:cNvPr>
          <p:cNvSpPr txBox="1"/>
          <p:nvPr/>
        </p:nvSpPr>
        <p:spPr>
          <a:xfrm>
            <a:off x="1303436" y="1056227"/>
            <a:ext cx="1662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88449">
              <a:defRPr/>
            </a:pPr>
            <a:r>
              <a:rPr lang="de-DE" sz="1000" b="1" dirty="0">
                <a:solidFill>
                  <a:srgbClr val="000000"/>
                </a:solidFill>
                <a:latin typeface="Arial"/>
              </a:rPr>
              <a:t>F-IAM</a:t>
            </a:r>
          </a:p>
          <a:p>
            <a:pPr algn="ctr" defTabSz="1088449">
              <a:defRPr/>
            </a:pPr>
            <a:r>
              <a:rPr lang="de-DE" sz="1000" dirty="0">
                <a:solidFill>
                  <a:srgbClr val="000000"/>
                </a:solidFill>
                <a:latin typeface="Arial"/>
              </a:rPr>
              <a:t>(Föderiertes IAM)</a:t>
            </a:r>
            <a:endParaRPr lang="de-DE" sz="10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feld 242">
            <a:extLst>
              <a:ext uri="{FF2B5EF4-FFF2-40B4-BE49-F238E27FC236}">
                <a16:creationId xmlns:a16="http://schemas.microsoft.com/office/drawing/2014/main" id="{7B213A6F-47B6-63AC-7F05-8B7A2A8FA9C5}"/>
              </a:ext>
            </a:extLst>
          </p:cNvPr>
          <p:cNvSpPr txBox="1"/>
          <p:nvPr/>
        </p:nvSpPr>
        <p:spPr>
          <a:xfrm>
            <a:off x="2955316" y="4748217"/>
            <a:ext cx="1223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nicht im </a:t>
            </a:r>
            <a:r>
              <a:rPr lang="de-DE" sz="900" dirty="0" err="1"/>
              <a:t>iVBS</a:t>
            </a:r>
            <a:r>
              <a:rPr lang="de-DE" sz="1000" dirty="0"/>
              <a:t> </a:t>
            </a:r>
            <a:r>
              <a:rPr lang="de-DE" sz="1000" dirty="0" err="1"/>
              <a:t>Scope</a:t>
            </a:r>
            <a:endParaRPr lang="en-US" sz="1000" dirty="0"/>
          </a:p>
        </p:txBody>
      </p:sp>
      <p:cxnSp>
        <p:nvCxnSpPr>
          <p:cNvPr id="244" name="Straight Arrow Connector 120">
            <a:extLst>
              <a:ext uri="{FF2B5EF4-FFF2-40B4-BE49-F238E27FC236}">
                <a16:creationId xmlns:a16="http://schemas.microsoft.com/office/drawing/2014/main" id="{F4F59FE9-AA3A-684F-31C7-37FD66D4FCA7}"/>
              </a:ext>
            </a:extLst>
          </p:cNvPr>
          <p:cNvCxnSpPr>
            <a:cxnSpLocks/>
          </p:cNvCxnSpPr>
          <p:nvPr/>
        </p:nvCxnSpPr>
        <p:spPr>
          <a:xfrm flipV="1">
            <a:off x="2534159" y="3378082"/>
            <a:ext cx="0" cy="1938439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Verbotsymbol 244">
            <a:extLst>
              <a:ext uri="{FF2B5EF4-FFF2-40B4-BE49-F238E27FC236}">
                <a16:creationId xmlns:a16="http://schemas.microsoft.com/office/drawing/2014/main" id="{62F8F154-AA37-0F13-FD0F-58A64772B3A6}"/>
              </a:ext>
            </a:extLst>
          </p:cNvPr>
          <p:cNvSpPr/>
          <p:nvPr/>
        </p:nvSpPr>
        <p:spPr>
          <a:xfrm>
            <a:off x="2673670" y="4730316"/>
            <a:ext cx="281248" cy="26828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6" name="TextBox 100">
            <a:extLst>
              <a:ext uri="{FF2B5EF4-FFF2-40B4-BE49-F238E27FC236}">
                <a16:creationId xmlns:a16="http://schemas.microsoft.com/office/drawing/2014/main" id="{E12D18BD-8359-EEA8-D8A8-95EF08E92F83}"/>
              </a:ext>
            </a:extLst>
          </p:cNvPr>
          <p:cNvSpPr txBox="1"/>
          <p:nvPr/>
        </p:nvSpPr>
        <p:spPr>
          <a:xfrm>
            <a:off x="2068455" y="4569149"/>
            <a:ext cx="4223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8449">
              <a:defRPr/>
            </a:pPr>
            <a:r>
              <a:rPr lang="en-US" sz="1200" b="1" dirty="0">
                <a:solidFill>
                  <a:schemeClr val="accent2"/>
                </a:solidFill>
                <a:latin typeface="Arial"/>
              </a:rPr>
              <a:t>(1)</a:t>
            </a:r>
          </a:p>
        </p:txBody>
      </p:sp>
      <p:sp>
        <p:nvSpPr>
          <p:cNvPr id="247" name="Textfeld 246">
            <a:extLst>
              <a:ext uri="{FF2B5EF4-FFF2-40B4-BE49-F238E27FC236}">
                <a16:creationId xmlns:a16="http://schemas.microsoft.com/office/drawing/2014/main" id="{C08D9B3F-07C5-3809-A39F-AFF0AC98A863}"/>
              </a:ext>
            </a:extLst>
          </p:cNvPr>
          <p:cNvSpPr txBox="1"/>
          <p:nvPr/>
        </p:nvSpPr>
        <p:spPr>
          <a:xfrm>
            <a:off x="2552970" y="4133838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lesend</a:t>
            </a:r>
          </a:p>
          <a:p>
            <a:r>
              <a:rPr lang="de-DE" sz="900" dirty="0"/>
              <a:t>(Voll- oder Delta-Synchronisierung)</a:t>
            </a:r>
            <a:endParaRPr lang="en-US" sz="900" dirty="0"/>
          </a:p>
        </p:txBody>
      </p:sp>
      <p:sp>
        <p:nvSpPr>
          <p:cNvPr id="249" name="Textfeld 248">
            <a:extLst>
              <a:ext uri="{FF2B5EF4-FFF2-40B4-BE49-F238E27FC236}">
                <a16:creationId xmlns:a16="http://schemas.microsoft.com/office/drawing/2014/main" id="{C4CCA511-2742-4B08-84E5-83E3FF7EEA4D}"/>
              </a:ext>
            </a:extLst>
          </p:cNvPr>
          <p:cNvSpPr txBox="1"/>
          <p:nvPr/>
        </p:nvSpPr>
        <p:spPr>
          <a:xfrm>
            <a:off x="1325914" y="3430462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/>
              <a:t>erzeugt P20-UID</a:t>
            </a:r>
          </a:p>
        </p:txBody>
      </p:sp>
      <p:sp>
        <p:nvSpPr>
          <p:cNvPr id="250" name="Cylinder 7">
            <a:extLst>
              <a:ext uri="{FF2B5EF4-FFF2-40B4-BE49-F238E27FC236}">
                <a16:creationId xmlns:a16="http://schemas.microsoft.com/office/drawing/2014/main" id="{6BA8E38C-4968-31F1-55CD-8E1F31A1806D}"/>
              </a:ext>
            </a:extLst>
          </p:cNvPr>
          <p:cNvSpPr/>
          <p:nvPr/>
        </p:nvSpPr>
        <p:spPr>
          <a:xfrm>
            <a:off x="1303436" y="5316521"/>
            <a:ext cx="1662289" cy="1208286"/>
          </a:xfrm>
          <a:prstGeom prst="can">
            <a:avLst>
              <a:gd name="adj" fmla="val 11679"/>
            </a:avLst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1100" b="1" dirty="0">
                <a:solidFill>
                  <a:srgbClr val="000000"/>
                </a:solidFill>
                <a:latin typeface="Arial"/>
              </a:rPr>
              <a:t>BLKA BDB</a:t>
            </a:r>
          </a:p>
          <a:p>
            <a:pPr algn="ctr" defTabSz="1088449">
              <a:defRPr/>
            </a:pPr>
            <a:endParaRPr lang="de-DE" sz="800" b="1" dirty="0">
              <a:solidFill>
                <a:srgbClr val="000000"/>
              </a:solidFill>
              <a:latin typeface="Arial"/>
            </a:endParaRP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Benutzer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Dienststellen</a:t>
            </a:r>
          </a:p>
          <a:p>
            <a:pPr algn="ctr" defTabSz="1088449">
              <a:defRPr/>
            </a:pPr>
            <a:r>
              <a:rPr lang="de-DE" sz="800" b="1" dirty="0">
                <a:solidFill>
                  <a:srgbClr val="000000"/>
                </a:solidFill>
                <a:latin typeface="Arial"/>
              </a:rPr>
              <a:t>Berechtigungen</a:t>
            </a:r>
            <a:endParaRPr lang="de-DE" sz="800" b="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251" name="Rectangle 18">
            <a:extLst>
              <a:ext uri="{FF2B5EF4-FFF2-40B4-BE49-F238E27FC236}">
                <a16:creationId xmlns:a16="http://schemas.microsoft.com/office/drawing/2014/main" id="{A1C0882D-9FEB-F8DC-9917-4F43015B1005}"/>
              </a:ext>
            </a:extLst>
          </p:cNvPr>
          <p:cNvSpPr/>
          <p:nvPr/>
        </p:nvSpPr>
        <p:spPr>
          <a:xfrm>
            <a:off x="1406193" y="3632338"/>
            <a:ext cx="778048" cy="333469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UID</a:t>
            </a:r>
          </a:p>
          <a:p>
            <a:pPr algn="ctr" defTabSz="1088449">
              <a:defRPr/>
            </a:pPr>
            <a:r>
              <a:rPr lang="de-DE" sz="900" b="1" dirty="0">
                <a:solidFill>
                  <a:srgbClr val="000000"/>
                </a:solidFill>
                <a:latin typeface="Arial"/>
              </a:rPr>
              <a:t>Generator</a:t>
            </a:r>
            <a:endParaRPr lang="de-DE" sz="800" b="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3" name="Straight Arrow Connector 120">
            <a:extLst>
              <a:ext uri="{FF2B5EF4-FFF2-40B4-BE49-F238E27FC236}">
                <a16:creationId xmlns:a16="http://schemas.microsoft.com/office/drawing/2014/main" id="{C5359D48-B607-ECD2-46E4-9837DECE71C9}"/>
              </a:ext>
            </a:extLst>
          </p:cNvPr>
          <p:cNvCxnSpPr>
            <a:cxnSpLocks/>
          </p:cNvCxnSpPr>
          <p:nvPr/>
        </p:nvCxnSpPr>
        <p:spPr>
          <a:xfrm flipV="1">
            <a:off x="1992469" y="3965807"/>
            <a:ext cx="11989" cy="1350714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120">
            <a:extLst>
              <a:ext uri="{FF2B5EF4-FFF2-40B4-BE49-F238E27FC236}">
                <a16:creationId xmlns:a16="http://schemas.microsoft.com/office/drawing/2014/main" id="{BB8D276A-14C2-8755-A68C-C692FBC157DB}"/>
              </a:ext>
            </a:extLst>
          </p:cNvPr>
          <p:cNvCxnSpPr>
            <a:cxnSpLocks/>
          </p:cNvCxnSpPr>
          <p:nvPr/>
        </p:nvCxnSpPr>
        <p:spPr>
          <a:xfrm flipV="1">
            <a:off x="1533857" y="3965807"/>
            <a:ext cx="11987" cy="138374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feld 280">
            <a:extLst>
              <a:ext uri="{FF2B5EF4-FFF2-40B4-BE49-F238E27FC236}">
                <a16:creationId xmlns:a16="http://schemas.microsoft.com/office/drawing/2014/main" id="{9F7A1925-C8E5-9168-230C-A8DDF19B8AAB}"/>
              </a:ext>
            </a:extLst>
          </p:cNvPr>
          <p:cNvSpPr txBox="1"/>
          <p:nvPr/>
        </p:nvSpPr>
        <p:spPr>
          <a:xfrm>
            <a:off x="1504143" y="4832416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dirty="0"/>
              <a:t>nur </a:t>
            </a:r>
          </a:p>
          <a:p>
            <a:pPr algn="ctr"/>
            <a:r>
              <a:rPr lang="de-DE" sz="1000" dirty="0"/>
              <a:t>Anlage</a:t>
            </a:r>
            <a:endParaRPr lang="en-US" sz="1000" dirty="0"/>
          </a:p>
        </p:txBody>
      </p:sp>
      <p:sp>
        <p:nvSpPr>
          <p:cNvPr id="287" name="Textfeld 286">
            <a:extLst>
              <a:ext uri="{FF2B5EF4-FFF2-40B4-BE49-F238E27FC236}">
                <a16:creationId xmlns:a16="http://schemas.microsoft.com/office/drawing/2014/main" id="{D364F9A7-323C-9288-5BE6-0C4B774B49BE}"/>
              </a:ext>
            </a:extLst>
          </p:cNvPr>
          <p:cNvSpPr txBox="1"/>
          <p:nvPr/>
        </p:nvSpPr>
        <p:spPr>
          <a:xfrm>
            <a:off x="1816692" y="1522739"/>
            <a:ext cx="1065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ohne </a:t>
            </a:r>
            <a:r>
              <a:rPr lang="de-DE" sz="1000" dirty="0" err="1"/>
              <a:t>pbDaten</a:t>
            </a:r>
            <a:r>
              <a:rPr lang="de-DE" sz="1000" dirty="0"/>
              <a:t>?</a:t>
            </a:r>
            <a:endParaRPr lang="en-US" sz="10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91713C9-709D-B6B3-1954-EEA80CC36C79}"/>
              </a:ext>
            </a:extLst>
          </p:cNvPr>
          <p:cNvSpPr txBox="1"/>
          <p:nvPr/>
        </p:nvSpPr>
        <p:spPr>
          <a:xfrm>
            <a:off x="2960179" y="2462261"/>
            <a:ext cx="21499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3. Provisionierung  per SCIMv2 - Extended</a:t>
            </a:r>
            <a:endParaRPr lang="en-US"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05EFA3-C8D1-9E47-3EB5-8C6BD5F7D534}"/>
              </a:ext>
            </a:extLst>
          </p:cNvPr>
          <p:cNvSpPr txBox="1"/>
          <p:nvPr/>
        </p:nvSpPr>
        <p:spPr>
          <a:xfrm>
            <a:off x="2954918" y="1849066"/>
            <a:ext cx="19062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sz="900" dirty="0"/>
              <a:t>1. OAuth 2.0: Access-Token anfragen</a:t>
            </a:r>
          </a:p>
        </p:txBody>
      </p:sp>
      <p:cxnSp>
        <p:nvCxnSpPr>
          <p:cNvPr id="4" name="Straight Connector 110">
            <a:extLst>
              <a:ext uri="{FF2B5EF4-FFF2-40B4-BE49-F238E27FC236}">
                <a16:creationId xmlns:a16="http://schemas.microsoft.com/office/drawing/2014/main" id="{5E44703D-C249-36C9-C0EE-9A639152D318}"/>
              </a:ext>
            </a:extLst>
          </p:cNvPr>
          <p:cNvCxnSpPr>
            <a:cxnSpLocks/>
            <a:stCxn id="31" idx="1"/>
            <a:endCxn id="6" idx="3"/>
          </p:cNvCxnSpPr>
          <p:nvPr/>
        </p:nvCxnSpPr>
        <p:spPr>
          <a:xfrm flipH="1">
            <a:off x="2866797" y="2072569"/>
            <a:ext cx="3011352" cy="204423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8479B-A28E-A77C-BF91-DB01EB876F20}"/>
              </a:ext>
            </a:extLst>
          </p:cNvPr>
          <p:cNvSpPr txBox="1"/>
          <p:nvPr/>
        </p:nvSpPr>
        <p:spPr>
          <a:xfrm>
            <a:off x="4647729" y="2109487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de-DE" sz="900" dirty="0"/>
              <a:t>2. Access-Token</a:t>
            </a:r>
          </a:p>
        </p:txBody>
      </p:sp>
      <p:sp>
        <p:nvSpPr>
          <p:cNvPr id="6" name="Zierrahmen 5">
            <a:extLst>
              <a:ext uri="{FF2B5EF4-FFF2-40B4-BE49-F238E27FC236}">
                <a16:creationId xmlns:a16="http://schemas.microsoft.com/office/drawing/2014/main" id="{7E442FA2-D206-CA85-93BB-42D54CDA9B88}"/>
              </a:ext>
            </a:extLst>
          </p:cNvPr>
          <p:cNvSpPr/>
          <p:nvPr/>
        </p:nvSpPr>
        <p:spPr>
          <a:xfrm>
            <a:off x="2200411" y="1935062"/>
            <a:ext cx="666386" cy="683859"/>
          </a:xfrm>
          <a:prstGeom prst="plaque">
            <a:avLst/>
          </a:prstGeom>
          <a:solidFill>
            <a:srgbClr val="FF5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Event</a:t>
            </a:r>
          </a:p>
        </p:txBody>
      </p:sp>
      <p:cxnSp>
        <p:nvCxnSpPr>
          <p:cNvPr id="7" name="Straight Arrow Connector 120">
            <a:extLst>
              <a:ext uri="{FF2B5EF4-FFF2-40B4-BE49-F238E27FC236}">
                <a16:creationId xmlns:a16="http://schemas.microsoft.com/office/drawing/2014/main" id="{E063C3EC-5C41-4582-E673-C15A5A8A5D8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2533604" y="2618921"/>
            <a:ext cx="555" cy="23594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0">
            <a:extLst>
              <a:ext uri="{FF2B5EF4-FFF2-40B4-BE49-F238E27FC236}">
                <a16:creationId xmlns:a16="http://schemas.microsoft.com/office/drawing/2014/main" id="{5F5BA3E7-0B36-F688-2B27-C9A9B6F28733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866797" y="2072569"/>
            <a:ext cx="3011352" cy="732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0">
            <a:extLst>
              <a:ext uri="{FF2B5EF4-FFF2-40B4-BE49-F238E27FC236}">
                <a16:creationId xmlns:a16="http://schemas.microsoft.com/office/drawing/2014/main" id="{E82E777D-9862-3ED5-D24E-49F430A563E5}"/>
              </a:ext>
            </a:extLst>
          </p:cNvPr>
          <p:cNvCxnSpPr>
            <a:cxnSpLocks/>
            <a:endCxn id="256" idx="1"/>
          </p:cNvCxnSpPr>
          <p:nvPr/>
        </p:nvCxnSpPr>
        <p:spPr>
          <a:xfrm>
            <a:off x="2866797" y="2473014"/>
            <a:ext cx="3017287" cy="0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DA59BFA-7C53-7625-9377-0F37B6C38F19}"/>
              </a:ext>
            </a:extLst>
          </p:cNvPr>
          <p:cNvSpPr txBox="1"/>
          <p:nvPr/>
        </p:nvSpPr>
        <p:spPr>
          <a:xfrm>
            <a:off x="1894506" y="526035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verknüpft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8539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34302-1BCD-F310-626C-EE22D9FD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Authentifizierung von F-IAM an SAP PI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2103D6F-D210-C123-828A-05A45749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4732" y="2196193"/>
            <a:ext cx="5096728" cy="2852885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A7D0422-E67B-909D-F97C-7C82AD844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688" y="1507571"/>
            <a:ext cx="5464312" cy="44028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 NetWeaver 7.50 SP25 bietet der SAP PO/PI REST-Adapter Unterstützung für die OAuth 2.0-Authentifizierung (Details im SAP-Hinweis 3140397 und im SAP-Hinweis 3163712).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sz="9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NetWeaver SP25 oder höher (aktuell SP27)</a:t>
            </a:r>
            <a:endParaRPr lang="de-DE" sz="9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9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Vorgehen:</a:t>
            </a:r>
            <a:endParaRPr lang="de-DE" sz="9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Der Client muss einmalig registriert werden über die REST-OAuth-Server-Benutzeroberfläche  in „SAP NetWeaver Administrator -&gt; SOA -&gt; Monitoring -&gt; REST OAuth Server“. In dieser Phase werden die Parameter „Client ID“, „Client Secret“ und „</a:t>
            </a:r>
            <a:r>
              <a:rPr lang="de-DE" sz="9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 registriert.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de-DE" sz="900" b="0" i="0" dirty="0">
                <a:solidFill>
                  <a:srgbClr val="3C3C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Abrufen des OAuth-Zugriffstokens mit der URL des Autorisierungsservers – http://&lt;host&gt;:&lt;port&gt;/RESTAdapter/OAuthServer</a:t>
            </a:r>
          </a:p>
          <a:p>
            <a:pPr marL="0" indent="0" algn="l">
              <a:buNone/>
            </a:pPr>
            <a:r>
              <a:rPr lang="de-DE" sz="9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 Parameter dabei sind:</a:t>
            </a:r>
          </a:p>
          <a:p>
            <a:pPr lvl="1">
              <a:buFont typeface="+mj-lt"/>
              <a:buAutoNum type="arabicPeriod"/>
            </a:pPr>
            <a:r>
              <a:rPr lang="de-DE" sz="9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grant_type</a:t>
            </a: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</a:t>
            </a:r>
            <a:r>
              <a:rPr lang="de-DE" sz="9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client_credentials</a:t>
            </a: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900" b="0" i="0" dirty="0">
                <a:solidFill>
                  <a:srgbClr val="3C3C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NetWeaver </a:t>
            </a: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Schnittstellenbenutzer)</a:t>
            </a:r>
          </a:p>
          <a:p>
            <a:pPr lvl="1">
              <a:buFont typeface="+mj-lt"/>
              <a:buAutoNum type="arabicPeriod"/>
            </a:pPr>
            <a:r>
              <a:rPr lang="de-DE" sz="9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client_id</a:t>
            </a: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die in Schritt 0 registrierte Client ID.</a:t>
            </a:r>
          </a:p>
          <a:p>
            <a:pPr lvl="1">
              <a:buFont typeface="+mj-lt"/>
              <a:buAutoNum type="arabicPeriod"/>
            </a:pPr>
            <a:r>
              <a:rPr lang="de-DE" sz="9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client_secret</a:t>
            </a: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generiert in Schritt 0.</a:t>
            </a:r>
          </a:p>
          <a:p>
            <a:pPr algn="l">
              <a:buFont typeface="+mj-lt"/>
              <a:buAutoNum type="arabicPeriod" startAt="4"/>
            </a:pPr>
            <a:r>
              <a:rPr lang="de-DE" sz="900" b="0" i="0" dirty="0">
                <a:solidFill>
                  <a:srgbClr val="3C3C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Erstellen einer POST-HTTP-Anfrage an den REST-Sender-Kanal mit dem im vorherigen Schritt erworbenen Zugriffstoken – das Token sollte als HTTP-Header gesendet werden</a:t>
            </a:r>
          </a:p>
          <a:p>
            <a:pPr algn="l">
              <a:buFont typeface="+mj-lt"/>
              <a:buAutoNum type="arabicPeriod" startAt="4"/>
            </a:pPr>
            <a:r>
              <a:rPr lang="de-DE" sz="900" b="0" i="0" dirty="0">
                <a:solidFill>
                  <a:srgbClr val="3C3C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 REST-OAuth-Anmeldemodul wird für die Absenderkanäle mit aktivierter OAuth 2.0-Authentifizierung konfiguriert. Dieses Anmeldemodul fordert die Validierung des Zugriffstokens an und empfängt den zugeordneten NetWeaver-</a:t>
            </a: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Schnittstellenbenutzer</a:t>
            </a:r>
            <a:r>
              <a:rPr lang="de-DE" sz="900" b="0" i="0" dirty="0">
                <a:solidFill>
                  <a:srgbClr val="3C3C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vom REST-OAuth-Autorisierungsserver.</a:t>
            </a:r>
          </a:p>
          <a:p>
            <a:pPr algn="l">
              <a:buFont typeface="+mj-lt"/>
              <a:buAutoNum type="arabicPeriod" startAt="4"/>
            </a:pPr>
            <a:r>
              <a:rPr lang="de-DE" sz="900" b="0" i="0" dirty="0">
                <a:solidFill>
                  <a:srgbClr val="3C3C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 REST-OAuth-Anmeldemodul führt die Authentifizierung mit dem empfangenen NetWeaver-</a:t>
            </a:r>
            <a:r>
              <a:rPr lang="de-DE" sz="9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Schnittstellenbenutzer</a:t>
            </a:r>
            <a:r>
              <a:rPr lang="de-DE" sz="900" b="0" i="0" dirty="0">
                <a:solidFill>
                  <a:srgbClr val="3C3C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durch.</a:t>
            </a:r>
          </a:p>
          <a:p>
            <a:pPr algn="l">
              <a:buFont typeface="+mj-lt"/>
              <a:buAutoNum type="arabicPeriod" startAt="4"/>
            </a:pPr>
            <a:r>
              <a:rPr lang="de-DE" sz="900" b="0" i="0" dirty="0">
                <a:solidFill>
                  <a:srgbClr val="3C3C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Die Anfrage wird an den SAP PI REST-Adapter übergeben.</a:t>
            </a:r>
          </a:p>
          <a:p>
            <a:pPr>
              <a:lnSpc>
                <a:spcPct val="100000"/>
              </a:lnSpc>
            </a:pP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7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3D150-4ED5-9249-4A9A-54DEF8EB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SCIM JSON Format für </a:t>
            </a:r>
            <a:r>
              <a:rPr lang="de-DE" sz="3200" dirty="0" err="1"/>
              <a:t>iVBS</a:t>
            </a:r>
            <a:endParaRPr lang="de-DE" sz="3200" dirty="0"/>
          </a:p>
        </p:txBody>
      </p:sp>
      <p:pic>
        <p:nvPicPr>
          <p:cNvPr id="2050" name="Picture 2" descr="Let's understand SCIM 2.0 — Core Schema | by Anuradha Karunarathna | Medium">
            <a:extLst>
              <a:ext uri="{FF2B5EF4-FFF2-40B4-BE49-F238E27FC236}">
                <a16:creationId xmlns:a16="http://schemas.microsoft.com/office/drawing/2014/main" id="{2EF3A6E9-5738-358C-7D13-3F451333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93" y="1399880"/>
            <a:ext cx="6787216" cy="471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A743A9B-839C-C82E-FA88-A9E4E6F6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254" y="1541283"/>
            <a:ext cx="3751867" cy="463568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Attribute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werden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generell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unterteilt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in:</a:t>
            </a:r>
          </a:p>
          <a:p>
            <a:pPr lvl="1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Allgemeine Attribute</a:t>
            </a:r>
          </a:p>
          <a:p>
            <a:pPr lvl="1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Kernattribute</a:t>
            </a:r>
          </a:p>
          <a:p>
            <a:pPr lvl="1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Erweiterte Attribute</a:t>
            </a:r>
          </a:p>
          <a:p>
            <a:pPr marL="0" indent="0">
              <a:buNone/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Übersetzt für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iVBS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bedeutet dies: </a:t>
            </a:r>
          </a:p>
          <a:p>
            <a:pPr lvl="1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Benutzerdaten werden als Kernattribute angeliefert</a:t>
            </a:r>
          </a:p>
          <a:p>
            <a:pPr lvl="1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Org.-Modell Daten werden als Erweiterungen angeliefert</a:t>
            </a:r>
          </a:p>
          <a:p>
            <a:pPr lvl="1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Org.-Modell Daten sind speziell für das BLKA</a:t>
            </a:r>
          </a:p>
        </p:txBody>
      </p:sp>
    </p:spTree>
    <p:extLst>
      <p:ext uri="{BB962C8B-B14F-4D97-AF65-F5344CB8AC3E}">
        <p14:creationId xmlns:p14="http://schemas.microsoft.com/office/powerpoint/2010/main" val="281582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7169A-CF57-99AE-643D-9479E043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 F-IAM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58A615-3935-4DA9-31A3-9A8D7CAC4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779" y="1444487"/>
            <a:ext cx="6765648" cy="50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9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2F5DC-03A6-2C56-CF88-5082A17E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8B774-C214-285A-F53E-31D27513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1"/>
            <a:ext cx="10515600" cy="49853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P20-spezifische Schnittstellenbeschreibung bzw. Dokumentation schon vorhanden?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nein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Wie werden generierte P20-UIDs für Bayern aussehen?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z.B. 09-234567-12345-7890-1234, nicht sprechend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bedeutet: „Generator erzeugt bei jedem Aufruf eine garantiert eindeutige, für den jeweiligen Teilnehmer passende UID, ohne sie mit einer Person zu verknüpfen.“? </a:t>
            </a:r>
          </a:p>
          <a:p>
            <a:pPr lvl="1">
              <a:lnSpc>
                <a:spcPct val="150000"/>
              </a:lnSpc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Das ein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, den man selber erst noch vor dem Anlegen aufruft, so dass die UID dann mit dem Stammsatz mitgeschickt werden muss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Was genau wird unter Rollen (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) verstanden?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ä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hnlich SAP. Wird in SCIM nicht mitgeliefert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Wie sehen die Berechtigungsinformationen im JSON aus?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zu definieren. 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Ab wann sollen die vollumfänglich im F-IAM zur Verfügung stehen?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wird Extension sein. Im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Scope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aber noch nicht eingeplant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Wie wird die SCIM Erweiterung für OE-bezogene Berechtigungsinformationen aussehen?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siehe oben. Gleicher Fall.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Gibt es bei der Provisionierung 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nach </a:t>
            </a: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iVBS</a:t>
            </a: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Initial- und Delta-Loads?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Initial- und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Delta-Loads sind möglich nach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iVBS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Soll ab 2030+ gar nichts mehr in F-IAM persistiert werden oder nur keine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pbD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? Rollen und Berechtigungen bleiben im F-IAM?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nur noch die P20-UID mit den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Dst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.-Zuordnungen und den vergebenen Berechtigungen. Wunsch: keine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pbD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mehr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Ergebnis des PoC mit dem BLKA (Kernattribute und Erweiterungsattribute)?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kein dokumentiertes Ergebnis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Beispiel-JSON mit möglicher Vollausprägung verfügbar? 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F-IAM versucht, uns eine Beispieldatei zu schicken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2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2F5DC-03A6-2C56-CF88-5082A17E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8B774-C214-285A-F53E-31D275130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1"/>
            <a:ext cx="10515600" cy="49853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Rückkanal von 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iVBS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an F-IAM im Erfolgs- und im Fehlerfall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Wiederaufsetzbarkeit im Fehlerfall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Nachvollziehbarkeit der verschickten Sätze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Kompletter Re-</a:t>
            </a: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Initialload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zu einem beliebigen Zeitpunkt (</a:t>
            </a:r>
            <a:r>
              <a:rPr lang="de-DE" sz="1400">
                <a:latin typeface="Arial" panose="020B0604020202020204" pitchFamily="34" charset="0"/>
                <a:cs typeface="Arial" panose="020B0604020202020204" pitchFamily="34" charset="0"/>
              </a:rPr>
              <a:t>neues Aufsetzen)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Queueing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der Events im F-IAM bei Downtime SAP PI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Performance bei Lastbewältigung (z.B. bei Reorganisationen) 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Kommt eine Einzelsatz- oder eine Bulkverarbeitung zum Einsatz (mögliche Paketgröße)</a:t>
            </a:r>
          </a:p>
          <a:p>
            <a:pPr>
              <a:lnSpc>
                <a:spcPct val="150000"/>
              </a:lnSpc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Erfolgt die Übertragung mit einer Parallelbeschickung (Anzahl der parallelen Aufrufe)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2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20694-0A56-D1E5-5790-1081FB69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Know-How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D902D-69EF-9502-B485-85AB24E8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6" y="1774289"/>
            <a:ext cx="4604026" cy="2152772"/>
          </a:xfrm>
        </p:spPr>
        <p:txBody>
          <a:bodyPr>
            <a:norm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Authentifizierung (ab SP25 auf der SAP PI):</a:t>
            </a:r>
          </a:p>
          <a:p>
            <a:pPr lvl="1"/>
            <a:r>
              <a:rPr lang="de-DE" sz="1000" b="0" i="0" dirty="0">
                <a:solidFill>
                  <a:srgbClr val="32363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3140397 - Neue Funktion: SAP PO: OAuth-2.0-Authentifizierung für REST-Senderkanal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OAuth 2.0 Authentication for SAP PI/PO REST Sender Channel | SAP Blogs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Im oberen Bild sieht man wie der Token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aussieht und im unteren wie man den Token verwendet (Beispiel mit Postman)</a:t>
            </a:r>
          </a:p>
          <a:p>
            <a:pPr lvl="1"/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REST Adapter:</a:t>
            </a:r>
          </a:p>
          <a:p>
            <a:pPr lvl="1"/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PI REST Adapter – Blog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Overview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 | SAP Blogs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B9310E6-E623-3631-D1A0-A740691F6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45" y="815720"/>
            <a:ext cx="5326752" cy="413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7F80201-4CF5-EF74-1B25-6D83503B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3" y="4253948"/>
            <a:ext cx="5112952" cy="210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53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Microsoft Office PowerPoint</Application>
  <PresentationFormat>Breitbild</PresentationFormat>
  <Paragraphs>214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Authentifizierung von F-IAM an SAP PI</vt:lpstr>
      <vt:lpstr>SCIM JSON Format für iVBS</vt:lpstr>
      <vt:lpstr>Zeitplan F-IAM</vt:lpstr>
      <vt:lpstr>Fragen:</vt:lpstr>
      <vt:lpstr>Offene Punkte:</vt:lpstr>
      <vt:lpstr>Know-How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Geising, Michael (external - Project)</dc:creator>
  <cp:lastModifiedBy>Geising, Michael (external - Project)</cp:lastModifiedBy>
  <cp:revision>47</cp:revision>
  <dcterms:created xsi:type="dcterms:W3CDTF">2021-09-29T09:31:09Z</dcterms:created>
  <dcterms:modified xsi:type="dcterms:W3CDTF">2023-09-01T15:17:45Z</dcterms:modified>
</cp:coreProperties>
</file>