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FE6A8-0BC3-4CF3-B7F7-7E5DC63EAC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FFB6AA-942A-4D83-95F7-2239FFC72BCC}">
      <dgm:prSet/>
      <dgm:spPr/>
      <dgm:t>
        <a:bodyPr/>
        <a:lstStyle/>
        <a:p>
          <a:r>
            <a:rPr lang="nb-NO"/>
            <a:t>Assignment of choice</a:t>
          </a:r>
          <a:endParaRPr lang="en-US"/>
        </a:p>
      </dgm:t>
    </dgm:pt>
    <dgm:pt modelId="{11DEFFD7-D316-46CE-A568-22BB1017FBF2}" type="parTrans" cxnId="{E7214D6E-8F1F-43D2-B5D5-7C8823DE4523}">
      <dgm:prSet/>
      <dgm:spPr/>
      <dgm:t>
        <a:bodyPr/>
        <a:lstStyle/>
        <a:p>
          <a:endParaRPr lang="en-US"/>
        </a:p>
      </dgm:t>
    </dgm:pt>
    <dgm:pt modelId="{1A79E81A-405C-4AD9-A359-6C01D2560048}" type="sibTrans" cxnId="{E7214D6E-8F1F-43D2-B5D5-7C8823DE4523}">
      <dgm:prSet/>
      <dgm:spPr/>
      <dgm:t>
        <a:bodyPr/>
        <a:lstStyle/>
        <a:p>
          <a:endParaRPr lang="en-US"/>
        </a:p>
      </dgm:t>
    </dgm:pt>
    <dgm:pt modelId="{F1CB6F26-3E43-4B3D-8427-C104D1378211}">
      <dgm:prSet/>
      <dgm:spPr/>
      <dgm:t>
        <a:bodyPr/>
        <a:lstStyle/>
        <a:p>
          <a:r>
            <a:rPr lang="nb-NO"/>
            <a:t>Goal</a:t>
          </a:r>
          <a:endParaRPr lang="en-US"/>
        </a:p>
      </dgm:t>
    </dgm:pt>
    <dgm:pt modelId="{89917641-AD09-4670-9A5E-0C5997149E03}" type="parTrans" cxnId="{51F790DC-4992-4BD4-B297-4852356AC7E6}">
      <dgm:prSet/>
      <dgm:spPr/>
      <dgm:t>
        <a:bodyPr/>
        <a:lstStyle/>
        <a:p>
          <a:endParaRPr lang="en-US"/>
        </a:p>
      </dgm:t>
    </dgm:pt>
    <dgm:pt modelId="{55B3A1F1-CC15-4FCB-9E95-83139F7536AE}" type="sibTrans" cxnId="{51F790DC-4992-4BD4-B297-4852356AC7E6}">
      <dgm:prSet/>
      <dgm:spPr/>
      <dgm:t>
        <a:bodyPr/>
        <a:lstStyle/>
        <a:p>
          <a:endParaRPr lang="en-US"/>
        </a:p>
      </dgm:t>
    </dgm:pt>
    <dgm:pt modelId="{9B61CFEE-156B-4F5F-9097-DBB589EFF261}">
      <dgm:prSet/>
      <dgm:spPr/>
      <dgm:t>
        <a:bodyPr/>
        <a:lstStyle/>
        <a:p>
          <a:r>
            <a:rPr lang="nb-NO"/>
            <a:t>How the program works</a:t>
          </a:r>
          <a:endParaRPr lang="en-US"/>
        </a:p>
      </dgm:t>
    </dgm:pt>
    <dgm:pt modelId="{2FB2BF69-A903-4A91-94CC-20C2D395388C}" type="parTrans" cxnId="{709214BB-621A-4758-B4B1-E9F67921EB45}">
      <dgm:prSet/>
      <dgm:spPr/>
      <dgm:t>
        <a:bodyPr/>
        <a:lstStyle/>
        <a:p>
          <a:endParaRPr lang="en-US"/>
        </a:p>
      </dgm:t>
    </dgm:pt>
    <dgm:pt modelId="{8E001445-4DA8-4BBC-802E-125FF28CFAD9}" type="sibTrans" cxnId="{709214BB-621A-4758-B4B1-E9F67921EB45}">
      <dgm:prSet/>
      <dgm:spPr/>
      <dgm:t>
        <a:bodyPr/>
        <a:lstStyle/>
        <a:p>
          <a:endParaRPr lang="en-US"/>
        </a:p>
      </dgm:t>
    </dgm:pt>
    <dgm:pt modelId="{1B367066-3763-41C2-9181-114165580045}">
      <dgm:prSet/>
      <dgm:spPr/>
      <dgm:t>
        <a:bodyPr/>
        <a:lstStyle/>
        <a:p>
          <a:r>
            <a:rPr lang="nb-NO"/>
            <a:t>Graphs</a:t>
          </a:r>
          <a:endParaRPr lang="en-US"/>
        </a:p>
      </dgm:t>
    </dgm:pt>
    <dgm:pt modelId="{81848031-E45B-4033-9FB4-28F4B137DBFB}" type="parTrans" cxnId="{3C154C9E-B2AD-420A-ABCE-1417AD8079BC}">
      <dgm:prSet/>
      <dgm:spPr/>
      <dgm:t>
        <a:bodyPr/>
        <a:lstStyle/>
        <a:p>
          <a:endParaRPr lang="en-US"/>
        </a:p>
      </dgm:t>
    </dgm:pt>
    <dgm:pt modelId="{6DC80977-FC48-4B5E-9232-C3DFC94FF201}" type="sibTrans" cxnId="{3C154C9E-B2AD-420A-ABCE-1417AD8079BC}">
      <dgm:prSet/>
      <dgm:spPr/>
      <dgm:t>
        <a:bodyPr/>
        <a:lstStyle/>
        <a:p>
          <a:endParaRPr lang="en-US"/>
        </a:p>
      </dgm:t>
    </dgm:pt>
    <dgm:pt modelId="{8B2DA4FD-BD2C-4026-B4D5-FFCC1AFF1AFB}">
      <dgm:prSet/>
      <dgm:spPr/>
      <dgm:t>
        <a:bodyPr/>
        <a:lstStyle/>
        <a:p>
          <a:r>
            <a:rPr lang="nb-NO"/>
            <a:t>Struggles and learnings</a:t>
          </a:r>
          <a:endParaRPr lang="en-US"/>
        </a:p>
      </dgm:t>
    </dgm:pt>
    <dgm:pt modelId="{DAD6C735-EE08-40B7-9DFE-6FA4D0997E0D}" type="parTrans" cxnId="{7C860910-DB83-4DB1-B1EE-67B1C444C00D}">
      <dgm:prSet/>
      <dgm:spPr/>
      <dgm:t>
        <a:bodyPr/>
        <a:lstStyle/>
        <a:p>
          <a:endParaRPr lang="en-US"/>
        </a:p>
      </dgm:t>
    </dgm:pt>
    <dgm:pt modelId="{D23014F1-F7B4-4799-87C0-BF630FA2F97D}" type="sibTrans" cxnId="{7C860910-DB83-4DB1-B1EE-67B1C444C00D}">
      <dgm:prSet/>
      <dgm:spPr/>
      <dgm:t>
        <a:bodyPr/>
        <a:lstStyle/>
        <a:p>
          <a:endParaRPr lang="en-US"/>
        </a:p>
      </dgm:t>
    </dgm:pt>
    <dgm:pt modelId="{25D90722-4098-41C5-9BC4-F8B06B0B7169}" type="pres">
      <dgm:prSet presAssocID="{16FFE6A8-0BC3-4CF3-B7F7-7E5DC63EAC93}" presName="root" presStyleCnt="0">
        <dgm:presLayoutVars>
          <dgm:dir/>
          <dgm:resizeHandles val="exact"/>
        </dgm:presLayoutVars>
      </dgm:prSet>
      <dgm:spPr/>
    </dgm:pt>
    <dgm:pt modelId="{85479493-322A-406B-93FD-52300409C3AC}" type="pres">
      <dgm:prSet presAssocID="{2FFFB6AA-942A-4D83-95F7-2239FFC72BCC}" presName="compNode" presStyleCnt="0"/>
      <dgm:spPr/>
    </dgm:pt>
    <dgm:pt modelId="{44E2AAF8-8BE6-4571-AA3E-A5AF25C357EB}" type="pres">
      <dgm:prSet presAssocID="{2FFFB6AA-942A-4D83-95F7-2239FFC72B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BEB264D-2090-4C98-B558-BD1C6660EAD3}" type="pres">
      <dgm:prSet presAssocID="{2FFFB6AA-942A-4D83-95F7-2239FFC72BCC}" presName="spaceRect" presStyleCnt="0"/>
      <dgm:spPr/>
    </dgm:pt>
    <dgm:pt modelId="{D74A927E-0D5E-48C1-94CA-30B58EA89C4F}" type="pres">
      <dgm:prSet presAssocID="{2FFFB6AA-942A-4D83-95F7-2239FFC72BCC}" presName="textRect" presStyleLbl="revTx" presStyleIdx="0" presStyleCnt="5">
        <dgm:presLayoutVars>
          <dgm:chMax val="1"/>
          <dgm:chPref val="1"/>
        </dgm:presLayoutVars>
      </dgm:prSet>
      <dgm:spPr/>
    </dgm:pt>
    <dgm:pt modelId="{22F4D07F-5B95-4F92-9EE5-45771F2437A9}" type="pres">
      <dgm:prSet presAssocID="{1A79E81A-405C-4AD9-A359-6C01D2560048}" presName="sibTrans" presStyleCnt="0"/>
      <dgm:spPr/>
    </dgm:pt>
    <dgm:pt modelId="{E31B4B2A-8AE5-47FE-8187-4CC359F8C322}" type="pres">
      <dgm:prSet presAssocID="{F1CB6F26-3E43-4B3D-8427-C104D1378211}" presName="compNode" presStyleCnt="0"/>
      <dgm:spPr/>
    </dgm:pt>
    <dgm:pt modelId="{C8D6F8EA-7AE6-4E06-BDBA-D42D56BBEC26}" type="pres">
      <dgm:prSet presAssocID="{F1CB6F26-3E43-4B3D-8427-C104D13782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46860F0-E297-4630-AFAB-5EB29DB9906D}" type="pres">
      <dgm:prSet presAssocID="{F1CB6F26-3E43-4B3D-8427-C104D1378211}" presName="spaceRect" presStyleCnt="0"/>
      <dgm:spPr/>
    </dgm:pt>
    <dgm:pt modelId="{8C70F8EB-C1EE-4282-AF49-31F1958DEF78}" type="pres">
      <dgm:prSet presAssocID="{F1CB6F26-3E43-4B3D-8427-C104D1378211}" presName="textRect" presStyleLbl="revTx" presStyleIdx="1" presStyleCnt="5">
        <dgm:presLayoutVars>
          <dgm:chMax val="1"/>
          <dgm:chPref val="1"/>
        </dgm:presLayoutVars>
      </dgm:prSet>
      <dgm:spPr/>
    </dgm:pt>
    <dgm:pt modelId="{7734DAE9-5EF7-4324-85F7-7ADD614BA578}" type="pres">
      <dgm:prSet presAssocID="{55B3A1F1-CC15-4FCB-9E95-83139F7536AE}" presName="sibTrans" presStyleCnt="0"/>
      <dgm:spPr/>
    </dgm:pt>
    <dgm:pt modelId="{6ECAFDC6-FE1E-4A76-A209-C6C63CC92A2E}" type="pres">
      <dgm:prSet presAssocID="{9B61CFEE-156B-4F5F-9097-DBB589EFF261}" presName="compNode" presStyleCnt="0"/>
      <dgm:spPr/>
    </dgm:pt>
    <dgm:pt modelId="{6E1C90D6-121B-4342-91C5-FEC5830F7FD1}" type="pres">
      <dgm:prSet presAssocID="{9B61CFEE-156B-4F5F-9097-DBB589EFF2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5F51D76-A5A0-42C9-948D-959082D4EDCF}" type="pres">
      <dgm:prSet presAssocID="{9B61CFEE-156B-4F5F-9097-DBB589EFF261}" presName="spaceRect" presStyleCnt="0"/>
      <dgm:spPr/>
    </dgm:pt>
    <dgm:pt modelId="{D773F361-C74C-4EE3-9CEA-986AC72D3F55}" type="pres">
      <dgm:prSet presAssocID="{9B61CFEE-156B-4F5F-9097-DBB589EFF261}" presName="textRect" presStyleLbl="revTx" presStyleIdx="2" presStyleCnt="5">
        <dgm:presLayoutVars>
          <dgm:chMax val="1"/>
          <dgm:chPref val="1"/>
        </dgm:presLayoutVars>
      </dgm:prSet>
      <dgm:spPr/>
    </dgm:pt>
    <dgm:pt modelId="{8C7C077B-03DE-4FFA-AE33-19C3A3197C2C}" type="pres">
      <dgm:prSet presAssocID="{8E001445-4DA8-4BBC-802E-125FF28CFAD9}" presName="sibTrans" presStyleCnt="0"/>
      <dgm:spPr/>
    </dgm:pt>
    <dgm:pt modelId="{065A9BBD-B037-49C6-B123-09C0081D3A27}" type="pres">
      <dgm:prSet presAssocID="{1B367066-3763-41C2-9181-114165580045}" presName="compNode" presStyleCnt="0"/>
      <dgm:spPr/>
    </dgm:pt>
    <dgm:pt modelId="{9BC20551-EE4B-4C44-A2A8-986022A25E02}" type="pres">
      <dgm:prSet presAssocID="{1B367066-3763-41C2-9181-11416558004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7AA1C6F-D844-4625-A6A6-367CFD5F0679}" type="pres">
      <dgm:prSet presAssocID="{1B367066-3763-41C2-9181-114165580045}" presName="spaceRect" presStyleCnt="0"/>
      <dgm:spPr/>
    </dgm:pt>
    <dgm:pt modelId="{BAA98602-5580-4EF0-B219-18BB15393999}" type="pres">
      <dgm:prSet presAssocID="{1B367066-3763-41C2-9181-114165580045}" presName="textRect" presStyleLbl="revTx" presStyleIdx="3" presStyleCnt="5">
        <dgm:presLayoutVars>
          <dgm:chMax val="1"/>
          <dgm:chPref val="1"/>
        </dgm:presLayoutVars>
      </dgm:prSet>
      <dgm:spPr/>
    </dgm:pt>
    <dgm:pt modelId="{4451CB99-B26E-4F9C-A77B-514061913D28}" type="pres">
      <dgm:prSet presAssocID="{6DC80977-FC48-4B5E-9232-C3DFC94FF201}" presName="sibTrans" presStyleCnt="0"/>
      <dgm:spPr/>
    </dgm:pt>
    <dgm:pt modelId="{9132AFCA-17DE-4C39-8727-46C6886CB5A9}" type="pres">
      <dgm:prSet presAssocID="{8B2DA4FD-BD2C-4026-B4D5-FFCC1AFF1AFB}" presName="compNode" presStyleCnt="0"/>
      <dgm:spPr/>
    </dgm:pt>
    <dgm:pt modelId="{84AA8662-469C-4977-958D-6B1697E90F5B}" type="pres">
      <dgm:prSet presAssocID="{8B2DA4FD-BD2C-4026-B4D5-FFCC1AFF1A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3787FEA-D3CA-4D67-9D0B-A3F7D240D61E}" type="pres">
      <dgm:prSet presAssocID="{8B2DA4FD-BD2C-4026-B4D5-FFCC1AFF1AFB}" presName="spaceRect" presStyleCnt="0"/>
      <dgm:spPr/>
    </dgm:pt>
    <dgm:pt modelId="{6BC98EA7-EDB2-46C0-99E9-E0790F805DF7}" type="pres">
      <dgm:prSet presAssocID="{8B2DA4FD-BD2C-4026-B4D5-FFCC1AFF1AF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C860910-DB83-4DB1-B1EE-67B1C444C00D}" srcId="{16FFE6A8-0BC3-4CF3-B7F7-7E5DC63EAC93}" destId="{8B2DA4FD-BD2C-4026-B4D5-FFCC1AFF1AFB}" srcOrd="4" destOrd="0" parTransId="{DAD6C735-EE08-40B7-9DFE-6FA4D0997E0D}" sibTransId="{D23014F1-F7B4-4799-87C0-BF630FA2F97D}"/>
    <dgm:cxn modelId="{E7214D6E-8F1F-43D2-B5D5-7C8823DE4523}" srcId="{16FFE6A8-0BC3-4CF3-B7F7-7E5DC63EAC93}" destId="{2FFFB6AA-942A-4D83-95F7-2239FFC72BCC}" srcOrd="0" destOrd="0" parTransId="{11DEFFD7-D316-46CE-A568-22BB1017FBF2}" sibTransId="{1A79E81A-405C-4AD9-A359-6C01D2560048}"/>
    <dgm:cxn modelId="{B6EC0552-8F5D-43C2-9364-75065ECCCAFD}" type="presOf" srcId="{1B367066-3763-41C2-9181-114165580045}" destId="{BAA98602-5580-4EF0-B219-18BB15393999}" srcOrd="0" destOrd="0" presId="urn:microsoft.com/office/officeart/2018/2/layout/IconLabelList"/>
    <dgm:cxn modelId="{0ACC0253-0B7A-4B5B-A974-B7089A4844D7}" type="presOf" srcId="{2FFFB6AA-942A-4D83-95F7-2239FFC72BCC}" destId="{D74A927E-0D5E-48C1-94CA-30B58EA89C4F}" srcOrd="0" destOrd="0" presId="urn:microsoft.com/office/officeart/2018/2/layout/IconLabelList"/>
    <dgm:cxn modelId="{EB62AB7F-F669-480C-8428-04BA8EBC9B8A}" type="presOf" srcId="{8B2DA4FD-BD2C-4026-B4D5-FFCC1AFF1AFB}" destId="{6BC98EA7-EDB2-46C0-99E9-E0790F805DF7}" srcOrd="0" destOrd="0" presId="urn:microsoft.com/office/officeart/2018/2/layout/IconLabelList"/>
    <dgm:cxn modelId="{3C154C9E-B2AD-420A-ABCE-1417AD8079BC}" srcId="{16FFE6A8-0BC3-4CF3-B7F7-7E5DC63EAC93}" destId="{1B367066-3763-41C2-9181-114165580045}" srcOrd="3" destOrd="0" parTransId="{81848031-E45B-4033-9FB4-28F4B137DBFB}" sibTransId="{6DC80977-FC48-4B5E-9232-C3DFC94FF201}"/>
    <dgm:cxn modelId="{709214BB-621A-4758-B4B1-E9F67921EB45}" srcId="{16FFE6A8-0BC3-4CF3-B7F7-7E5DC63EAC93}" destId="{9B61CFEE-156B-4F5F-9097-DBB589EFF261}" srcOrd="2" destOrd="0" parTransId="{2FB2BF69-A903-4A91-94CC-20C2D395388C}" sibTransId="{8E001445-4DA8-4BBC-802E-125FF28CFAD9}"/>
    <dgm:cxn modelId="{0D48FDBD-335D-4F2B-8E04-8C81668EBFD4}" type="presOf" srcId="{9B61CFEE-156B-4F5F-9097-DBB589EFF261}" destId="{D773F361-C74C-4EE3-9CEA-986AC72D3F55}" srcOrd="0" destOrd="0" presId="urn:microsoft.com/office/officeart/2018/2/layout/IconLabelList"/>
    <dgm:cxn modelId="{03868EC6-AD5E-4290-BCE3-88C1B3BFCEFF}" type="presOf" srcId="{16FFE6A8-0BC3-4CF3-B7F7-7E5DC63EAC93}" destId="{25D90722-4098-41C5-9BC4-F8B06B0B7169}" srcOrd="0" destOrd="0" presId="urn:microsoft.com/office/officeart/2018/2/layout/IconLabelList"/>
    <dgm:cxn modelId="{51F790DC-4992-4BD4-B297-4852356AC7E6}" srcId="{16FFE6A8-0BC3-4CF3-B7F7-7E5DC63EAC93}" destId="{F1CB6F26-3E43-4B3D-8427-C104D1378211}" srcOrd="1" destOrd="0" parTransId="{89917641-AD09-4670-9A5E-0C5997149E03}" sibTransId="{55B3A1F1-CC15-4FCB-9E95-83139F7536AE}"/>
    <dgm:cxn modelId="{3935AAEE-6FD2-4F9D-A3B1-DB22B4FEFD93}" type="presOf" srcId="{F1CB6F26-3E43-4B3D-8427-C104D1378211}" destId="{8C70F8EB-C1EE-4282-AF49-31F1958DEF78}" srcOrd="0" destOrd="0" presId="urn:microsoft.com/office/officeart/2018/2/layout/IconLabelList"/>
    <dgm:cxn modelId="{E4BB97CF-071A-40AD-AAFD-19E47519159C}" type="presParOf" srcId="{25D90722-4098-41C5-9BC4-F8B06B0B7169}" destId="{85479493-322A-406B-93FD-52300409C3AC}" srcOrd="0" destOrd="0" presId="urn:microsoft.com/office/officeart/2018/2/layout/IconLabelList"/>
    <dgm:cxn modelId="{A5C97AC4-06DB-41B9-BD9E-2182435D3598}" type="presParOf" srcId="{85479493-322A-406B-93FD-52300409C3AC}" destId="{44E2AAF8-8BE6-4571-AA3E-A5AF25C357EB}" srcOrd="0" destOrd="0" presId="urn:microsoft.com/office/officeart/2018/2/layout/IconLabelList"/>
    <dgm:cxn modelId="{1F951D3A-28EB-4C08-BEB0-E88AB98B81B9}" type="presParOf" srcId="{85479493-322A-406B-93FD-52300409C3AC}" destId="{ABEB264D-2090-4C98-B558-BD1C6660EAD3}" srcOrd="1" destOrd="0" presId="urn:microsoft.com/office/officeart/2018/2/layout/IconLabelList"/>
    <dgm:cxn modelId="{B800C86C-CD55-42B6-A7B4-94F94B3057F3}" type="presParOf" srcId="{85479493-322A-406B-93FD-52300409C3AC}" destId="{D74A927E-0D5E-48C1-94CA-30B58EA89C4F}" srcOrd="2" destOrd="0" presId="urn:microsoft.com/office/officeart/2018/2/layout/IconLabelList"/>
    <dgm:cxn modelId="{737C045D-3C5E-42F9-B645-B41713AE9A02}" type="presParOf" srcId="{25D90722-4098-41C5-9BC4-F8B06B0B7169}" destId="{22F4D07F-5B95-4F92-9EE5-45771F2437A9}" srcOrd="1" destOrd="0" presId="urn:microsoft.com/office/officeart/2018/2/layout/IconLabelList"/>
    <dgm:cxn modelId="{45CF6CA7-03D3-4D3A-82EF-9CF0BD9D46AE}" type="presParOf" srcId="{25D90722-4098-41C5-9BC4-F8B06B0B7169}" destId="{E31B4B2A-8AE5-47FE-8187-4CC359F8C322}" srcOrd="2" destOrd="0" presId="urn:microsoft.com/office/officeart/2018/2/layout/IconLabelList"/>
    <dgm:cxn modelId="{AC482AED-923C-4500-A9FC-1A44B65775B5}" type="presParOf" srcId="{E31B4B2A-8AE5-47FE-8187-4CC359F8C322}" destId="{C8D6F8EA-7AE6-4E06-BDBA-D42D56BBEC26}" srcOrd="0" destOrd="0" presId="urn:microsoft.com/office/officeart/2018/2/layout/IconLabelList"/>
    <dgm:cxn modelId="{2E756D54-082D-4DD8-86CE-949E96A0A23E}" type="presParOf" srcId="{E31B4B2A-8AE5-47FE-8187-4CC359F8C322}" destId="{E46860F0-E297-4630-AFAB-5EB29DB9906D}" srcOrd="1" destOrd="0" presId="urn:microsoft.com/office/officeart/2018/2/layout/IconLabelList"/>
    <dgm:cxn modelId="{1BBA8F8B-7A73-4A5C-B58E-4F101348A172}" type="presParOf" srcId="{E31B4B2A-8AE5-47FE-8187-4CC359F8C322}" destId="{8C70F8EB-C1EE-4282-AF49-31F1958DEF78}" srcOrd="2" destOrd="0" presId="urn:microsoft.com/office/officeart/2018/2/layout/IconLabelList"/>
    <dgm:cxn modelId="{0798F1E7-BC99-48EC-B0BF-42500B40A113}" type="presParOf" srcId="{25D90722-4098-41C5-9BC4-F8B06B0B7169}" destId="{7734DAE9-5EF7-4324-85F7-7ADD614BA578}" srcOrd="3" destOrd="0" presId="urn:microsoft.com/office/officeart/2018/2/layout/IconLabelList"/>
    <dgm:cxn modelId="{9A19C955-1A6D-4151-8CE3-D4CB173B077F}" type="presParOf" srcId="{25D90722-4098-41C5-9BC4-F8B06B0B7169}" destId="{6ECAFDC6-FE1E-4A76-A209-C6C63CC92A2E}" srcOrd="4" destOrd="0" presId="urn:microsoft.com/office/officeart/2018/2/layout/IconLabelList"/>
    <dgm:cxn modelId="{85B3CBBB-717A-46C3-8182-5B0E4FA36FD3}" type="presParOf" srcId="{6ECAFDC6-FE1E-4A76-A209-C6C63CC92A2E}" destId="{6E1C90D6-121B-4342-91C5-FEC5830F7FD1}" srcOrd="0" destOrd="0" presId="urn:microsoft.com/office/officeart/2018/2/layout/IconLabelList"/>
    <dgm:cxn modelId="{91F71090-7750-4FA9-BFBF-BC8588AB1D15}" type="presParOf" srcId="{6ECAFDC6-FE1E-4A76-A209-C6C63CC92A2E}" destId="{55F51D76-A5A0-42C9-948D-959082D4EDCF}" srcOrd="1" destOrd="0" presId="urn:microsoft.com/office/officeart/2018/2/layout/IconLabelList"/>
    <dgm:cxn modelId="{729AB2C3-73AF-4EAB-8D5A-A85A235DAF65}" type="presParOf" srcId="{6ECAFDC6-FE1E-4A76-A209-C6C63CC92A2E}" destId="{D773F361-C74C-4EE3-9CEA-986AC72D3F55}" srcOrd="2" destOrd="0" presId="urn:microsoft.com/office/officeart/2018/2/layout/IconLabelList"/>
    <dgm:cxn modelId="{CA66EA03-F155-4444-97C1-B3CCDDF6F2EB}" type="presParOf" srcId="{25D90722-4098-41C5-9BC4-F8B06B0B7169}" destId="{8C7C077B-03DE-4FFA-AE33-19C3A3197C2C}" srcOrd="5" destOrd="0" presId="urn:microsoft.com/office/officeart/2018/2/layout/IconLabelList"/>
    <dgm:cxn modelId="{E2DD05F2-58EE-46E2-AB76-CAC20A8359DF}" type="presParOf" srcId="{25D90722-4098-41C5-9BC4-F8B06B0B7169}" destId="{065A9BBD-B037-49C6-B123-09C0081D3A27}" srcOrd="6" destOrd="0" presId="urn:microsoft.com/office/officeart/2018/2/layout/IconLabelList"/>
    <dgm:cxn modelId="{BA819C58-2577-478B-8603-CF46915D9917}" type="presParOf" srcId="{065A9BBD-B037-49C6-B123-09C0081D3A27}" destId="{9BC20551-EE4B-4C44-A2A8-986022A25E02}" srcOrd="0" destOrd="0" presId="urn:microsoft.com/office/officeart/2018/2/layout/IconLabelList"/>
    <dgm:cxn modelId="{1E2DA824-F298-4E52-A722-9314D14D3BD4}" type="presParOf" srcId="{065A9BBD-B037-49C6-B123-09C0081D3A27}" destId="{C7AA1C6F-D844-4625-A6A6-367CFD5F0679}" srcOrd="1" destOrd="0" presId="urn:microsoft.com/office/officeart/2018/2/layout/IconLabelList"/>
    <dgm:cxn modelId="{92683BE9-7109-43BC-AA43-EFEF054E8C74}" type="presParOf" srcId="{065A9BBD-B037-49C6-B123-09C0081D3A27}" destId="{BAA98602-5580-4EF0-B219-18BB15393999}" srcOrd="2" destOrd="0" presId="urn:microsoft.com/office/officeart/2018/2/layout/IconLabelList"/>
    <dgm:cxn modelId="{E31BCE46-4616-4665-80E8-6B93CCDCDF9E}" type="presParOf" srcId="{25D90722-4098-41C5-9BC4-F8B06B0B7169}" destId="{4451CB99-B26E-4F9C-A77B-514061913D28}" srcOrd="7" destOrd="0" presId="urn:microsoft.com/office/officeart/2018/2/layout/IconLabelList"/>
    <dgm:cxn modelId="{E5AE9CC3-0C9C-4F2F-8491-63C3B669A40A}" type="presParOf" srcId="{25D90722-4098-41C5-9BC4-F8B06B0B7169}" destId="{9132AFCA-17DE-4C39-8727-46C6886CB5A9}" srcOrd="8" destOrd="0" presId="urn:microsoft.com/office/officeart/2018/2/layout/IconLabelList"/>
    <dgm:cxn modelId="{A4F18EC9-11C6-4B31-82CB-544287B10D0F}" type="presParOf" srcId="{9132AFCA-17DE-4C39-8727-46C6886CB5A9}" destId="{84AA8662-469C-4977-958D-6B1697E90F5B}" srcOrd="0" destOrd="0" presId="urn:microsoft.com/office/officeart/2018/2/layout/IconLabelList"/>
    <dgm:cxn modelId="{7BCBEDD7-10C5-4FA6-BE86-C9FD4B6C24C6}" type="presParOf" srcId="{9132AFCA-17DE-4C39-8727-46C6886CB5A9}" destId="{43787FEA-D3CA-4D67-9D0B-A3F7D240D61E}" srcOrd="1" destOrd="0" presId="urn:microsoft.com/office/officeart/2018/2/layout/IconLabelList"/>
    <dgm:cxn modelId="{034AFBD4-4A60-40BA-8D6B-AD3FEEB281BF}" type="presParOf" srcId="{9132AFCA-17DE-4C39-8727-46C6886CB5A9}" destId="{6BC98EA7-EDB2-46C0-99E9-E0790F805D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2AAF8-8BE6-4571-AA3E-A5AF25C357EB}">
      <dsp:nvSpPr>
        <dsp:cNvPr id="0" name=""/>
        <dsp:cNvSpPr/>
      </dsp:nvSpPr>
      <dsp:spPr>
        <a:xfrm>
          <a:off x="471530" y="693976"/>
          <a:ext cx="768867" cy="768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A927E-0D5E-48C1-94CA-30B58EA89C4F}">
      <dsp:nvSpPr>
        <dsp:cNvPr id="0" name=""/>
        <dsp:cNvSpPr/>
      </dsp:nvSpPr>
      <dsp:spPr>
        <a:xfrm>
          <a:off x="1667" y="171922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Assignment of choice</a:t>
          </a:r>
          <a:endParaRPr lang="en-US" sz="2100" kern="1200"/>
        </a:p>
      </dsp:txBody>
      <dsp:txXfrm>
        <a:off x="1667" y="1719223"/>
        <a:ext cx="1708593" cy="683437"/>
      </dsp:txXfrm>
    </dsp:sp>
    <dsp:sp modelId="{C8D6F8EA-7AE6-4E06-BDBA-D42D56BBEC26}">
      <dsp:nvSpPr>
        <dsp:cNvPr id="0" name=""/>
        <dsp:cNvSpPr/>
      </dsp:nvSpPr>
      <dsp:spPr>
        <a:xfrm>
          <a:off x="2479128" y="693976"/>
          <a:ext cx="768867" cy="768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0F8EB-C1EE-4282-AF49-31F1958DEF78}">
      <dsp:nvSpPr>
        <dsp:cNvPr id="0" name=""/>
        <dsp:cNvSpPr/>
      </dsp:nvSpPr>
      <dsp:spPr>
        <a:xfrm>
          <a:off x="2009264" y="171922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Goal</a:t>
          </a:r>
          <a:endParaRPr lang="en-US" sz="2100" kern="1200"/>
        </a:p>
      </dsp:txBody>
      <dsp:txXfrm>
        <a:off x="2009264" y="1719223"/>
        <a:ext cx="1708593" cy="683437"/>
      </dsp:txXfrm>
    </dsp:sp>
    <dsp:sp modelId="{6E1C90D6-121B-4342-91C5-FEC5830F7FD1}">
      <dsp:nvSpPr>
        <dsp:cNvPr id="0" name=""/>
        <dsp:cNvSpPr/>
      </dsp:nvSpPr>
      <dsp:spPr>
        <a:xfrm>
          <a:off x="4486725" y="693976"/>
          <a:ext cx="768867" cy="768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3F361-C74C-4EE3-9CEA-986AC72D3F55}">
      <dsp:nvSpPr>
        <dsp:cNvPr id="0" name=""/>
        <dsp:cNvSpPr/>
      </dsp:nvSpPr>
      <dsp:spPr>
        <a:xfrm>
          <a:off x="4016862" y="171922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How the program works</a:t>
          </a:r>
          <a:endParaRPr lang="en-US" sz="2100" kern="1200"/>
        </a:p>
      </dsp:txBody>
      <dsp:txXfrm>
        <a:off x="4016862" y="1719223"/>
        <a:ext cx="1708593" cy="683437"/>
      </dsp:txXfrm>
    </dsp:sp>
    <dsp:sp modelId="{9BC20551-EE4B-4C44-A2A8-986022A25E02}">
      <dsp:nvSpPr>
        <dsp:cNvPr id="0" name=""/>
        <dsp:cNvSpPr/>
      </dsp:nvSpPr>
      <dsp:spPr>
        <a:xfrm>
          <a:off x="6494323" y="693976"/>
          <a:ext cx="768867" cy="7688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8602-5580-4EF0-B219-18BB15393999}">
      <dsp:nvSpPr>
        <dsp:cNvPr id="0" name=""/>
        <dsp:cNvSpPr/>
      </dsp:nvSpPr>
      <dsp:spPr>
        <a:xfrm>
          <a:off x="6024460" y="171922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Graphs</a:t>
          </a:r>
          <a:endParaRPr lang="en-US" sz="2100" kern="1200"/>
        </a:p>
      </dsp:txBody>
      <dsp:txXfrm>
        <a:off x="6024460" y="1719223"/>
        <a:ext cx="1708593" cy="683437"/>
      </dsp:txXfrm>
    </dsp:sp>
    <dsp:sp modelId="{84AA8662-469C-4977-958D-6B1697E90F5B}">
      <dsp:nvSpPr>
        <dsp:cNvPr id="0" name=""/>
        <dsp:cNvSpPr/>
      </dsp:nvSpPr>
      <dsp:spPr>
        <a:xfrm>
          <a:off x="8501921" y="693976"/>
          <a:ext cx="768867" cy="7688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98EA7-EDB2-46C0-99E9-E0790F805DF7}">
      <dsp:nvSpPr>
        <dsp:cNvPr id="0" name=""/>
        <dsp:cNvSpPr/>
      </dsp:nvSpPr>
      <dsp:spPr>
        <a:xfrm>
          <a:off x="8032057" y="1719223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Struggles and learnings</a:t>
          </a:r>
          <a:endParaRPr lang="en-US" sz="2100" kern="1200"/>
        </a:p>
      </dsp:txBody>
      <dsp:txXfrm>
        <a:off x="8032057" y="1719223"/>
        <a:ext cx="1708593" cy="68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05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25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506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805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257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830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956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054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00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434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784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91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21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80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345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807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15E260-37F2-4A5C-92D8-741DB39716B7}" type="datetimeFigureOut">
              <a:rPr lang="nb-NO" smtClean="0"/>
              <a:t>09.04.2025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3C8BE6-5943-436F-B4A3-2775607BFA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00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0690CD-D10C-DFA6-5239-80D186482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5600" err="1"/>
              <a:t>Simulated</a:t>
            </a:r>
            <a:r>
              <a:rPr lang="nb-NO" sz="5600"/>
              <a:t> </a:t>
            </a:r>
            <a:r>
              <a:rPr lang="nb-NO" sz="5600" err="1"/>
              <a:t>IoT</a:t>
            </a:r>
            <a:r>
              <a:rPr lang="nb-NO" sz="5600"/>
              <a:t> Processing </a:t>
            </a:r>
            <a:r>
              <a:rPr lang="nb-NO" sz="5600" err="1"/>
              <a:t>with</a:t>
            </a:r>
            <a:r>
              <a:rPr lang="nb-NO" sz="5600"/>
              <a:t> </a:t>
            </a:r>
            <a:r>
              <a:rPr lang="nb-NO" sz="5600" err="1"/>
              <a:t>Pentaho</a:t>
            </a:r>
            <a:r>
              <a:rPr lang="nb-NO" sz="5600"/>
              <a:t> and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A04C3-5E7F-1E43-0C0F-14C4A9E30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nb-NO" dirty="0" err="1"/>
              <a:t>IoT</a:t>
            </a:r>
            <a:r>
              <a:rPr lang="nb-NO" dirty="0"/>
              <a:t> Smart House </a:t>
            </a:r>
            <a:r>
              <a:rPr lang="nb-NO" dirty="0" err="1"/>
              <a:t>Temperature</a:t>
            </a:r>
            <a:r>
              <a:rPr lang="nb-NO" dirty="0"/>
              <a:t> Sensors</a:t>
            </a:r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098561A9-A0B3-E44E-A838-1369214A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972" r="-1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592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DAE8-EBFE-4DE8-A2FC-4925AECE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nb-NO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CF66D9-F252-2736-6780-18B0DC94F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418661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047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</TotalTime>
  <Words>25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Simulated IoT Processing with Pentaho and Kafka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Vetle Dalseng</dc:creator>
  <cp:lastModifiedBy>Vetle Dalseng</cp:lastModifiedBy>
  <cp:revision>2</cp:revision>
  <dcterms:created xsi:type="dcterms:W3CDTF">2025-04-09T13:38:11Z</dcterms:created>
  <dcterms:modified xsi:type="dcterms:W3CDTF">2025-04-09T13:44:28Z</dcterms:modified>
</cp:coreProperties>
</file>