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1575" autoAdjust="0"/>
  </p:normalViewPr>
  <p:slideViewPr>
    <p:cSldViewPr showGuides="1">
      <p:cViewPr varScale="1">
        <p:scale>
          <a:sx n="115" d="100"/>
          <a:sy n="115" d="100"/>
        </p:scale>
        <p:origin x="153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734C8-2390-4C31-B1D4-BFD4176EFC94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5BEFE9-5F56-46FE-9F02-5C62B5640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42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8605C-6FF0-4909-92D7-A9C6F11DB5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62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926F0-EC2C-4430-9D15-D5FF664D35E9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6C87-65DB-4043-9072-335CC7C49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24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smtClean="0"/>
              <a:t>Uredite stil naslova matrice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926F0-EC2C-4430-9D15-D5FF664D35E9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86C87-65DB-4043-9072-335CC7C49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48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>
            <a:spLocks/>
          </p:cNvSpPr>
          <p:nvPr/>
        </p:nvSpPr>
        <p:spPr>
          <a:xfrm>
            <a:off x="4274820" y="533400"/>
            <a:ext cx="594360" cy="594360"/>
          </a:xfrm>
          <a:prstGeom prst="ellipse">
            <a:avLst/>
          </a:prstGeom>
          <a:blipFill>
            <a:blip r:embed="rId3">
              <a:grayscl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2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soft" dir="t"/>
          </a:scene3d>
          <a:sp3d>
            <a:bevelT w="381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20240" y="777240"/>
            <a:ext cx="5303520" cy="5303520"/>
          </a:xfrm>
          <a:prstGeom prst="ellipse">
            <a:avLst/>
          </a:prstGeom>
        </p:spPr>
      </p:pic>
      <p:sp>
        <p:nvSpPr>
          <p:cNvPr id="1091" name="Oval 1090"/>
          <p:cNvSpPr>
            <a:spLocks noChangeAspect="1"/>
          </p:cNvSpPr>
          <p:nvPr/>
        </p:nvSpPr>
        <p:spPr>
          <a:xfrm>
            <a:off x="1828800" y="685800"/>
            <a:ext cx="5486400" cy="5486400"/>
          </a:xfrm>
          <a:custGeom>
            <a:avLst/>
            <a:gdLst/>
            <a:ahLst/>
            <a:cxnLst/>
            <a:rect l="l" t="t" r="r" b="b"/>
            <a:pathLst>
              <a:path w="5486400" h="5486400">
                <a:moveTo>
                  <a:pt x="2745148" y="152401"/>
                </a:moveTo>
                <a:cubicBezTo>
                  <a:pt x="1825091" y="151709"/>
                  <a:pt x="973686" y="639022"/>
                  <a:pt x="508292" y="1432693"/>
                </a:cubicBezTo>
                <a:lnTo>
                  <a:pt x="2743200" y="2743200"/>
                </a:lnTo>
                <a:lnTo>
                  <a:pt x="4980077" y="1436054"/>
                </a:lnTo>
                <a:cubicBezTo>
                  <a:pt x="4515877" y="641684"/>
                  <a:pt x="3665205" y="153093"/>
                  <a:pt x="2745148" y="152401"/>
                </a:cubicBezTo>
                <a:close/>
                <a:moveTo>
                  <a:pt x="2743200" y="0"/>
                </a:moveTo>
                <a:cubicBezTo>
                  <a:pt x="4258228" y="0"/>
                  <a:pt x="5486400" y="1228172"/>
                  <a:pt x="5486400" y="2743200"/>
                </a:cubicBezTo>
                <a:cubicBezTo>
                  <a:pt x="5486400" y="4258228"/>
                  <a:pt x="4258228" y="5486400"/>
                  <a:pt x="2743200" y="5486400"/>
                </a:cubicBezTo>
                <a:cubicBezTo>
                  <a:pt x="1228172" y="5486400"/>
                  <a:pt x="0" y="4258228"/>
                  <a:pt x="0" y="2743200"/>
                </a:cubicBezTo>
                <a:cubicBezTo>
                  <a:pt x="0" y="1228172"/>
                  <a:pt x="1228172" y="0"/>
                  <a:pt x="2743200" y="0"/>
                </a:cubicBezTo>
                <a:close/>
              </a:path>
            </a:pathLst>
          </a:custGeom>
          <a:blipFill>
            <a:blip r:embed="rId3">
              <a:grayscl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2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soft" dir="t"/>
          </a:scene3d>
          <a:sp3d>
            <a:bevelT w="381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/>
          </a:p>
          <a:p>
            <a:pPr algn="ctr"/>
            <a:endParaRPr lang="hr-HR" dirty="0"/>
          </a:p>
          <a:p>
            <a:pPr algn="ctr"/>
            <a:endParaRPr lang="hr-HR" dirty="0" smtClean="0"/>
          </a:p>
          <a:p>
            <a:pPr algn="ctr"/>
            <a:endParaRPr lang="hr-HR" dirty="0"/>
          </a:p>
          <a:p>
            <a:r>
              <a:rPr lang="hr-HR" dirty="0" err="1" smtClean="0">
                <a:solidFill>
                  <a:schemeClr val="tx1"/>
                </a:solidFill>
              </a:rPr>
              <a:t>Hedera</a:t>
            </a:r>
            <a:r>
              <a:rPr lang="hr-HR" dirty="0" smtClean="0">
                <a:solidFill>
                  <a:schemeClr val="tx1"/>
                </a:solidFill>
              </a:rPr>
              <a:t> </a:t>
            </a:r>
            <a:r>
              <a:rPr lang="hr-HR" dirty="0" err="1" smtClean="0">
                <a:solidFill>
                  <a:schemeClr val="tx1"/>
                </a:solidFill>
              </a:rPr>
              <a:t>helix</a:t>
            </a:r>
            <a:r>
              <a:rPr lang="hr-HR" dirty="0" smtClean="0">
                <a:solidFill>
                  <a:schemeClr val="tx1"/>
                </a:solidFill>
              </a:rPr>
              <a:t> je naziv za:    a)Bršljan</a:t>
            </a:r>
            <a:br>
              <a:rPr lang="hr-HR" dirty="0" smtClean="0">
                <a:solidFill>
                  <a:schemeClr val="tx1"/>
                </a:solidFill>
              </a:rPr>
            </a:br>
            <a:r>
              <a:rPr lang="hr-HR" dirty="0" smtClean="0">
                <a:solidFill>
                  <a:schemeClr val="tx1"/>
                </a:solidFill>
              </a:rPr>
              <a:t>		            b)Visibabu</a:t>
            </a:r>
            <a:br>
              <a:rPr lang="hr-HR" dirty="0" smtClean="0">
                <a:solidFill>
                  <a:schemeClr val="tx1"/>
                </a:solidFill>
              </a:rPr>
            </a:br>
            <a:r>
              <a:rPr lang="hr-HR" dirty="0" smtClean="0">
                <a:solidFill>
                  <a:schemeClr val="tx1"/>
                </a:solidFill>
              </a:rPr>
              <a:t>		            c)Mrkvu</a:t>
            </a:r>
            <a:endParaRPr lang="hr-HR" dirty="0" smtClean="0"/>
          </a:p>
        </p:txBody>
      </p:sp>
      <p:sp>
        <p:nvSpPr>
          <p:cNvPr id="6" name="Donut 5"/>
          <p:cNvSpPr>
            <a:spLocks noChangeAspect="1"/>
          </p:cNvSpPr>
          <p:nvPr/>
        </p:nvSpPr>
        <p:spPr>
          <a:xfrm>
            <a:off x="4457700" y="3314700"/>
            <a:ext cx="228600" cy="228600"/>
          </a:xfrm>
          <a:prstGeom prst="donut">
            <a:avLst/>
          </a:prstGeom>
          <a:gradFill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2700000" scaled="0"/>
          </a:gradFill>
          <a:ln>
            <a:noFill/>
          </a:ln>
          <a:effectLst>
            <a:innerShdw blurRad="63500" dist="76200" dir="18900000">
              <a:prstClr val="black">
                <a:alpha val="44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kstniOkvir 1"/>
          <p:cNvSpPr txBox="1"/>
          <p:nvPr/>
        </p:nvSpPr>
        <p:spPr>
          <a:xfrm>
            <a:off x="3419872" y="5157192"/>
            <a:ext cx="2592288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hr-HR" dirty="0" smtClean="0"/>
              <a:t>Provjeri odgovor!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92258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25000" decel="2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" presetClass="path" presetSubtype="0" accel="25000" decel="2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2146E-6 C 0.15556 -2.82146E-6 0.28333 0.16813 0.28333 0.3772 C 0.28333 0.58603 0.15556 0.75602 0 0.75602 C -0.1566 0.75602 -0.28333 0.58603 -0.28333 0.3772 C -0.28333 0.16813 -0.1566 -2.82146E-6 0 -2.82146E-6 Z " pathEditMode="relative" rAng="0" ptsTypes="fffff">
                                      <p:cBhvr>
                                        <p:cTn id="8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7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1790034-AA9B-4A4F-965D-C018894E929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Animirana slika koja se okreće</Template>
  <TotalTime>0</TotalTime>
  <Words>11</Words>
  <Application>Microsoft Office PowerPoint</Application>
  <PresentationFormat>Prikaz na zaslonu 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Korišteni fontovi</vt:lpstr>
      </vt:variant>
      <vt:variant>
        <vt:i4>2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sustava Office</vt:lpstr>
      <vt:lpstr>PowerPoint prezentacija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2022-04-02T15:43:46Z</dcterms:created>
  <dcterms:modified xsi:type="dcterms:W3CDTF">2022-04-02T15:52:48Z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TC018814179991</vt:lpwstr>
  </property>
</Properties>
</file>