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ia Berger" initials="VB" lastIdx="3" clrIdx="0">
    <p:extLst>
      <p:ext uri="{19B8F6BF-5375-455C-9EA6-DF929625EA0E}">
        <p15:presenceInfo xmlns:p15="http://schemas.microsoft.com/office/powerpoint/2012/main" userId="Victoria Berger" providerId="None"/>
      </p:ext>
    </p:extLst>
  </p:cmAuthor>
  <p:cmAuthor id="2" name="Victoria Berger" initials="VB [2]" lastIdx="1" clrIdx="1">
    <p:extLst>
      <p:ext uri="{19B8F6BF-5375-455C-9EA6-DF929625EA0E}">
        <p15:presenceInfo xmlns:p15="http://schemas.microsoft.com/office/powerpoint/2012/main" userId="S0037FFE982CA824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198C8D-BED7-42D0-981C-2BD6630A0070}" v="2" dt="2019-09-27T15:08:09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ia Berger" userId="b2aec576-d5b2-46ff-bcab-ef9ea21adb61" providerId="ADAL" clId="{EA198C8D-BED7-42D0-981C-2BD6630A0070}"/>
    <pc:docChg chg="modSld">
      <pc:chgData name="Victoria Berger" userId="b2aec576-d5b2-46ff-bcab-ef9ea21adb61" providerId="ADAL" clId="{EA198C8D-BED7-42D0-981C-2BD6630A0070}" dt="2019-09-27T15:08:09.429" v="1"/>
      <pc:docMkLst>
        <pc:docMk/>
      </pc:docMkLst>
      <pc:sldChg chg="modCm">
        <pc:chgData name="Victoria Berger" userId="b2aec576-d5b2-46ff-bcab-ef9ea21adb61" providerId="ADAL" clId="{EA198C8D-BED7-42D0-981C-2BD6630A0070}" dt="2019-09-27T15:08:09.429" v="1"/>
        <pc:sldMkLst>
          <pc:docMk/>
          <pc:sldMk cId="1923608359" sldId="256"/>
        </pc:sldMkLst>
      </pc:sldChg>
    </pc:docChg>
  </pc:docChgLst>
  <pc:docChgLst>
    <pc:chgData name="Victoria Berger" userId="10037FFE982CA824@LIVE.COM" providerId="AD" clId="Web-{A5528A99-38F8-4C9B-868A-151CA80E9ADB}"/>
    <pc:docChg chg="modSld">
      <pc:chgData name="Victoria Berger" userId="10037FFE982CA824@LIVE.COM" providerId="AD" clId="Web-{A5528A99-38F8-4C9B-868A-151CA80E9ADB}" dt="2018-03-01T14:18:26.841" v="61"/>
      <pc:docMkLst>
        <pc:docMk/>
      </pc:docMkLst>
      <pc:sldChg chg="addSp modSp addCm modCm">
        <pc:chgData name="Victoria Berger" userId="10037FFE982CA824@LIVE.COM" providerId="AD" clId="Web-{A5528A99-38F8-4C9B-868A-151CA80E9ADB}" dt="2018-03-01T14:18:26.841" v="61"/>
        <pc:sldMkLst>
          <pc:docMk/>
          <pc:sldMk cId="1923608359" sldId="256"/>
        </pc:sldMkLst>
        <pc:spChg chg="mod">
          <ac:chgData name="Victoria Berger" userId="10037FFE982CA824@LIVE.COM" providerId="AD" clId="Web-{A5528A99-38F8-4C9B-868A-151CA80E9ADB}" dt="2018-03-01T13:44:54.886" v="15"/>
          <ac:spMkLst>
            <pc:docMk/>
            <pc:sldMk cId="1923608359" sldId="256"/>
            <ac:spMk id="6" creationId="{359D4332-53D2-43EE-AA9F-D9B0DD1B5B7E}"/>
          </ac:spMkLst>
        </pc:spChg>
        <pc:spChg chg="mod">
          <ac:chgData name="Victoria Berger" userId="10037FFE982CA824@LIVE.COM" providerId="AD" clId="Web-{A5528A99-38F8-4C9B-868A-151CA80E9ADB}" dt="2018-03-01T13:45:43.918" v="30"/>
          <ac:spMkLst>
            <pc:docMk/>
            <pc:sldMk cId="1923608359" sldId="256"/>
            <ac:spMk id="7" creationId="{88F58A8D-D83E-4B82-91E6-AAA56FE98A84}"/>
          </ac:spMkLst>
        </pc:spChg>
        <pc:spChg chg="mod">
          <ac:chgData name="Victoria Berger" userId="10037FFE982CA824@LIVE.COM" providerId="AD" clId="Web-{A5528A99-38F8-4C9B-868A-151CA80E9ADB}" dt="2018-03-01T13:46:04.856" v="36"/>
          <ac:spMkLst>
            <pc:docMk/>
            <pc:sldMk cId="1923608359" sldId="256"/>
            <ac:spMk id="8" creationId="{A5A5F07F-F66E-4A11-B6D3-347B49EA7E1F}"/>
          </ac:spMkLst>
        </pc:spChg>
        <pc:spChg chg="mod">
          <ac:chgData name="Victoria Berger" userId="10037FFE982CA824@LIVE.COM" providerId="AD" clId="Web-{A5528A99-38F8-4C9B-868A-151CA80E9ADB}" dt="2018-03-01T13:45:07.308" v="19"/>
          <ac:spMkLst>
            <pc:docMk/>
            <pc:sldMk cId="1923608359" sldId="256"/>
            <ac:spMk id="12" creationId="{85DA3A98-E3B5-47E5-8256-BE146F73B6F2}"/>
          </ac:spMkLst>
        </pc:spChg>
        <pc:spChg chg="mod">
          <ac:chgData name="Victoria Berger" userId="10037FFE982CA824@LIVE.COM" providerId="AD" clId="Web-{A5528A99-38F8-4C9B-868A-151CA80E9ADB}" dt="2018-03-01T13:45:09.417" v="20"/>
          <ac:spMkLst>
            <pc:docMk/>
            <pc:sldMk cId="1923608359" sldId="256"/>
            <ac:spMk id="13" creationId="{24C4BABD-8BBD-43ED-8813-326F95B21F3F}"/>
          </ac:spMkLst>
        </pc:spChg>
        <pc:spChg chg="mod">
          <ac:chgData name="Victoria Berger" userId="10037FFE982CA824@LIVE.COM" providerId="AD" clId="Web-{A5528A99-38F8-4C9B-868A-151CA80E9ADB}" dt="2018-03-01T13:45:11.355" v="21"/>
          <ac:spMkLst>
            <pc:docMk/>
            <pc:sldMk cId="1923608359" sldId="256"/>
            <ac:spMk id="14" creationId="{19B9B8A0-4837-4771-8E2A-AA48919DDE50}"/>
          </ac:spMkLst>
        </pc:spChg>
        <pc:spChg chg="mod">
          <ac:chgData name="Victoria Berger" userId="10037FFE982CA824@LIVE.COM" providerId="AD" clId="Web-{A5528A99-38F8-4C9B-868A-151CA80E9ADB}" dt="2018-03-01T13:45:54.762" v="34"/>
          <ac:spMkLst>
            <pc:docMk/>
            <pc:sldMk cId="1923608359" sldId="256"/>
            <ac:spMk id="15" creationId="{AB947520-5AB0-4DAA-9C77-B9F55730F107}"/>
          </ac:spMkLst>
        </pc:spChg>
        <pc:spChg chg="mod">
          <ac:chgData name="Victoria Berger" userId="10037FFE982CA824@LIVE.COM" providerId="AD" clId="Web-{A5528A99-38F8-4C9B-868A-151CA80E9ADB}" dt="2018-03-01T13:46:00.543" v="35"/>
          <ac:spMkLst>
            <pc:docMk/>
            <pc:sldMk cId="1923608359" sldId="256"/>
            <ac:spMk id="16" creationId="{2FADBE2E-7462-4802-AC70-A28173C8071C}"/>
          </ac:spMkLst>
        </pc:spChg>
        <pc:spChg chg="add mod">
          <ac:chgData name="Victoria Berger" userId="10037FFE982CA824@LIVE.COM" providerId="AD" clId="Web-{A5528A99-38F8-4C9B-868A-151CA80E9ADB}" dt="2018-03-01T13:46:27.825" v="46"/>
          <ac:spMkLst>
            <pc:docMk/>
            <pc:sldMk cId="1923608359" sldId="256"/>
            <ac:spMk id="32" creationId="{8255F8B2-7093-4C45-BA82-9340E3AD790D}"/>
          </ac:spMkLst>
        </pc:spChg>
        <pc:spChg chg="mod">
          <ac:chgData name="Victoria Berger" userId="10037FFE982CA824@LIVE.COM" providerId="AD" clId="Web-{A5528A99-38F8-4C9B-868A-151CA80E9ADB}" dt="2018-03-01T13:45:03.917" v="18"/>
          <ac:spMkLst>
            <pc:docMk/>
            <pc:sldMk cId="1923608359" sldId="256"/>
            <ac:spMk id="33" creationId="{CDABF22D-91B4-4142-BD60-9A90E8B9ECB5}"/>
          </ac:spMkLst>
        </pc:spChg>
        <pc:spChg chg="mod">
          <ac:chgData name="Victoria Berger" userId="10037FFE982CA824@LIVE.COM" providerId="AD" clId="Web-{A5528A99-38F8-4C9B-868A-151CA80E9ADB}" dt="2018-03-01T13:45:52.762" v="33"/>
          <ac:spMkLst>
            <pc:docMk/>
            <pc:sldMk cId="1923608359" sldId="256"/>
            <ac:spMk id="35" creationId="{F540AE9C-C010-49D9-9C03-983F64FD46E1}"/>
          </ac:spMkLst>
        </pc:spChg>
        <pc:spChg chg="add mod">
          <ac:chgData name="Victoria Berger" userId="10037FFE982CA824@LIVE.COM" providerId="AD" clId="Web-{A5528A99-38F8-4C9B-868A-151CA80E9ADB}" dt="2018-03-01T13:46:57.122" v="57"/>
          <ac:spMkLst>
            <pc:docMk/>
            <pc:sldMk cId="1923608359" sldId="256"/>
            <ac:spMk id="37" creationId="{D51992E5-456B-4088-8690-D50E19E30F62}"/>
          </ac:spMkLst>
        </pc:spChg>
        <pc:spChg chg="mod">
          <ac:chgData name="Victoria Berger" userId="10037FFE982CA824@LIVE.COM" providerId="AD" clId="Web-{A5528A99-38F8-4C9B-868A-151CA80E9ADB}" dt="2018-03-01T13:45:16.277" v="23"/>
          <ac:spMkLst>
            <pc:docMk/>
            <pc:sldMk cId="1923608359" sldId="256"/>
            <ac:spMk id="38" creationId="{7601A3DA-2EDD-470E-B659-2D65B5A96FDA}"/>
          </ac:spMkLst>
        </pc:spChg>
        <pc:spChg chg="mod">
          <ac:chgData name="Victoria Berger" userId="10037FFE982CA824@LIVE.COM" providerId="AD" clId="Web-{A5528A99-38F8-4C9B-868A-151CA80E9ADB}" dt="2018-03-01T13:45:20.558" v="25"/>
          <ac:spMkLst>
            <pc:docMk/>
            <pc:sldMk cId="1923608359" sldId="256"/>
            <ac:spMk id="39" creationId="{7BA0E401-4D9A-4283-9968-00EBFC7B0C8E}"/>
          </ac:spMkLst>
        </pc:spChg>
        <pc:spChg chg="mod">
          <ac:chgData name="Victoria Berger" userId="10037FFE982CA824@LIVE.COM" providerId="AD" clId="Web-{A5528A99-38F8-4C9B-868A-151CA80E9ADB}" dt="2018-03-01T13:45:34.011" v="28"/>
          <ac:spMkLst>
            <pc:docMk/>
            <pc:sldMk cId="1923608359" sldId="256"/>
            <ac:spMk id="40" creationId="{6D4B4AD3-FC9D-4592-BA5B-3661A10CAB87}"/>
          </ac:spMkLst>
        </pc:spChg>
        <pc:cxnChg chg="mod">
          <ac:chgData name="Victoria Berger" userId="10037FFE982CA824@LIVE.COM" providerId="AD" clId="Web-{A5528A99-38F8-4C9B-868A-151CA80E9ADB}" dt="2018-03-01T13:44:57.370" v="16"/>
          <ac:cxnSpMkLst>
            <pc:docMk/>
            <pc:sldMk cId="1923608359" sldId="256"/>
            <ac:cxnSpMk id="24" creationId="{21125861-F160-4F77-9C87-68CAA260DF6E}"/>
          </ac:cxnSpMkLst>
        </pc:cxnChg>
        <pc:cxnChg chg="mod">
          <ac:chgData name="Victoria Berger" userId="10037FFE982CA824@LIVE.COM" providerId="AD" clId="Web-{A5528A99-38F8-4C9B-868A-151CA80E9ADB}" dt="2018-03-01T13:45:45.996" v="31"/>
          <ac:cxnSpMkLst>
            <pc:docMk/>
            <pc:sldMk cId="1923608359" sldId="256"/>
            <ac:cxnSpMk id="26" creationId="{92A140D0-DD02-4463-AB5B-4BF881E397CE}"/>
          </ac:cxnSpMkLst>
        </pc:cxnChg>
        <pc:cxnChg chg="mod">
          <ac:chgData name="Victoria Berger" userId="10037FFE982CA824@LIVE.COM" providerId="AD" clId="Web-{A5528A99-38F8-4C9B-868A-151CA80E9ADB}" dt="2018-03-01T13:44:59.761" v="17"/>
          <ac:cxnSpMkLst>
            <pc:docMk/>
            <pc:sldMk cId="1923608359" sldId="256"/>
            <ac:cxnSpMk id="34" creationId="{8ED11912-ACF7-46CD-AD03-C5ADD93C617C}"/>
          </ac:cxnSpMkLst>
        </pc:cxnChg>
        <pc:cxnChg chg="mod">
          <ac:chgData name="Victoria Berger" userId="10037FFE982CA824@LIVE.COM" providerId="AD" clId="Web-{A5528A99-38F8-4C9B-868A-151CA80E9ADB}" dt="2018-03-01T13:45:48.027" v="32"/>
          <ac:cxnSpMkLst>
            <pc:docMk/>
            <pc:sldMk cId="1923608359" sldId="256"/>
            <ac:cxnSpMk id="36" creationId="{A0FC4FCA-50BA-4A8D-AB41-7EFC3CC2753B}"/>
          </ac:cxnSpMkLst>
        </pc:cxnChg>
        <pc:cxnChg chg="mod">
          <ac:chgData name="Victoria Berger" userId="10037FFE982CA824@LIVE.COM" providerId="AD" clId="Web-{A5528A99-38F8-4C9B-868A-151CA80E9ADB}" dt="2018-03-01T13:45:14.230" v="22"/>
          <ac:cxnSpMkLst>
            <pc:docMk/>
            <pc:sldMk cId="1923608359" sldId="256"/>
            <ac:cxnSpMk id="41" creationId="{0E70A9DB-64FF-4DE1-8ED1-726E17300BEC}"/>
          </ac:cxnSpMkLst>
        </pc:cxnChg>
        <pc:cxnChg chg="mod">
          <ac:chgData name="Victoria Berger" userId="10037FFE982CA824@LIVE.COM" providerId="AD" clId="Web-{A5528A99-38F8-4C9B-868A-151CA80E9ADB}" dt="2018-03-01T13:45:24.636" v="26"/>
          <ac:cxnSpMkLst>
            <pc:docMk/>
            <pc:sldMk cId="1923608359" sldId="256"/>
            <ac:cxnSpMk id="45" creationId="{33F125E3-C8BA-459B-9CF6-1BC6B6120CDF}"/>
          </ac:cxnSpMkLst>
        </pc:cxnChg>
        <pc:cxnChg chg="mod">
          <ac:chgData name="Victoria Berger" userId="10037FFE982CA824@LIVE.COM" providerId="AD" clId="Web-{A5528A99-38F8-4C9B-868A-151CA80E9ADB}" dt="2018-03-01T13:45:28.074" v="27"/>
          <ac:cxnSpMkLst>
            <pc:docMk/>
            <pc:sldMk cId="1923608359" sldId="256"/>
            <ac:cxnSpMk id="46" creationId="{5F0FF00D-97D0-4984-A459-09E3834A517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EFC8-4AAC-43F1-893E-6F4FC90B0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6A84B-F87C-4C10-8F13-4B29823F0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FD08C-D40B-4A58-BDDB-B1D69561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583C-A5F2-4033-935D-9E411CD1FBF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95086-B93F-4A07-83D5-F6CD3CB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2C90-958C-404A-BD0B-82348CB3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807A-0288-4353-9BD0-9428ED04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3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57E5-94E6-4366-968B-16ACA823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22FF6-CFF9-4844-ACA6-BBFA72C7A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0908-87C8-4DDC-BAA0-61A20A25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583C-A5F2-4033-935D-9E411CD1FBF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2BBEE-8033-4689-ABE8-2466AABB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5FE21-5FD1-4C9C-9A63-8F43E34B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807A-0288-4353-9BD0-9428ED04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3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E44FF-2EC6-44F6-B797-800C549C9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D8C14-D6EC-4F0D-938B-F196841A4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F09A-B66B-412C-8EBA-DA83FE0A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583C-A5F2-4033-935D-9E411CD1FBF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B60C-A356-4426-B67E-ADA2CEF9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0036-91CD-49CF-B47E-16EE1438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807A-0288-4353-9BD0-9428ED04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1B95-1256-4D61-83DA-0A3A98DB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4A42B-5707-4395-98C8-3C9AF0596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42909-8BDE-4B68-969D-AF2BCAFA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583C-A5F2-4033-935D-9E411CD1FBF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71F7-79CC-40B4-80EA-5730FB7B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DC222-EDF6-4532-8612-BCB01ED3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807A-0288-4353-9BD0-9428ED04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0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DD03-2005-4B77-8862-902206EA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DC4F7-6763-4BB3-B7BB-CA048B0B9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6C158-ABD3-44EE-8C46-3B567977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583C-A5F2-4033-935D-9E411CD1FBF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679E0-70C3-408B-A1DC-686E8061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2323-608D-4C89-8F34-259C3158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807A-0288-4353-9BD0-9428ED04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56A6-A1AD-41A5-AE52-1D9CFFB1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827E-DD03-46FD-96E0-8C3B9A40A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7A9B5-3FE1-4088-BA1D-D52BA9C18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AA555-0418-4FC6-B856-ABA87BCE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583C-A5F2-4033-935D-9E411CD1FBF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FE9EC-3D55-4A42-A0BD-9AD4DAD5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86B8E-60C5-4FF2-97D3-C25B3613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807A-0288-4353-9BD0-9428ED04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8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CFDE-8685-467F-9E3A-FEF94BEE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0DE69-AE2E-48BB-A0F5-EBB6A7C1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4C5C4-2045-4FB3-A2C1-C213DE1BB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CB51C-34DF-4216-A59E-D55DC8918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D1C7F-52C9-453D-9B14-2A1D9F81C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16A34-70BF-42E2-B125-46CBABCD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583C-A5F2-4033-935D-9E411CD1FBF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8D35D-26DA-442A-B4C0-07D78E6E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214CD-04D9-4842-B4A1-6A743EF9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807A-0288-4353-9BD0-9428ED04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8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7A0A-791F-4554-91A0-C28E07D2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68A04-BDBF-4227-A676-FE2432BB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583C-A5F2-4033-935D-9E411CD1FBF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423E1-862A-4463-BD31-7462D42C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17AED-B3A0-4BCC-B349-60363502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807A-0288-4353-9BD0-9428ED04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8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C65B8-83AA-472C-BF80-CF04EECE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583C-A5F2-4033-935D-9E411CD1FBF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AD530-81FB-4102-B839-2B6405EB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B107-EDED-4315-B970-8E6376EF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807A-0288-4353-9BD0-9428ED04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1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E3E9-35FA-4C20-A8A0-7A892F0E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A9F3-69F5-416D-A0CF-BDD2D6FA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52425-F732-41E5-B97B-806C5BA24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AB456-DB7D-4A21-9234-C60079F1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583C-A5F2-4033-935D-9E411CD1FBF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F53B4-4D0C-4A2C-9166-4FC8F3A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BD1D2-3927-4CE6-B272-4DADD8D6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807A-0288-4353-9BD0-9428ED04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6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8A2E-A82E-4AA1-A451-EA116294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0961D-6352-4D08-9EFA-CE4388FC6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FBBB9-9F99-43ED-B2AE-AF1EF4B4A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C89A7-6DF3-43EE-B9CC-368DB999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583C-A5F2-4033-935D-9E411CD1FBF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7E749-55BA-4A9B-9088-BAB7558D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ED4BA-0769-4F68-B2E0-D94D1DBF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7807A-0288-4353-9BD0-9428ED04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2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1CB4E-2B00-4DD1-9A63-6BF5B898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55EA1-4CBB-44F4-A6F3-EF106D1D3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CABC7-6473-4102-912D-5C25C2E0E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583C-A5F2-4033-935D-9E411CD1FBF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97EAA-F1EB-4DF2-897B-A175A767D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1FC01-E8AA-4591-BE66-44C023B49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7807A-0288-4353-9BD0-9428ED04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882E-576E-4EF8-9946-272EFC02F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116" y="205225"/>
            <a:ext cx="10298883" cy="88611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Structure – Top Navigation Bar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0BE7F4-768F-4219-8511-A62FAF6561D4}"/>
              </a:ext>
            </a:extLst>
          </p:cNvPr>
          <p:cNvSpPr/>
          <p:nvPr/>
        </p:nvSpPr>
        <p:spPr>
          <a:xfrm>
            <a:off x="5345882" y="1267509"/>
            <a:ext cx="2172749" cy="429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MENU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82416-EAE5-414A-93F8-13924919D5F7}"/>
              </a:ext>
            </a:extLst>
          </p:cNvPr>
          <p:cNvSpPr/>
          <p:nvPr/>
        </p:nvSpPr>
        <p:spPr>
          <a:xfrm>
            <a:off x="921389" y="2313994"/>
            <a:ext cx="1877736" cy="320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Who we are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9D4332-53D2-43EE-AA9F-D9B0DD1B5B7E}"/>
              </a:ext>
            </a:extLst>
          </p:cNvPr>
          <p:cNvSpPr/>
          <p:nvPr/>
        </p:nvSpPr>
        <p:spPr>
          <a:xfrm>
            <a:off x="3608710" y="2336074"/>
            <a:ext cx="1877736" cy="320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What we do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F58A8D-D83E-4B82-91E6-AAA56FE98A84}"/>
              </a:ext>
            </a:extLst>
          </p:cNvPr>
          <p:cNvSpPr/>
          <p:nvPr/>
        </p:nvSpPr>
        <p:spPr>
          <a:xfrm>
            <a:off x="6100861" y="2288232"/>
            <a:ext cx="1877736" cy="320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Do Business with 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A5F07F-F66E-4A11-B6D3-347B49EA7E1F}"/>
              </a:ext>
            </a:extLst>
          </p:cNvPr>
          <p:cNvSpPr/>
          <p:nvPr/>
        </p:nvSpPr>
        <p:spPr>
          <a:xfrm>
            <a:off x="8226715" y="2299373"/>
            <a:ext cx="1284213" cy="320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News/Events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AA4254-63AE-46E4-985C-44B577C56E39}"/>
              </a:ext>
            </a:extLst>
          </p:cNvPr>
          <p:cNvSpPr/>
          <p:nvPr/>
        </p:nvSpPr>
        <p:spPr>
          <a:xfrm>
            <a:off x="176169" y="3179428"/>
            <a:ext cx="906011" cy="721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About ACLC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Leadership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5AF4D-9A9C-4506-9DB4-45842FD10E99}"/>
              </a:ext>
            </a:extLst>
          </p:cNvPr>
          <p:cNvSpPr/>
          <p:nvPr/>
        </p:nvSpPr>
        <p:spPr>
          <a:xfrm>
            <a:off x="1224793" y="3179428"/>
            <a:ext cx="906011" cy="721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Contract Vehicles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A8662-317A-42C3-91E2-9C02982EEF73}"/>
              </a:ext>
            </a:extLst>
          </p:cNvPr>
          <p:cNvSpPr/>
          <p:nvPr/>
        </p:nvSpPr>
        <p:spPr>
          <a:xfrm>
            <a:off x="2346119" y="3179428"/>
            <a:ext cx="906011" cy="721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Socio-Economic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DA3A98-E3B5-47E5-8256-BE146F73B6F2}"/>
              </a:ext>
            </a:extLst>
          </p:cNvPr>
          <p:cNvSpPr/>
          <p:nvPr/>
        </p:nvSpPr>
        <p:spPr>
          <a:xfrm>
            <a:off x="3361146" y="3182207"/>
            <a:ext cx="906011" cy="7214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Training/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Education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C4BABD-8BBD-43ED-8813-326F95B21F3F}"/>
              </a:ext>
            </a:extLst>
          </p:cNvPr>
          <p:cNvSpPr/>
          <p:nvPr/>
        </p:nvSpPr>
        <p:spPr>
          <a:xfrm>
            <a:off x="4348698" y="3174351"/>
            <a:ext cx="906011" cy="7214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Mission Support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B9B8A0-4837-4771-8E2A-AA48919DDE50}"/>
              </a:ext>
            </a:extLst>
          </p:cNvPr>
          <p:cNvSpPr/>
          <p:nvPr/>
        </p:nvSpPr>
        <p:spPr>
          <a:xfrm>
            <a:off x="5429655" y="3182207"/>
            <a:ext cx="906011" cy="7214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Technology Integration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947520-5AB0-4DAA-9C77-B9F55730F107}"/>
              </a:ext>
            </a:extLst>
          </p:cNvPr>
          <p:cNvSpPr/>
          <p:nvPr/>
        </p:nvSpPr>
        <p:spPr>
          <a:xfrm>
            <a:off x="6434764" y="3164735"/>
            <a:ext cx="906011" cy="7214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For Potential Teammates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ADBE2E-7462-4802-AC70-A28173C8071C}"/>
              </a:ext>
            </a:extLst>
          </p:cNvPr>
          <p:cNvSpPr/>
          <p:nvPr/>
        </p:nvSpPr>
        <p:spPr>
          <a:xfrm>
            <a:off x="7426896" y="3164735"/>
            <a:ext cx="906011" cy="7214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For Potential Customers</a:t>
            </a: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605ABC29-CA5B-4F66-B34B-5A14D4727FA1}"/>
              </a:ext>
            </a:extLst>
          </p:cNvPr>
          <p:cNvSpPr/>
          <p:nvPr/>
        </p:nvSpPr>
        <p:spPr>
          <a:xfrm rot="5400000">
            <a:off x="6324226" y="-2375111"/>
            <a:ext cx="216062" cy="914400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1E4AB0-D47C-402E-874C-902A7F9F4DAE}"/>
              </a:ext>
            </a:extLst>
          </p:cNvPr>
          <p:cNvCxnSpPr>
            <a:stCxn id="21" idx="1"/>
          </p:cNvCxnSpPr>
          <p:nvPr/>
        </p:nvCxnSpPr>
        <p:spPr>
          <a:xfrm flipV="1">
            <a:off x="6432257" y="1696716"/>
            <a:ext cx="0" cy="3921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125861-F160-4F77-9C87-68CAA260DF6E}"/>
              </a:ext>
            </a:extLst>
          </p:cNvPr>
          <p:cNvCxnSpPr>
            <a:cxnSpLocks/>
          </p:cNvCxnSpPr>
          <p:nvPr/>
        </p:nvCxnSpPr>
        <p:spPr>
          <a:xfrm flipV="1">
            <a:off x="4408529" y="2114926"/>
            <a:ext cx="0" cy="2251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A140D0-DD02-4463-AB5B-4BF881E397CE}"/>
              </a:ext>
            </a:extLst>
          </p:cNvPr>
          <p:cNvCxnSpPr>
            <a:cxnSpLocks/>
          </p:cNvCxnSpPr>
          <p:nvPr/>
        </p:nvCxnSpPr>
        <p:spPr>
          <a:xfrm flipV="1">
            <a:off x="6922248" y="2067085"/>
            <a:ext cx="0" cy="2251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E52D50DE-9B51-4DDA-83C3-E67777AC75AD}"/>
              </a:ext>
            </a:extLst>
          </p:cNvPr>
          <p:cNvSpPr/>
          <p:nvPr/>
        </p:nvSpPr>
        <p:spPr>
          <a:xfrm rot="5400000">
            <a:off x="1611383" y="1991689"/>
            <a:ext cx="176172" cy="2199312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F3B75F-7D26-463A-9109-CBF9B0144D9F}"/>
              </a:ext>
            </a:extLst>
          </p:cNvPr>
          <p:cNvCxnSpPr>
            <a:cxnSpLocks/>
          </p:cNvCxnSpPr>
          <p:nvPr/>
        </p:nvCxnSpPr>
        <p:spPr>
          <a:xfrm flipV="1">
            <a:off x="1675699" y="2634144"/>
            <a:ext cx="0" cy="5494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CDABF22D-91B4-4142-BD60-9A90E8B9ECB5}"/>
              </a:ext>
            </a:extLst>
          </p:cNvPr>
          <p:cNvSpPr/>
          <p:nvPr/>
        </p:nvSpPr>
        <p:spPr>
          <a:xfrm rot="5400000">
            <a:off x="4560876" y="1972458"/>
            <a:ext cx="176172" cy="2199312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D11912-ACF7-46CD-AD03-C5ADD93C617C}"/>
              </a:ext>
            </a:extLst>
          </p:cNvPr>
          <p:cNvCxnSpPr>
            <a:cxnSpLocks/>
          </p:cNvCxnSpPr>
          <p:nvPr/>
        </p:nvCxnSpPr>
        <p:spPr>
          <a:xfrm flipV="1">
            <a:off x="4408529" y="2616672"/>
            <a:ext cx="0" cy="5494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F540AE9C-C010-49D9-9C03-983F64FD46E1}"/>
              </a:ext>
            </a:extLst>
          </p:cNvPr>
          <p:cNvSpPr/>
          <p:nvPr/>
        </p:nvSpPr>
        <p:spPr>
          <a:xfrm rot="5400000">
            <a:off x="6946695" y="2501291"/>
            <a:ext cx="176173" cy="113111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FC4FCA-50BA-4A8D-AB41-7EFC3CC2753B}"/>
              </a:ext>
            </a:extLst>
          </p:cNvPr>
          <p:cNvCxnSpPr>
            <a:cxnSpLocks/>
          </p:cNvCxnSpPr>
          <p:nvPr/>
        </p:nvCxnSpPr>
        <p:spPr>
          <a:xfrm flipV="1">
            <a:off x="6922246" y="2615147"/>
            <a:ext cx="0" cy="3733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601A3DA-2EDD-470E-B659-2D65B5A96FDA}"/>
              </a:ext>
            </a:extLst>
          </p:cNvPr>
          <p:cNvSpPr/>
          <p:nvPr/>
        </p:nvSpPr>
        <p:spPr>
          <a:xfrm>
            <a:off x="3361146" y="4328720"/>
            <a:ext cx="906011" cy="7214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Detailed examples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0E401-4D9A-4283-9968-00EBFC7B0C8E}"/>
              </a:ext>
            </a:extLst>
          </p:cNvPr>
          <p:cNvSpPr/>
          <p:nvPr/>
        </p:nvSpPr>
        <p:spPr>
          <a:xfrm>
            <a:off x="4360470" y="4343177"/>
            <a:ext cx="906011" cy="7214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Detailed examples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4B4AD3-FC9D-4592-BA5B-3661A10CAB87}"/>
              </a:ext>
            </a:extLst>
          </p:cNvPr>
          <p:cNvSpPr/>
          <p:nvPr/>
        </p:nvSpPr>
        <p:spPr>
          <a:xfrm>
            <a:off x="5428406" y="4343177"/>
            <a:ext cx="906011" cy="7214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Detailed examples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70A9DB-64FF-4DE1-8ED1-726E17300BEC}"/>
              </a:ext>
            </a:extLst>
          </p:cNvPr>
          <p:cNvCxnSpPr>
            <a:cxnSpLocks/>
          </p:cNvCxnSpPr>
          <p:nvPr/>
        </p:nvCxnSpPr>
        <p:spPr>
          <a:xfrm flipV="1">
            <a:off x="3812899" y="3903343"/>
            <a:ext cx="0" cy="438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F125E3-C8BA-459B-9CF6-1BC6B6120CDF}"/>
              </a:ext>
            </a:extLst>
          </p:cNvPr>
          <p:cNvCxnSpPr>
            <a:cxnSpLocks/>
          </p:cNvCxnSpPr>
          <p:nvPr/>
        </p:nvCxnSpPr>
        <p:spPr>
          <a:xfrm flipV="1">
            <a:off x="4764164" y="3895487"/>
            <a:ext cx="0" cy="438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F0FF00D-97D0-4984-A459-09E3834A5173}"/>
              </a:ext>
            </a:extLst>
          </p:cNvPr>
          <p:cNvCxnSpPr>
            <a:cxnSpLocks/>
          </p:cNvCxnSpPr>
          <p:nvPr/>
        </p:nvCxnSpPr>
        <p:spPr>
          <a:xfrm flipV="1">
            <a:off x="5880158" y="3886424"/>
            <a:ext cx="0" cy="438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255F8B2-7093-4C45-BA82-9340E3AD790D}"/>
              </a:ext>
            </a:extLst>
          </p:cNvPr>
          <p:cNvSpPr/>
          <p:nvPr/>
        </p:nvSpPr>
        <p:spPr>
          <a:xfrm>
            <a:off x="9654965" y="2288232"/>
            <a:ext cx="1284213" cy="320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cs typeface="Calibri"/>
              </a:rPr>
              <a:t>Employees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1992E5-456B-4088-8690-D50E19E30F62}"/>
              </a:ext>
            </a:extLst>
          </p:cNvPr>
          <p:cNvSpPr/>
          <p:nvPr/>
        </p:nvSpPr>
        <p:spPr>
          <a:xfrm>
            <a:off x="11064171" y="2288232"/>
            <a:ext cx="1284213" cy="320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cs typeface="Calibri"/>
              </a:rPr>
              <a:t>Contact Us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0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EEDF882E-576E-4EF8-9946-272EFC02FFE0}"/>
              </a:ext>
            </a:extLst>
          </p:cNvPr>
          <p:cNvSpPr txBox="1">
            <a:spLocks/>
          </p:cNvSpPr>
          <p:nvPr/>
        </p:nvSpPr>
        <p:spPr>
          <a:xfrm>
            <a:off x="369116" y="205225"/>
            <a:ext cx="10298883" cy="886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Structure – Bottom Navigation Bar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7236" y="1422400"/>
            <a:ext cx="10741891" cy="1099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2800" y="1634836"/>
            <a:ext cx="405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ACLC LOGOS</a:t>
            </a:r>
          </a:p>
          <a:p>
            <a:r>
              <a:rPr lang="en-US" dirty="0"/>
              <a:t>ACLC SOCIO-ECONOMIC STATUS ICONS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2982" y="1634835"/>
            <a:ext cx="352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MEDIA ICONS (TWITTER, INSTAGRAM, FB, LINKEDIN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0BE7F4-768F-4219-8511-A62FAF6561D4}"/>
              </a:ext>
            </a:extLst>
          </p:cNvPr>
          <p:cNvSpPr/>
          <p:nvPr/>
        </p:nvSpPr>
        <p:spPr>
          <a:xfrm>
            <a:off x="4757499" y="3223243"/>
            <a:ext cx="2172749" cy="429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MENU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82416-EAE5-414A-93F8-13924919D5F7}"/>
              </a:ext>
            </a:extLst>
          </p:cNvPr>
          <p:cNvSpPr/>
          <p:nvPr/>
        </p:nvSpPr>
        <p:spPr>
          <a:xfrm>
            <a:off x="1410916" y="4216685"/>
            <a:ext cx="1877736" cy="320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Contact Us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9D4332-53D2-43EE-AA9F-D9B0DD1B5B7E}"/>
              </a:ext>
            </a:extLst>
          </p:cNvPr>
          <p:cNvSpPr/>
          <p:nvPr/>
        </p:nvSpPr>
        <p:spPr>
          <a:xfrm>
            <a:off x="4098237" y="4238765"/>
            <a:ext cx="1877736" cy="320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Privacy Policy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58A8D-D83E-4B82-91E6-AAA56FE98A84}"/>
              </a:ext>
            </a:extLst>
          </p:cNvPr>
          <p:cNvSpPr/>
          <p:nvPr/>
        </p:nvSpPr>
        <p:spPr>
          <a:xfrm>
            <a:off x="6590388" y="4190923"/>
            <a:ext cx="1877736" cy="320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Employees	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A5F07F-F66E-4A11-B6D3-347B49EA7E1F}"/>
              </a:ext>
            </a:extLst>
          </p:cNvPr>
          <p:cNvSpPr/>
          <p:nvPr/>
        </p:nvSpPr>
        <p:spPr>
          <a:xfrm>
            <a:off x="8716242" y="4202064"/>
            <a:ext cx="1284213" cy="320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Careers</a:t>
            </a: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605ABC29-CA5B-4F66-B34B-5A14D4727FA1}"/>
              </a:ext>
            </a:extLst>
          </p:cNvPr>
          <p:cNvSpPr/>
          <p:nvPr/>
        </p:nvSpPr>
        <p:spPr>
          <a:xfrm rot="5400000">
            <a:off x="5748878" y="618525"/>
            <a:ext cx="189993" cy="6988182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1E4AB0-D47C-402E-874C-902A7F9F4DAE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5843873" y="3388939"/>
            <a:ext cx="2" cy="6286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125861-F160-4F77-9C87-68CAA260DF6E}"/>
              </a:ext>
            </a:extLst>
          </p:cNvPr>
          <p:cNvCxnSpPr>
            <a:cxnSpLocks/>
          </p:cNvCxnSpPr>
          <p:nvPr/>
        </p:nvCxnSpPr>
        <p:spPr>
          <a:xfrm flipV="1">
            <a:off x="4898056" y="4017617"/>
            <a:ext cx="0" cy="2251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A140D0-DD02-4463-AB5B-4BF881E397CE}"/>
              </a:ext>
            </a:extLst>
          </p:cNvPr>
          <p:cNvCxnSpPr>
            <a:cxnSpLocks/>
          </p:cNvCxnSpPr>
          <p:nvPr/>
        </p:nvCxnSpPr>
        <p:spPr>
          <a:xfrm flipV="1">
            <a:off x="7411775" y="3969776"/>
            <a:ext cx="0" cy="2251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60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ject xmlns="a2fdc594-ddab-4140-8bc8-1ae4aa6bfc1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D6F6E227EA5F42895507C726823B59" ma:contentTypeVersion="8" ma:contentTypeDescription="Create a new document." ma:contentTypeScope="" ma:versionID="f45dbdd0d32c29499829c0506d95f0de">
  <xsd:schema xmlns:xsd="http://www.w3.org/2001/XMLSchema" xmlns:xs="http://www.w3.org/2001/XMLSchema" xmlns:p="http://schemas.microsoft.com/office/2006/metadata/properties" xmlns:ns2="a2fdc594-ddab-4140-8bc8-1ae4aa6bfc13" xmlns:ns3="8c10961a-96c4-4a16-a6f5-c7dc1b51a5fa" targetNamespace="http://schemas.microsoft.com/office/2006/metadata/properties" ma:root="true" ma:fieldsID="e070094b5c95b06f34c7bdc427b25f75" ns2:_="" ns3:_="">
    <xsd:import namespace="a2fdc594-ddab-4140-8bc8-1ae4aa6bfc13"/>
    <xsd:import namespace="8c10961a-96c4-4a16-a6f5-c7dc1b51a5fa"/>
    <xsd:element name="properties">
      <xsd:complexType>
        <xsd:sequence>
          <xsd:element name="documentManagement">
            <xsd:complexType>
              <xsd:all>
                <xsd:element ref="ns2:Project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dc594-ddab-4140-8bc8-1ae4aa6bfc13" elementFormDefault="qualified">
    <xsd:import namespace="http://schemas.microsoft.com/office/2006/documentManagement/types"/>
    <xsd:import namespace="http://schemas.microsoft.com/office/infopath/2007/PartnerControls"/>
    <xsd:element name="Project" ma:index="8" nillable="true" ma:displayName="Project" ma:internalName="Project">
      <xsd:simpleType>
        <xsd:restriction base="dms:Text">
          <xsd:maxLength value="255"/>
        </xsd:restriction>
      </xsd:simple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0961a-96c4-4a16-a6f5-c7dc1b51a5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Completed ACLC Team Project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25B37F-56B6-40EC-9DB9-41196628027A}">
  <ds:schemaRefs>
    <ds:schemaRef ds:uri="http://schemas.microsoft.com/office/2006/metadata/properties"/>
    <ds:schemaRef ds:uri="http://schemas.microsoft.com/office/infopath/2007/PartnerControls"/>
    <ds:schemaRef ds:uri="a2fdc594-ddab-4140-8bc8-1ae4aa6bfc13"/>
  </ds:schemaRefs>
</ds:datastoreItem>
</file>

<file path=customXml/itemProps2.xml><?xml version="1.0" encoding="utf-8"?>
<ds:datastoreItem xmlns:ds="http://schemas.openxmlformats.org/officeDocument/2006/customXml" ds:itemID="{0A1DB79F-FAE4-460B-955B-363B14E58C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fdc594-ddab-4140-8bc8-1ae4aa6bfc13"/>
    <ds:schemaRef ds:uri="8c10961a-96c4-4a16-a6f5-c7dc1b51a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12B893-AA02-4A83-9A82-6EF12BDF06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80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Structure – Top Navigation Bar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We Are</dc:title>
  <dc:creator>CONFERENCE ROOM</dc:creator>
  <cp:keywords>ACLC Website</cp:keywords>
  <cp:lastModifiedBy>Victoria Berger</cp:lastModifiedBy>
  <cp:revision>18</cp:revision>
  <dcterms:modified xsi:type="dcterms:W3CDTF">2020-03-22T22:00:13Z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0x01010004D6F6E227EA5F42895507C726823B59</vt:lpwstr>
  </property>
</Properties>
</file>