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 showGuides="1">
      <p:cViewPr varScale="1">
        <p:scale>
          <a:sx n="114" d="100"/>
          <a:sy n="114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7BAA-21DB-234F-BB67-6AAC7DE62AE0}" type="datetimeFigureOut">
              <a:t>12/9/09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53BF8-54FC-384F-9F90-BB432B5E2B4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7629" y="21347"/>
            <a:ext cx="58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 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6267" y="575345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6267" y="12048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957" y="16279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3951" y="575345"/>
            <a:ext cx="60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331" y="1812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73" y="260533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945" y="3321558"/>
            <a:ext cx="3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0139" y="3321558"/>
            <a:ext cx="3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91910" y="2605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43206" y="35062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 rot="5400000">
            <a:off x="585654" y="2117204"/>
            <a:ext cx="423366" cy="552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 rot="5400000">
            <a:off x="292034" y="3092703"/>
            <a:ext cx="346892" cy="110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 rot="16200000" flipH="1">
            <a:off x="494631" y="3000924"/>
            <a:ext cx="346892" cy="29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>
          <a:xfrm rot="16200000" flipH="1">
            <a:off x="1118626" y="2137125"/>
            <a:ext cx="423366" cy="5130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10" idx="2"/>
            <a:endCxn id="13" idx="2"/>
          </p:cNvCxnSpPr>
          <p:nvPr/>
        </p:nvCxnSpPr>
        <p:spPr>
          <a:xfrm rot="16200000" flipH="1">
            <a:off x="906120" y="3194841"/>
            <a:ext cx="184666" cy="1176764"/>
          </a:xfrm>
          <a:prstGeom prst="curvedConnector3">
            <a:avLst>
              <a:gd name="adj1" fmla="val 3002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1" idx="2"/>
            <a:endCxn id="13" idx="2"/>
          </p:cNvCxnSpPr>
          <p:nvPr/>
        </p:nvCxnSpPr>
        <p:spPr>
          <a:xfrm rot="16200000" flipH="1">
            <a:off x="1108717" y="3397438"/>
            <a:ext cx="184666" cy="771570"/>
          </a:xfrm>
          <a:prstGeom prst="curvedConnector3">
            <a:avLst>
              <a:gd name="adj1" fmla="val 2237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37066" y="1812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90808" y="260533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34680" y="3321558"/>
            <a:ext cx="3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939874" y="3321558"/>
            <a:ext cx="3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711645" y="260533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711645" y="350622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</a:p>
        </p:txBody>
      </p:sp>
      <p:cxnSp>
        <p:nvCxnSpPr>
          <p:cNvPr id="42" name="Straight Arrow Connector 41"/>
          <p:cNvCxnSpPr>
            <a:stCxn id="36" idx="2"/>
            <a:endCxn id="37" idx="0"/>
          </p:cNvCxnSpPr>
          <p:nvPr/>
        </p:nvCxnSpPr>
        <p:spPr>
          <a:xfrm rot="5400000">
            <a:off x="2905389" y="2117204"/>
            <a:ext cx="423366" cy="552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2"/>
            <a:endCxn id="38" idx="0"/>
          </p:cNvCxnSpPr>
          <p:nvPr/>
        </p:nvCxnSpPr>
        <p:spPr>
          <a:xfrm rot="5400000">
            <a:off x="2611769" y="3092703"/>
            <a:ext cx="346892" cy="110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2"/>
            <a:endCxn id="39" idx="0"/>
          </p:cNvCxnSpPr>
          <p:nvPr/>
        </p:nvCxnSpPr>
        <p:spPr>
          <a:xfrm rot="16200000" flipH="1">
            <a:off x="2814366" y="3000924"/>
            <a:ext cx="346892" cy="29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40" idx="0"/>
          </p:cNvCxnSpPr>
          <p:nvPr/>
        </p:nvCxnSpPr>
        <p:spPr>
          <a:xfrm rot="16200000" flipH="1">
            <a:off x="3416314" y="2159173"/>
            <a:ext cx="423366" cy="468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8" idx="2"/>
            <a:endCxn id="41" idx="2"/>
          </p:cNvCxnSpPr>
          <p:nvPr/>
        </p:nvCxnSpPr>
        <p:spPr>
          <a:xfrm rot="16200000" flipH="1">
            <a:off x="3200208" y="3220488"/>
            <a:ext cx="184665" cy="1125468"/>
          </a:xfrm>
          <a:prstGeom prst="curvedConnector3">
            <a:avLst>
              <a:gd name="adj1" fmla="val 27669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9" idx="2"/>
            <a:endCxn id="41" idx="2"/>
          </p:cNvCxnSpPr>
          <p:nvPr/>
        </p:nvCxnSpPr>
        <p:spPr>
          <a:xfrm rot="16200000" flipH="1">
            <a:off x="3402805" y="3423085"/>
            <a:ext cx="184665" cy="720274"/>
          </a:xfrm>
          <a:prstGeom prst="curvedConnector3">
            <a:avLst>
              <a:gd name="adj1" fmla="val 22379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49987" y="944677"/>
            <a:ext cx="29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57469" y="12048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7893" y="1812635"/>
            <a:ext cx="3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63087" y="1812635"/>
            <a:ext cx="39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π</a:t>
            </a:r>
            <a:r>
              <a:rPr lang="en-US" baseline="-25000"/>
              <a:t>2</a:t>
            </a:r>
            <a:endParaRPr lang="en-US"/>
          </a:p>
        </p:txBody>
      </p:sp>
      <p:cxnSp>
        <p:nvCxnSpPr>
          <p:cNvPr id="57" name="Straight Arrow Connector 56"/>
          <p:cNvCxnSpPr>
            <a:stCxn id="12" idx="2"/>
            <a:endCxn id="13" idx="0"/>
          </p:cNvCxnSpPr>
          <p:nvPr/>
        </p:nvCxnSpPr>
        <p:spPr>
          <a:xfrm rot="5400000">
            <a:off x="1321056" y="3240445"/>
            <a:ext cx="53155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03569" y="25946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cxnSp>
        <p:nvCxnSpPr>
          <p:cNvPr id="67" name="Straight Arrow Connector 66"/>
          <p:cNvCxnSpPr>
            <a:stCxn id="6" idx="2"/>
            <a:endCxn id="7" idx="3"/>
          </p:cNvCxnSpPr>
          <p:nvPr/>
        </p:nvCxnSpPr>
        <p:spPr>
          <a:xfrm rot="5400000">
            <a:off x="653829" y="1463213"/>
            <a:ext cx="238458" cy="460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" idx="2"/>
            <a:endCxn id="8" idx="0"/>
          </p:cNvCxnSpPr>
          <p:nvPr/>
        </p:nvCxnSpPr>
        <p:spPr>
          <a:xfrm rot="16200000" flipH="1">
            <a:off x="919289" y="1658141"/>
            <a:ext cx="238458" cy="70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" idx="2"/>
            <a:endCxn id="6" idx="0"/>
          </p:cNvCxnSpPr>
          <p:nvPr/>
        </p:nvCxnSpPr>
        <p:spPr>
          <a:xfrm rot="16200000" flipH="1">
            <a:off x="842867" y="1044460"/>
            <a:ext cx="260169" cy="60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2"/>
            <a:endCxn id="5" idx="0"/>
          </p:cNvCxnSpPr>
          <p:nvPr/>
        </p:nvCxnSpPr>
        <p:spPr>
          <a:xfrm rot="5400000">
            <a:off x="1319512" y="13818"/>
            <a:ext cx="184666" cy="938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4" idx="2"/>
            <a:endCxn id="49" idx="3"/>
          </p:cNvCxnSpPr>
          <p:nvPr/>
        </p:nvCxnSpPr>
        <p:spPr>
          <a:xfrm rot="5400000">
            <a:off x="5157284" y="728108"/>
            <a:ext cx="184666" cy="617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2"/>
            <a:endCxn id="50" idx="0"/>
          </p:cNvCxnSpPr>
          <p:nvPr/>
        </p:nvCxnSpPr>
        <p:spPr>
          <a:xfrm rot="16200000" flipH="1">
            <a:off x="5552930" y="950265"/>
            <a:ext cx="260169" cy="2489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1" idx="0"/>
          </p:cNvCxnSpPr>
          <p:nvPr/>
        </p:nvCxnSpPr>
        <p:spPr>
          <a:xfrm rot="5400000">
            <a:off x="5611037" y="1616161"/>
            <a:ext cx="238457" cy="154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0" idx="2"/>
            <a:endCxn id="52" idx="0"/>
          </p:cNvCxnSpPr>
          <p:nvPr/>
        </p:nvCxnSpPr>
        <p:spPr>
          <a:xfrm rot="16200000" flipH="1">
            <a:off x="5813633" y="1568054"/>
            <a:ext cx="238457" cy="250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" idx="2"/>
            <a:endCxn id="65" idx="0"/>
          </p:cNvCxnSpPr>
          <p:nvPr/>
        </p:nvCxnSpPr>
        <p:spPr>
          <a:xfrm rot="16200000" flipH="1">
            <a:off x="5544265" y="2290720"/>
            <a:ext cx="412633" cy="195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</p:cNvCxnSpPr>
          <p:nvPr/>
        </p:nvCxnSpPr>
        <p:spPr>
          <a:xfrm rot="5400000">
            <a:off x="5754334" y="2290720"/>
            <a:ext cx="412632" cy="195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" idx="2"/>
            <a:endCxn id="14" idx="1"/>
          </p:cNvCxnSpPr>
          <p:nvPr/>
        </p:nvCxnSpPr>
        <p:spPr>
          <a:xfrm rot="16200000" flipH="1">
            <a:off x="3382829" y="-1111111"/>
            <a:ext cx="369332" cy="33729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" idx="2"/>
            <a:endCxn id="36" idx="1"/>
          </p:cNvCxnSpPr>
          <p:nvPr/>
        </p:nvCxnSpPr>
        <p:spPr>
          <a:xfrm rot="16200000" flipH="1">
            <a:off x="1908597" y="668833"/>
            <a:ext cx="423124" cy="2233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17484" y="4505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95611" y="5189092"/>
            <a:ext cx="50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tup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864510" y="5189092"/>
            <a:ext cx="50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tup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133933" y="5775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749321" y="5775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584278" y="5775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99666" y="577535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53019" y="4505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340717" y="518909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649987" y="4505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cxnSp>
        <p:nvCxnSpPr>
          <p:cNvPr id="114" name="Straight Arrow Connector 113"/>
          <p:cNvCxnSpPr>
            <a:stCxn id="101" idx="2"/>
            <a:endCxn id="102" idx="0"/>
          </p:cNvCxnSpPr>
          <p:nvPr/>
        </p:nvCxnSpPr>
        <p:spPr>
          <a:xfrm rot="5400000">
            <a:off x="6842465" y="4680676"/>
            <a:ext cx="313832" cy="70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01" idx="2"/>
            <a:endCxn id="103" idx="0"/>
          </p:cNvCxnSpPr>
          <p:nvPr/>
        </p:nvCxnSpPr>
        <p:spPr>
          <a:xfrm rot="16200000" flipH="1">
            <a:off x="7576914" y="4649226"/>
            <a:ext cx="313832" cy="76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2" idx="2"/>
            <a:endCxn id="104" idx="0"/>
          </p:cNvCxnSpPr>
          <p:nvPr/>
        </p:nvCxnSpPr>
        <p:spPr>
          <a:xfrm rot="5400000">
            <a:off x="6357856" y="5485331"/>
            <a:ext cx="216933" cy="363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2" idx="2"/>
            <a:endCxn id="105" idx="0"/>
          </p:cNvCxnSpPr>
          <p:nvPr/>
        </p:nvCxnSpPr>
        <p:spPr>
          <a:xfrm rot="16200000" flipH="1">
            <a:off x="6665550" y="5540755"/>
            <a:ext cx="216933" cy="252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3" idx="2"/>
            <a:endCxn id="106" idx="0"/>
          </p:cNvCxnSpPr>
          <p:nvPr/>
        </p:nvCxnSpPr>
        <p:spPr>
          <a:xfrm rot="5400000">
            <a:off x="7817478" y="5476054"/>
            <a:ext cx="216933" cy="381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3" idx="2"/>
            <a:endCxn id="107" idx="0"/>
          </p:cNvCxnSpPr>
          <p:nvPr/>
        </p:nvCxnSpPr>
        <p:spPr>
          <a:xfrm rot="16200000" flipH="1">
            <a:off x="8125172" y="5550032"/>
            <a:ext cx="216933" cy="233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8" idx="2"/>
            <a:endCxn id="102" idx="1"/>
          </p:cNvCxnSpPr>
          <p:nvPr/>
        </p:nvCxnSpPr>
        <p:spPr>
          <a:xfrm rot="16200000" flipH="1">
            <a:off x="5891764" y="4869911"/>
            <a:ext cx="498498" cy="509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9" idx="3"/>
            <a:endCxn id="102" idx="1"/>
          </p:cNvCxnSpPr>
          <p:nvPr/>
        </p:nvCxnSpPr>
        <p:spPr>
          <a:xfrm>
            <a:off x="5807511" y="5373758"/>
            <a:ext cx="588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2" idx="3"/>
            <a:endCxn id="108" idx="1"/>
          </p:cNvCxnSpPr>
          <p:nvPr/>
        </p:nvCxnSpPr>
        <p:spPr>
          <a:xfrm>
            <a:off x="5116781" y="4690594"/>
            <a:ext cx="5362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116780" y="369089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34532" y="27907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</a:t>
            </a:r>
          </a:p>
        </p:txBody>
      </p:sp>
      <p:cxnSp>
        <p:nvCxnSpPr>
          <p:cNvPr id="136" name="Straight Arrow Connector 135"/>
          <p:cNvCxnSpPr>
            <a:stCxn id="134" idx="2"/>
            <a:endCxn id="133" idx="0"/>
          </p:cNvCxnSpPr>
          <p:nvPr/>
        </p:nvCxnSpPr>
        <p:spPr>
          <a:xfrm rot="5400000">
            <a:off x="8002388" y="3425349"/>
            <a:ext cx="530764" cy="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Oval Callout 139"/>
          <p:cNvSpPr/>
          <p:nvPr/>
        </p:nvSpPr>
        <p:spPr>
          <a:xfrm>
            <a:off x="6870077" y="5189092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1" name="Oval Callout 140"/>
          <p:cNvSpPr/>
          <p:nvPr/>
        </p:nvSpPr>
        <p:spPr>
          <a:xfrm>
            <a:off x="7554204" y="443958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2" name="Oval Callout 141"/>
          <p:cNvSpPr/>
          <p:nvPr/>
        </p:nvSpPr>
        <p:spPr>
          <a:xfrm>
            <a:off x="8501326" y="2712918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43" name="Oval Callout 142"/>
          <p:cNvSpPr/>
          <p:nvPr/>
        </p:nvSpPr>
        <p:spPr>
          <a:xfrm>
            <a:off x="8418440" y="3624541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44" name="Oval Callout 143"/>
          <p:cNvSpPr/>
          <p:nvPr/>
        </p:nvSpPr>
        <p:spPr>
          <a:xfrm>
            <a:off x="8350497" y="5063585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5" name="Oval Callout 144"/>
          <p:cNvSpPr/>
          <p:nvPr/>
        </p:nvSpPr>
        <p:spPr>
          <a:xfrm>
            <a:off x="3312564" y="3303493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46" name="Oval Callout 145"/>
          <p:cNvSpPr/>
          <p:nvPr/>
        </p:nvSpPr>
        <p:spPr>
          <a:xfrm>
            <a:off x="7050980" y="564985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47" name="Oval Callout 146"/>
          <p:cNvSpPr/>
          <p:nvPr/>
        </p:nvSpPr>
        <p:spPr>
          <a:xfrm>
            <a:off x="6103859" y="4380421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48" name="Oval Callout 147"/>
          <p:cNvSpPr/>
          <p:nvPr/>
        </p:nvSpPr>
        <p:spPr>
          <a:xfrm>
            <a:off x="4469083" y="4873318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49" name="Oval Callout 148"/>
          <p:cNvSpPr/>
          <p:nvPr/>
        </p:nvSpPr>
        <p:spPr>
          <a:xfrm>
            <a:off x="4983290" y="5440106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0" name="Oval Callout 149"/>
          <p:cNvSpPr/>
          <p:nvPr/>
        </p:nvSpPr>
        <p:spPr>
          <a:xfrm>
            <a:off x="5848144" y="6006894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51" name="Oval Callout 150"/>
          <p:cNvSpPr/>
          <p:nvPr/>
        </p:nvSpPr>
        <p:spPr>
          <a:xfrm>
            <a:off x="7350880" y="6132401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52" name="Oval Callout 151"/>
          <p:cNvSpPr/>
          <p:nvPr/>
        </p:nvSpPr>
        <p:spPr>
          <a:xfrm>
            <a:off x="2172873" y="21347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153" name="Oval Callout 152"/>
          <p:cNvSpPr/>
          <p:nvPr/>
        </p:nvSpPr>
        <p:spPr>
          <a:xfrm>
            <a:off x="453458" y="760011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54" name="Oval Callout 153"/>
          <p:cNvSpPr/>
          <p:nvPr/>
        </p:nvSpPr>
        <p:spPr>
          <a:xfrm>
            <a:off x="1262302" y="1188502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155" name="Oval Callout 154"/>
          <p:cNvSpPr/>
          <p:nvPr/>
        </p:nvSpPr>
        <p:spPr>
          <a:xfrm>
            <a:off x="77987" y="1997302"/>
            <a:ext cx="361807" cy="251014"/>
          </a:xfrm>
          <a:prstGeom prst="wedgeEllipseCallout">
            <a:avLst>
              <a:gd name="adj1" fmla="val 30171"/>
              <a:gd name="adj2" fmla="val -7589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6" name="Oval Callout 155"/>
          <p:cNvSpPr/>
          <p:nvPr/>
        </p:nvSpPr>
        <p:spPr>
          <a:xfrm>
            <a:off x="1262302" y="1812634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025151" y="3255209"/>
            <a:ext cx="7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 (0)</a:t>
            </a:r>
          </a:p>
        </p:txBody>
      </p:sp>
      <p:sp>
        <p:nvSpPr>
          <p:cNvPr id="158" name="Oval Callout 157"/>
          <p:cNvSpPr/>
          <p:nvPr/>
        </p:nvSpPr>
        <p:spPr>
          <a:xfrm>
            <a:off x="7438391" y="3070544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59" name="Oval Callout 158"/>
          <p:cNvSpPr/>
          <p:nvPr/>
        </p:nvSpPr>
        <p:spPr>
          <a:xfrm>
            <a:off x="4013305" y="253978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60" name="Oval Callout 159"/>
          <p:cNvSpPr/>
          <p:nvPr/>
        </p:nvSpPr>
        <p:spPr>
          <a:xfrm>
            <a:off x="3530741" y="1746288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840624" y="5375346"/>
            <a:ext cx="65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True</a:t>
            </a:r>
          </a:p>
          <a:p>
            <a:r>
              <a:rPr lang="en-US"/>
              <a:t>False</a:t>
            </a:r>
          </a:p>
        </p:txBody>
      </p:sp>
      <p:sp>
        <p:nvSpPr>
          <p:cNvPr id="162" name="Oval Callout 161"/>
          <p:cNvSpPr/>
          <p:nvPr/>
        </p:nvSpPr>
        <p:spPr>
          <a:xfrm>
            <a:off x="3393519" y="5248251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63" name="Oval Callout 162"/>
          <p:cNvSpPr/>
          <p:nvPr/>
        </p:nvSpPr>
        <p:spPr>
          <a:xfrm>
            <a:off x="3493468" y="564985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164" name="Oval Callout 163"/>
          <p:cNvSpPr/>
          <p:nvPr/>
        </p:nvSpPr>
        <p:spPr>
          <a:xfrm>
            <a:off x="711978" y="2605335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14</a:t>
            </a:r>
          </a:p>
        </p:txBody>
      </p:sp>
      <p:sp>
        <p:nvSpPr>
          <p:cNvPr id="165" name="Oval Callout 164"/>
          <p:cNvSpPr/>
          <p:nvPr/>
        </p:nvSpPr>
        <p:spPr>
          <a:xfrm>
            <a:off x="9266" y="3690891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66" name="Oval Callout 165"/>
          <p:cNvSpPr/>
          <p:nvPr/>
        </p:nvSpPr>
        <p:spPr>
          <a:xfrm>
            <a:off x="942651" y="3255209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67" name="Oval Callout 166"/>
          <p:cNvSpPr/>
          <p:nvPr/>
        </p:nvSpPr>
        <p:spPr>
          <a:xfrm>
            <a:off x="1730464" y="3507018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8" name="Oval Callout 167"/>
          <p:cNvSpPr/>
          <p:nvPr/>
        </p:nvSpPr>
        <p:spPr>
          <a:xfrm>
            <a:off x="1781760" y="2461904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169" name="Oval Callout 168"/>
          <p:cNvSpPr/>
          <p:nvPr/>
        </p:nvSpPr>
        <p:spPr>
          <a:xfrm>
            <a:off x="2329001" y="3690889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71" name="Oval Callout 170"/>
          <p:cNvSpPr/>
          <p:nvPr/>
        </p:nvSpPr>
        <p:spPr>
          <a:xfrm>
            <a:off x="8501326" y="569112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172" name="Oval Callout 171"/>
          <p:cNvSpPr/>
          <p:nvPr/>
        </p:nvSpPr>
        <p:spPr>
          <a:xfrm>
            <a:off x="4013305" y="342900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176" name="Straight Arrow Connector 175"/>
          <p:cNvCxnSpPr>
            <a:stCxn id="112" idx="3"/>
            <a:endCxn id="157" idx="1"/>
          </p:cNvCxnSpPr>
          <p:nvPr/>
        </p:nvCxnSpPr>
        <p:spPr>
          <a:xfrm flipV="1">
            <a:off x="5116781" y="3439875"/>
            <a:ext cx="1908370" cy="12507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Oval Callout 176"/>
          <p:cNvSpPr/>
          <p:nvPr/>
        </p:nvSpPr>
        <p:spPr>
          <a:xfrm>
            <a:off x="4375112" y="1314009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10</a:t>
            </a:r>
          </a:p>
        </p:txBody>
      </p:sp>
      <p:sp>
        <p:nvSpPr>
          <p:cNvPr id="178" name="Oval Callout 177"/>
          <p:cNvSpPr/>
          <p:nvPr/>
        </p:nvSpPr>
        <p:spPr>
          <a:xfrm>
            <a:off x="5992718" y="1188502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179" name="Oval Callout 178"/>
          <p:cNvSpPr/>
          <p:nvPr/>
        </p:nvSpPr>
        <p:spPr>
          <a:xfrm>
            <a:off x="5159813" y="2122809"/>
            <a:ext cx="361807" cy="251014"/>
          </a:xfrm>
          <a:prstGeom prst="wedgeEllipseCallout">
            <a:avLst>
              <a:gd name="adj1" fmla="val 48172"/>
              <a:gd name="adj2" fmla="val -629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80" name="Oval Callout 179"/>
          <p:cNvSpPr/>
          <p:nvPr/>
        </p:nvSpPr>
        <p:spPr>
          <a:xfrm>
            <a:off x="6254689" y="1746289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81" name="Oval Callout 180"/>
          <p:cNvSpPr/>
          <p:nvPr/>
        </p:nvSpPr>
        <p:spPr>
          <a:xfrm>
            <a:off x="6058213" y="2539780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82" name="Oval Callout 181"/>
          <p:cNvSpPr/>
          <p:nvPr/>
        </p:nvSpPr>
        <p:spPr>
          <a:xfrm>
            <a:off x="5863087" y="449838"/>
            <a:ext cx="361807" cy="251014"/>
          </a:xfrm>
          <a:prstGeom prst="wedgeEllipseCallout">
            <a:avLst>
              <a:gd name="adj1" fmla="val -65837"/>
              <a:gd name="adj2" fmla="val 4520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/>
              <a:t>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79</Words>
  <Application>Microsoft Macintosh PowerPoint</Application>
  <PresentationFormat>On-screen Show (4:3)</PresentationFormat>
  <Paragraphs>73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Universiteit Hasselt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Van den Bussche</dc:creator>
  <cp:lastModifiedBy>Jan Van den Bussche</cp:lastModifiedBy>
  <cp:revision>1</cp:revision>
  <dcterms:created xsi:type="dcterms:W3CDTF">2009-12-10T01:13:10Z</dcterms:created>
  <dcterms:modified xsi:type="dcterms:W3CDTF">2009-12-10T02:07:16Z</dcterms:modified>
</cp:coreProperties>
</file>