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napVertSplitter="1" vertBarState="minimized">
    <p:restoredLeft sz="15620"/>
    <p:restoredTop sz="94660"/>
  </p:normalViewPr>
  <p:slideViewPr>
    <p:cSldViewPr snapToGrid="0" snapToObjects="1" showGuides="1">
      <p:cViewPr varScale="1">
        <p:scale>
          <a:sx n="117" d="100"/>
          <a:sy n="117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5" indent="0">
              <a:buNone/>
              <a:defRPr sz="2000" b="1"/>
            </a:lvl2pPr>
            <a:lvl3pPr marL="914290" indent="0">
              <a:buNone/>
              <a:defRPr sz="1800" b="1"/>
            </a:lvl3pPr>
            <a:lvl4pPr marL="1371435" indent="0">
              <a:buNone/>
              <a:defRPr sz="1600" b="1"/>
            </a:lvl4pPr>
            <a:lvl5pPr marL="1828581" indent="0">
              <a:buNone/>
              <a:defRPr sz="1600" b="1"/>
            </a:lvl5pPr>
            <a:lvl6pPr marL="2285726" indent="0">
              <a:buNone/>
              <a:defRPr sz="1600" b="1"/>
            </a:lvl6pPr>
            <a:lvl7pPr marL="2742871" indent="0">
              <a:buNone/>
              <a:defRPr sz="1600" b="1"/>
            </a:lvl7pPr>
            <a:lvl8pPr marL="3200016" indent="0">
              <a:buNone/>
              <a:defRPr sz="1600" b="1"/>
            </a:lvl8pPr>
            <a:lvl9pPr marL="36571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5" indent="0">
              <a:buNone/>
              <a:defRPr sz="2800"/>
            </a:lvl2pPr>
            <a:lvl3pPr marL="914290" indent="0">
              <a:buNone/>
              <a:defRPr sz="2400"/>
            </a:lvl3pPr>
            <a:lvl4pPr marL="1371435" indent="0">
              <a:buNone/>
              <a:defRPr sz="2000"/>
            </a:lvl4pPr>
            <a:lvl5pPr marL="1828581" indent="0">
              <a:buNone/>
              <a:defRPr sz="2000"/>
            </a:lvl5pPr>
            <a:lvl6pPr marL="2285726" indent="0">
              <a:buNone/>
              <a:defRPr sz="2000"/>
            </a:lvl6pPr>
            <a:lvl7pPr marL="2742871" indent="0">
              <a:buNone/>
              <a:defRPr sz="2000"/>
            </a:lvl7pPr>
            <a:lvl8pPr marL="3200016" indent="0">
              <a:buNone/>
              <a:defRPr sz="2000"/>
            </a:lvl8pPr>
            <a:lvl9pPr marL="365716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45" indent="0">
              <a:buNone/>
              <a:defRPr sz="1200"/>
            </a:lvl2pPr>
            <a:lvl3pPr marL="914290" indent="0">
              <a:buNone/>
              <a:defRPr sz="1000"/>
            </a:lvl3pPr>
            <a:lvl4pPr marL="1371435" indent="0">
              <a:buNone/>
              <a:defRPr sz="900"/>
            </a:lvl4pPr>
            <a:lvl5pPr marL="1828581" indent="0">
              <a:buNone/>
              <a:defRPr sz="900"/>
            </a:lvl5pPr>
            <a:lvl6pPr marL="2285726" indent="0">
              <a:buNone/>
              <a:defRPr sz="900"/>
            </a:lvl6pPr>
            <a:lvl7pPr marL="2742871" indent="0">
              <a:buNone/>
              <a:defRPr sz="900"/>
            </a:lvl7pPr>
            <a:lvl8pPr marL="3200016" indent="0">
              <a:buNone/>
              <a:defRPr sz="900"/>
            </a:lvl8pPr>
            <a:lvl9pPr marL="36571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29" tIns="45715" rIns="91429" bIns="4571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1ADF9-EF17-4144-9A12-80364127C77E}" type="datetimeFigureOut">
              <a:rPr lang="en-US" smtClean="0"/>
              <a:t>12/6/09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29" tIns="45715" rIns="91429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8C2CE-98F5-2244-808B-6B710EB179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4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9" indent="-342859" algn="l" defTabSz="45714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1" indent="-285716" algn="l" defTabSz="457145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3" indent="-228573" algn="l" defTabSz="45714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8" indent="-228573" algn="l" defTabSz="457145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53" indent="-228573" algn="l" defTabSz="457145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98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43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89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34" indent="-228573" algn="l" defTabSz="457145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0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5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2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16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61" algn="l" defTabSz="45714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86"/>
          <p:cNvGrpSpPr/>
          <p:nvPr/>
        </p:nvGrpSpPr>
        <p:grpSpPr>
          <a:xfrm>
            <a:off x="147486" y="205760"/>
            <a:ext cx="8493129" cy="6503209"/>
            <a:chOff x="147486" y="205760"/>
            <a:chExt cx="8493129" cy="6503209"/>
          </a:xfrm>
        </p:grpSpPr>
        <p:sp>
          <p:nvSpPr>
            <p:cNvPr id="4" name="TextBox 3"/>
            <p:cNvSpPr txBox="1"/>
            <p:nvPr/>
          </p:nvSpPr>
          <p:spPr>
            <a:xfrm>
              <a:off x="1854269" y="705359"/>
              <a:ext cx="60785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/>
                <a:t>x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87803" y="336026"/>
              <a:ext cx="265142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err="1" smtClean="0"/>
                <a:t>r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4" idx="1"/>
              <a:endCxn id="6" idx="2"/>
            </p:cNvCxnSpPr>
            <p:nvPr/>
          </p:nvCxnSpPr>
          <p:spPr>
            <a:xfrm rot="10800000">
              <a:off x="1020375" y="705358"/>
              <a:ext cx="833895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87802" y="1389381"/>
              <a:ext cx="312906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if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4" idx="2"/>
            </p:cNvCxnSpPr>
            <p:nvPr/>
          </p:nvCxnSpPr>
          <p:spPr>
            <a:xfrm rot="5400000">
              <a:off x="1522110" y="753292"/>
              <a:ext cx="314691" cy="957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3941" y="2105969"/>
              <a:ext cx="892943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empty?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3607" y="3168456"/>
              <a:ext cx="332768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607" y="4201091"/>
              <a:ext cx="609136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for </a:t>
              </a:r>
              <a:r>
                <a:rPr lang="en-US" dirty="0" err="1" smtClean="0"/>
                <a:t>y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20725" y="4201091"/>
              <a:ext cx="274948" cy="369332"/>
            </a:xfrm>
            <a:prstGeom prst="rect">
              <a:avLst/>
            </a:prstGeom>
            <a:noFill/>
          </p:spPr>
          <p:txBody>
            <a:bodyPr wrap="square" lIns="91429" tIns="45715" rIns="91429" bIns="45715" rtlCol="0">
              <a:spAutoFit/>
            </a:bodyPr>
            <a:lstStyle/>
            <a:p>
              <a:r>
                <a:rPr lang="en-US" dirty="0" err="1" smtClean="0"/>
                <a:t>s</a:t>
              </a:r>
              <a:endParaRPr lang="en-US" dirty="0"/>
            </a:p>
          </p:txBody>
        </p:sp>
        <p:sp>
          <p:nvSpPr>
            <p:cNvPr id="26" name="Oval Callout 25"/>
            <p:cNvSpPr/>
            <p:nvPr/>
          </p:nvSpPr>
          <p:spPr>
            <a:xfrm>
              <a:off x="1040430" y="205760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74870" y="1389382"/>
              <a:ext cx="287258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85020" y="2127558"/>
              <a:ext cx="389850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{ }</a:t>
              </a:r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38142" y="5167236"/>
              <a:ext cx="312906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if</a:t>
              </a:r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731577" y="5167236"/>
              <a:ext cx="28914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y</a:t>
              </a:r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3942" y="6079104"/>
              <a:ext cx="52775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eq?</a:t>
              </a:r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95689" y="6079104"/>
              <a:ext cx="301660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332492" y="1389382"/>
              <a:ext cx="312906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if</a:t>
              </a:r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265547" y="1389382"/>
              <a:ext cx="287258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x</a:t>
              </a:r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18840" y="2105969"/>
              <a:ext cx="892943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dirty="0" smtClean="0"/>
                <a:t>empty?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79015" y="3168456"/>
              <a:ext cx="332768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U</a:t>
              </a:r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07214" y="4201091"/>
              <a:ext cx="609136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for y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07214" y="5167236"/>
              <a:ext cx="312906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if</a:t>
              </a:r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46322" y="5167236"/>
              <a:ext cx="28914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y</a:t>
              </a:r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43335" y="6079104"/>
              <a:ext cx="527759" cy="369332"/>
            </a:xfrm>
            <a:prstGeom prst="rect">
              <a:avLst/>
            </a:prstGeom>
            <a:noFill/>
          </p:spPr>
          <p:txBody>
            <a:bodyPr wrap="none" lIns="91429" tIns="45715" rIns="91429" bIns="45715" rtlCol="0">
              <a:spAutoFit/>
            </a:bodyPr>
            <a:lstStyle/>
            <a:p>
              <a:r>
                <a:rPr lang="en-US" smtClean="0"/>
                <a:t>eq?</a:t>
              </a:r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57880" y="607910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{ }</a:t>
              </a:r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95240" y="21275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</a:t>
              </a:r>
              <a:endParaRPr lang="en-US"/>
            </a:p>
          </p:txBody>
        </p:sp>
        <p:cxnSp>
          <p:nvCxnSpPr>
            <p:cNvPr id="44" name="Straight Arrow Connector 43"/>
            <p:cNvCxnSpPr>
              <a:stCxn id="16" idx="2"/>
              <a:endCxn id="19" idx="0"/>
            </p:cNvCxnSpPr>
            <p:nvPr/>
          </p:nvCxnSpPr>
          <p:spPr>
            <a:xfrm rot="5400000">
              <a:off x="723706" y="1785420"/>
              <a:ext cx="347256" cy="2938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9" idx="2"/>
              <a:endCxn id="20" idx="0"/>
            </p:cNvCxnSpPr>
            <p:nvPr/>
          </p:nvCxnSpPr>
          <p:spPr>
            <a:xfrm rot="5400000">
              <a:off x="388625" y="2806667"/>
              <a:ext cx="693155" cy="304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0" idx="2"/>
              <a:endCxn id="21" idx="0"/>
            </p:cNvCxnSpPr>
            <p:nvPr/>
          </p:nvCxnSpPr>
          <p:spPr>
            <a:xfrm rot="16200000" flipH="1">
              <a:off x="457432" y="3800347"/>
              <a:ext cx="663303" cy="1381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1" idx="2"/>
              <a:endCxn id="29" idx="0"/>
            </p:cNvCxnSpPr>
            <p:nvPr/>
          </p:nvCxnSpPr>
          <p:spPr>
            <a:xfrm rot="16200000" flipH="1">
              <a:off x="577979" y="4850619"/>
              <a:ext cx="596813" cy="364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9" idx="2"/>
              <a:endCxn id="31" idx="0"/>
            </p:cNvCxnSpPr>
            <p:nvPr/>
          </p:nvCxnSpPr>
          <p:spPr>
            <a:xfrm rot="5400000">
              <a:off x="459941" y="5644450"/>
              <a:ext cx="542536" cy="32677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9" idx="2"/>
              <a:endCxn id="32" idx="0"/>
            </p:cNvCxnSpPr>
            <p:nvPr/>
          </p:nvCxnSpPr>
          <p:spPr>
            <a:xfrm rot="16200000" flipH="1">
              <a:off x="1049289" y="5381874"/>
              <a:ext cx="542536" cy="8519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1" idx="3"/>
              <a:endCxn id="30" idx="2"/>
            </p:cNvCxnSpPr>
            <p:nvPr/>
          </p:nvCxnSpPr>
          <p:spPr>
            <a:xfrm flipV="1">
              <a:off x="831701" y="5536568"/>
              <a:ext cx="1044451" cy="727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hape 65"/>
            <p:cNvCxnSpPr>
              <a:stCxn id="31" idx="1"/>
              <a:endCxn id="27" idx="0"/>
            </p:cNvCxnSpPr>
            <p:nvPr/>
          </p:nvCxnSpPr>
          <p:spPr>
            <a:xfrm rot="10800000" flipH="1">
              <a:off x="303941" y="1389382"/>
              <a:ext cx="2014557" cy="4874388"/>
            </a:xfrm>
            <a:prstGeom prst="bentConnector4">
              <a:avLst>
                <a:gd name="adj1" fmla="val -11347"/>
                <a:gd name="adj2" fmla="val 10469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6" idx="2"/>
              <a:endCxn id="28" idx="0"/>
            </p:cNvCxnSpPr>
            <p:nvPr/>
          </p:nvCxnSpPr>
          <p:spPr>
            <a:xfrm rot="16200000" flipH="1">
              <a:off x="1327678" y="1475290"/>
              <a:ext cx="368845" cy="93569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28" idx="2"/>
              <a:endCxn id="27" idx="2"/>
            </p:cNvCxnSpPr>
            <p:nvPr/>
          </p:nvCxnSpPr>
          <p:spPr>
            <a:xfrm rot="5400000" flipH="1" flipV="1">
              <a:off x="1780134" y="1958525"/>
              <a:ext cx="738176" cy="338554"/>
            </a:xfrm>
            <a:prstGeom prst="bentConnector3">
              <a:avLst>
                <a:gd name="adj1" fmla="val -3096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21" idx="3"/>
              <a:endCxn id="22" idx="1"/>
            </p:cNvCxnSpPr>
            <p:nvPr/>
          </p:nvCxnSpPr>
          <p:spPr>
            <a:xfrm>
              <a:off x="1162743" y="4385757"/>
              <a:ext cx="8579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1"/>
              <a:endCxn id="22" idx="3"/>
            </p:cNvCxnSpPr>
            <p:nvPr/>
          </p:nvCxnSpPr>
          <p:spPr>
            <a:xfrm rot="10800000">
              <a:off x="2295674" y="4385757"/>
              <a:ext cx="121154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4" idx="2"/>
              <a:endCxn id="33" idx="0"/>
            </p:cNvCxnSpPr>
            <p:nvPr/>
          </p:nvCxnSpPr>
          <p:spPr>
            <a:xfrm rot="16200000" flipH="1">
              <a:off x="2666227" y="566663"/>
              <a:ext cx="314691" cy="13307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33" idx="2"/>
              <a:endCxn id="35" idx="0"/>
            </p:cNvCxnSpPr>
            <p:nvPr/>
          </p:nvCxnSpPr>
          <p:spPr>
            <a:xfrm rot="5400000">
              <a:off x="3253502" y="1870525"/>
              <a:ext cx="347255" cy="1236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35" idx="2"/>
              <a:endCxn id="36" idx="0"/>
            </p:cNvCxnSpPr>
            <p:nvPr/>
          </p:nvCxnSpPr>
          <p:spPr>
            <a:xfrm rot="16200000" flipH="1">
              <a:off x="3158778" y="2681834"/>
              <a:ext cx="693155" cy="2800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6" idx="2"/>
              <a:endCxn id="37" idx="0"/>
            </p:cNvCxnSpPr>
            <p:nvPr/>
          </p:nvCxnSpPr>
          <p:spPr>
            <a:xfrm rot="16200000" flipH="1">
              <a:off x="3396939" y="3786247"/>
              <a:ext cx="663303" cy="1663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37" idx="2"/>
              <a:endCxn id="38" idx="0"/>
            </p:cNvCxnSpPr>
            <p:nvPr/>
          </p:nvCxnSpPr>
          <p:spPr>
            <a:xfrm rot="5400000">
              <a:off x="3439319" y="4794772"/>
              <a:ext cx="596813" cy="1481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38" idx="1"/>
              <a:endCxn id="39" idx="3"/>
            </p:cNvCxnSpPr>
            <p:nvPr/>
          </p:nvCxnSpPr>
          <p:spPr>
            <a:xfrm rot="10800000">
              <a:off x="3035472" y="5351902"/>
              <a:ext cx="471743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38" idx="2"/>
              <a:endCxn id="40" idx="0"/>
            </p:cNvCxnSpPr>
            <p:nvPr/>
          </p:nvCxnSpPr>
          <p:spPr>
            <a:xfrm rot="5400000">
              <a:off x="3314173" y="5729610"/>
              <a:ext cx="542536" cy="15645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38" idx="2"/>
              <a:endCxn id="41" idx="0"/>
            </p:cNvCxnSpPr>
            <p:nvPr/>
          </p:nvCxnSpPr>
          <p:spPr>
            <a:xfrm rot="16200000" flipH="1">
              <a:off x="3836968" y="5363267"/>
              <a:ext cx="542536" cy="8891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33" idx="2"/>
              <a:endCxn id="42" idx="0"/>
            </p:cNvCxnSpPr>
            <p:nvPr/>
          </p:nvCxnSpPr>
          <p:spPr>
            <a:xfrm rot="16200000" flipH="1">
              <a:off x="3783085" y="1464573"/>
              <a:ext cx="368844" cy="9571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40" idx="1"/>
              <a:endCxn id="39" idx="2"/>
            </p:cNvCxnSpPr>
            <p:nvPr/>
          </p:nvCxnSpPr>
          <p:spPr>
            <a:xfrm rot="10800000">
              <a:off x="2890897" y="5536568"/>
              <a:ext cx="352438" cy="7272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hape 99"/>
            <p:cNvCxnSpPr>
              <a:stCxn id="40" idx="2"/>
              <a:endCxn id="34" idx="3"/>
            </p:cNvCxnSpPr>
            <p:nvPr/>
          </p:nvCxnSpPr>
          <p:spPr>
            <a:xfrm rot="5400000" flipH="1" flipV="1">
              <a:off x="1592816" y="3488447"/>
              <a:ext cx="4874388" cy="1045590"/>
            </a:xfrm>
            <a:prstGeom prst="bentConnector4">
              <a:avLst>
                <a:gd name="adj1" fmla="val -4690"/>
                <a:gd name="adj2" fmla="val 12186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6209073" y="70535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57772" y="1574047"/>
              <a:ext cx="2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a</a:t>
              </a:r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828838" y="1574046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19611" y="30596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700036" y="3835749"/>
              <a:ext cx="30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b</a:t>
              </a:r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20406" y="472681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619611" y="55365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688697" y="553656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674501" y="705357"/>
              <a:ext cx="65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False</a:t>
              </a:r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674501" y="1227089"/>
              <a:ext cx="7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 (0)</a:t>
              </a:r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674501" y="174882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674501" y="2270553"/>
              <a:ext cx="7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 (0)</a:t>
              </a:r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4501" y="2792285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True</a:t>
              </a:r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674501" y="3314017"/>
              <a:ext cx="599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True</a:t>
              </a:r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74501" y="3835749"/>
              <a:ext cx="65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False</a:t>
              </a:r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674501" y="4357481"/>
              <a:ext cx="775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 (0)</a:t>
              </a:r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828838" y="316845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28838" y="45704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set</a:t>
              </a:r>
              <a:endParaRPr lang="en-US"/>
            </a:p>
          </p:txBody>
        </p:sp>
        <p:cxnSp>
          <p:nvCxnSpPr>
            <p:cNvPr id="120" name="Straight Arrow Connector 119"/>
            <p:cNvCxnSpPr>
              <a:stCxn id="101" idx="2"/>
              <a:endCxn id="102" idx="0"/>
            </p:cNvCxnSpPr>
            <p:nvPr/>
          </p:nvCxnSpPr>
          <p:spPr>
            <a:xfrm rot="5400000">
              <a:off x="5824251" y="955828"/>
              <a:ext cx="499358" cy="737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1" idx="2"/>
              <a:endCxn id="103" idx="0"/>
            </p:cNvCxnSpPr>
            <p:nvPr/>
          </p:nvCxnSpPr>
          <p:spPr>
            <a:xfrm rot="16200000" flipH="1">
              <a:off x="6462462" y="1054697"/>
              <a:ext cx="499357" cy="5393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17" idx="0"/>
              <a:endCxn id="102" idx="2"/>
            </p:cNvCxnSpPr>
            <p:nvPr/>
          </p:nvCxnSpPr>
          <p:spPr>
            <a:xfrm rot="16200000" flipV="1">
              <a:off x="5771275" y="1877495"/>
              <a:ext cx="1225077" cy="13568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04" idx="2"/>
              <a:endCxn id="105" idx="0"/>
            </p:cNvCxnSpPr>
            <p:nvPr/>
          </p:nvCxnSpPr>
          <p:spPr>
            <a:xfrm rot="5400000">
              <a:off x="5649634" y="3632374"/>
              <a:ext cx="40674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06" idx="0"/>
              <a:endCxn id="105" idx="2"/>
            </p:cNvCxnSpPr>
            <p:nvPr/>
          </p:nvCxnSpPr>
          <p:spPr>
            <a:xfrm rot="16200000" flipV="1">
              <a:off x="5592540" y="4465549"/>
              <a:ext cx="521732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07" idx="0"/>
              <a:endCxn id="106" idx="2"/>
            </p:cNvCxnSpPr>
            <p:nvPr/>
          </p:nvCxnSpPr>
          <p:spPr>
            <a:xfrm rot="5400000" flipH="1" flipV="1">
              <a:off x="5633194" y="5315960"/>
              <a:ext cx="440423" cy="79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08" idx="0"/>
              <a:endCxn id="105" idx="2"/>
            </p:cNvCxnSpPr>
            <p:nvPr/>
          </p:nvCxnSpPr>
          <p:spPr>
            <a:xfrm rot="16200000" flipV="1">
              <a:off x="5721808" y="4336281"/>
              <a:ext cx="1331486" cy="10690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18" idx="3"/>
              <a:endCxn id="116" idx="1"/>
            </p:cNvCxnSpPr>
            <p:nvPr/>
          </p:nvCxnSpPr>
          <p:spPr>
            <a:xfrm flipV="1">
              <a:off x="7295632" y="4542147"/>
              <a:ext cx="378869" cy="2129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18" idx="0"/>
              <a:endCxn id="117" idx="2"/>
            </p:cNvCxnSpPr>
            <p:nvPr/>
          </p:nvCxnSpPr>
          <p:spPr>
            <a:xfrm rot="5400000" flipH="1" flipV="1">
              <a:off x="6545918" y="4054106"/>
              <a:ext cx="103263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Callout 138"/>
            <p:cNvSpPr/>
            <p:nvPr/>
          </p:nvSpPr>
          <p:spPr>
            <a:xfrm>
              <a:off x="2295673" y="466293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18</a:t>
              </a:r>
            </a:p>
          </p:txBody>
        </p:sp>
        <p:sp>
          <p:nvSpPr>
            <p:cNvPr id="140" name="Oval Callout 139"/>
            <p:cNvSpPr/>
            <p:nvPr/>
          </p:nvSpPr>
          <p:spPr>
            <a:xfrm>
              <a:off x="4396351" y="1128849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5</a:t>
              </a:r>
            </a:p>
          </p:txBody>
        </p:sp>
        <p:sp>
          <p:nvSpPr>
            <p:cNvPr id="141" name="Oval Callout 140"/>
            <p:cNvSpPr/>
            <p:nvPr/>
          </p:nvSpPr>
          <p:spPr>
            <a:xfrm>
              <a:off x="3507215" y="1128849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17</a:t>
              </a:r>
            </a:p>
          </p:txBody>
        </p:sp>
        <p:sp>
          <p:nvSpPr>
            <p:cNvPr id="142" name="Oval Callout 141"/>
            <p:cNvSpPr/>
            <p:nvPr/>
          </p:nvSpPr>
          <p:spPr>
            <a:xfrm>
              <a:off x="2433414" y="1259115"/>
              <a:ext cx="312908" cy="260533"/>
            </a:xfrm>
            <a:prstGeom prst="wedgeEllipseCallout">
              <a:avLst>
                <a:gd name="adj1" fmla="val -41647"/>
                <a:gd name="adj2" fmla="val 5833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3</a:t>
              </a:r>
            </a:p>
          </p:txBody>
        </p:sp>
        <p:sp>
          <p:nvSpPr>
            <p:cNvPr id="143" name="Oval Callout 142"/>
            <p:cNvSpPr/>
            <p:nvPr/>
          </p:nvSpPr>
          <p:spPr>
            <a:xfrm>
              <a:off x="1979945" y="1943378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11</a:t>
              </a:r>
            </a:p>
          </p:txBody>
        </p:sp>
        <p:sp>
          <p:nvSpPr>
            <p:cNvPr id="144" name="Oval Callout 143"/>
            <p:cNvSpPr/>
            <p:nvPr/>
          </p:nvSpPr>
          <p:spPr>
            <a:xfrm>
              <a:off x="545268" y="1313513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11</a:t>
              </a:r>
            </a:p>
          </p:txBody>
        </p:sp>
        <p:sp>
          <p:nvSpPr>
            <p:cNvPr id="145" name="Oval Callout 144"/>
            <p:cNvSpPr/>
            <p:nvPr/>
          </p:nvSpPr>
          <p:spPr>
            <a:xfrm>
              <a:off x="147486" y="1975702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10</a:t>
              </a:r>
            </a:p>
          </p:txBody>
        </p:sp>
        <p:sp>
          <p:nvSpPr>
            <p:cNvPr id="146" name="Oval Callout 145"/>
            <p:cNvSpPr/>
            <p:nvPr/>
          </p:nvSpPr>
          <p:spPr>
            <a:xfrm>
              <a:off x="303940" y="3059668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9</a:t>
              </a:r>
            </a:p>
          </p:txBody>
        </p:sp>
        <p:sp>
          <p:nvSpPr>
            <p:cNvPr id="147" name="Oval Callout 146"/>
            <p:cNvSpPr/>
            <p:nvPr/>
          </p:nvSpPr>
          <p:spPr>
            <a:xfrm>
              <a:off x="303942" y="4096948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8</a:t>
              </a:r>
            </a:p>
          </p:txBody>
        </p:sp>
        <p:sp>
          <p:nvSpPr>
            <p:cNvPr id="148" name="Oval Callout 147"/>
            <p:cNvSpPr/>
            <p:nvPr/>
          </p:nvSpPr>
          <p:spPr>
            <a:xfrm>
              <a:off x="460396" y="5091369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7</a:t>
              </a:r>
            </a:p>
          </p:txBody>
        </p:sp>
        <p:sp>
          <p:nvSpPr>
            <p:cNvPr id="149" name="Oval Callout 148"/>
            <p:cNvSpPr/>
            <p:nvPr/>
          </p:nvSpPr>
          <p:spPr>
            <a:xfrm>
              <a:off x="1472112" y="5091369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4</a:t>
              </a:r>
            </a:p>
          </p:txBody>
        </p:sp>
        <p:sp>
          <p:nvSpPr>
            <p:cNvPr id="150" name="Oval Callout 149"/>
            <p:cNvSpPr/>
            <p:nvPr/>
          </p:nvSpPr>
          <p:spPr>
            <a:xfrm>
              <a:off x="2566109" y="5027198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4</a:t>
              </a:r>
            </a:p>
          </p:txBody>
        </p:sp>
        <p:sp>
          <p:nvSpPr>
            <p:cNvPr id="151" name="Oval Callout 150"/>
            <p:cNvSpPr/>
            <p:nvPr/>
          </p:nvSpPr>
          <p:spPr>
            <a:xfrm>
              <a:off x="5387128" y="5406302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14</a:t>
              </a:r>
            </a:p>
          </p:txBody>
        </p:sp>
        <p:sp>
          <p:nvSpPr>
            <p:cNvPr id="152" name="Oval Callout 151"/>
            <p:cNvSpPr/>
            <p:nvPr/>
          </p:nvSpPr>
          <p:spPr>
            <a:xfrm>
              <a:off x="5387128" y="4624822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13</a:t>
              </a:r>
            </a:p>
          </p:txBody>
        </p:sp>
        <p:sp>
          <p:nvSpPr>
            <p:cNvPr id="153" name="Oval Callout 152"/>
            <p:cNvSpPr/>
            <p:nvPr/>
          </p:nvSpPr>
          <p:spPr>
            <a:xfrm>
              <a:off x="5463157" y="3706276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4</a:t>
              </a:r>
            </a:p>
          </p:txBody>
        </p:sp>
        <p:sp>
          <p:nvSpPr>
            <p:cNvPr id="154" name="Oval Callout 153"/>
            <p:cNvSpPr/>
            <p:nvPr/>
          </p:nvSpPr>
          <p:spPr>
            <a:xfrm>
              <a:off x="5382732" y="3031350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2</a:t>
              </a:r>
            </a:p>
          </p:txBody>
        </p:sp>
        <p:sp>
          <p:nvSpPr>
            <p:cNvPr id="155" name="Oval Callout 154"/>
            <p:cNvSpPr/>
            <p:nvPr/>
          </p:nvSpPr>
          <p:spPr>
            <a:xfrm>
              <a:off x="5302307" y="1519648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3</a:t>
              </a:r>
            </a:p>
          </p:txBody>
        </p:sp>
        <p:sp>
          <p:nvSpPr>
            <p:cNvPr id="156" name="Oval Callout 155"/>
            <p:cNvSpPr/>
            <p:nvPr/>
          </p:nvSpPr>
          <p:spPr>
            <a:xfrm>
              <a:off x="6609186" y="4466280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18</a:t>
              </a:r>
            </a:p>
          </p:txBody>
        </p:sp>
        <p:sp>
          <p:nvSpPr>
            <p:cNvPr id="157" name="Oval Callout 156"/>
            <p:cNvSpPr/>
            <p:nvPr/>
          </p:nvSpPr>
          <p:spPr>
            <a:xfrm>
              <a:off x="5930746" y="629491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</a:t>
              </a:r>
            </a:p>
          </p:txBody>
        </p:sp>
        <p:sp>
          <p:nvSpPr>
            <p:cNvPr id="158" name="Oval Callout 157"/>
            <p:cNvSpPr/>
            <p:nvPr/>
          </p:nvSpPr>
          <p:spPr>
            <a:xfrm>
              <a:off x="8171253" y="575090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6</a:t>
              </a:r>
            </a:p>
          </p:txBody>
        </p:sp>
        <p:sp>
          <p:nvSpPr>
            <p:cNvPr id="159" name="Oval Callout 158"/>
            <p:cNvSpPr/>
            <p:nvPr/>
          </p:nvSpPr>
          <p:spPr>
            <a:xfrm>
              <a:off x="8293094" y="998582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7</a:t>
              </a:r>
            </a:p>
          </p:txBody>
        </p:sp>
        <p:sp>
          <p:nvSpPr>
            <p:cNvPr id="160" name="Oval Callout 159"/>
            <p:cNvSpPr/>
            <p:nvPr/>
          </p:nvSpPr>
          <p:spPr>
            <a:xfrm>
              <a:off x="8014799" y="1618554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8</a:t>
              </a:r>
            </a:p>
          </p:txBody>
        </p:sp>
        <p:sp>
          <p:nvSpPr>
            <p:cNvPr id="161" name="Oval Callout 160"/>
            <p:cNvSpPr/>
            <p:nvPr/>
          </p:nvSpPr>
          <p:spPr>
            <a:xfrm>
              <a:off x="8327707" y="2105968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9</a:t>
              </a:r>
            </a:p>
          </p:txBody>
        </p:sp>
        <p:sp>
          <p:nvSpPr>
            <p:cNvPr id="162" name="Oval Callout 161"/>
            <p:cNvSpPr/>
            <p:nvPr/>
          </p:nvSpPr>
          <p:spPr>
            <a:xfrm>
              <a:off x="8141295" y="2723648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10</a:t>
              </a:r>
            </a:p>
          </p:txBody>
        </p:sp>
        <p:sp>
          <p:nvSpPr>
            <p:cNvPr id="163" name="Oval Callout 162"/>
            <p:cNvSpPr/>
            <p:nvPr/>
          </p:nvSpPr>
          <p:spPr>
            <a:xfrm>
              <a:off x="8117490" y="3169260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12</a:t>
              </a:r>
            </a:p>
          </p:txBody>
        </p:sp>
        <p:sp>
          <p:nvSpPr>
            <p:cNvPr id="164" name="Oval Callout 163"/>
            <p:cNvSpPr/>
            <p:nvPr/>
          </p:nvSpPr>
          <p:spPr>
            <a:xfrm>
              <a:off x="8171253" y="3706276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16</a:t>
              </a:r>
            </a:p>
          </p:txBody>
        </p:sp>
        <p:sp>
          <p:nvSpPr>
            <p:cNvPr id="165" name="Oval Callout 164"/>
            <p:cNvSpPr/>
            <p:nvPr/>
          </p:nvSpPr>
          <p:spPr>
            <a:xfrm>
              <a:off x="8273944" y="4255490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17</a:t>
              </a:r>
            </a:p>
          </p:txBody>
        </p:sp>
        <p:sp>
          <p:nvSpPr>
            <p:cNvPr id="166" name="Oval Callout 165"/>
            <p:cNvSpPr/>
            <p:nvPr/>
          </p:nvSpPr>
          <p:spPr>
            <a:xfrm>
              <a:off x="6999037" y="1389382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5</a:t>
              </a:r>
            </a:p>
          </p:txBody>
        </p:sp>
        <p:sp>
          <p:nvSpPr>
            <p:cNvPr id="167" name="Oval Callout 166"/>
            <p:cNvSpPr/>
            <p:nvPr/>
          </p:nvSpPr>
          <p:spPr>
            <a:xfrm>
              <a:off x="7061441" y="5351902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15</a:t>
              </a:r>
            </a:p>
          </p:txBody>
        </p:sp>
        <p:cxnSp>
          <p:nvCxnSpPr>
            <p:cNvPr id="171" name="Curved Connector 170"/>
            <p:cNvCxnSpPr>
              <a:stCxn id="111" idx="1"/>
              <a:endCxn id="110" idx="1"/>
            </p:cNvCxnSpPr>
            <p:nvPr/>
          </p:nvCxnSpPr>
          <p:spPr>
            <a:xfrm rot="10800000">
              <a:off x="7674501" y="1411755"/>
              <a:ext cx="1588" cy="521732"/>
            </a:xfrm>
            <a:prstGeom prst="curved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Callout 171"/>
            <p:cNvSpPr/>
            <p:nvPr/>
          </p:nvSpPr>
          <p:spPr>
            <a:xfrm>
              <a:off x="7155491" y="3061127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11</a:t>
              </a:r>
            </a:p>
          </p:txBody>
        </p:sp>
        <p:sp>
          <p:nvSpPr>
            <p:cNvPr id="173" name="Oval Callout 172"/>
            <p:cNvSpPr/>
            <p:nvPr/>
          </p:nvSpPr>
          <p:spPr>
            <a:xfrm>
              <a:off x="1823491" y="3994957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2</a:t>
              </a:r>
            </a:p>
          </p:txBody>
        </p:sp>
        <p:sp>
          <p:nvSpPr>
            <p:cNvPr id="174" name="Oval Callout 173"/>
            <p:cNvSpPr/>
            <p:nvPr/>
          </p:nvSpPr>
          <p:spPr>
            <a:xfrm>
              <a:off x="232360" y="6448436"/>
              <a:ext cx="312908" cy="260533"/>
            </a:xfrm>
            <a:prstGeom prst="wedgeEllipseCallout">
              <a:avLst>
                <a:gd name="adj1" fmla="val 34765"/>
                <a:gd name="adj2" fmla="val -7476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6</a:t>
              </a:r>
            </a:p>
          </p:txBody>
        </p:sp>
        <p:sp>
          <p:nvSpPr>
            <p:cNvPr id="175" name="Oval Callout 174"/>
            <p:cNvSpPr/>
            <p:nvPr/>
          </p:nvSpPr>
          <p:spPr>
            <a:xfrm>
              <a:off x="1418669" y="6448436"/>
              <a:ext cx="312908" cy="260533"/>
            </a:xfrm>
            <a:prstGeom prst="wedgeEllipseCallout">
              <a:avLst>
                <a:gd name="adj1" fmla="val 34765"/>
                <a:gd name="adj2" fmla="val -7476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7</a:t>
              </a:r>
            </a:p>
          </p:txBody>
        </p:sp>
        <p:sp>
          <p:nvSpPr>
            <p:cNvPr id="176" name="Oval Callout 175"/>
            <p:cNvSpPr/>
            <p:nvPr/>
          </p:nvSpPr>
          <p:spPr>
            <a:xfrm>
              <a:off x="3035471" y="6448436"/>
              <a:ext cx="312908" cy="260533"/>
            </a:xfrm>
            <a:prstGeom prst="wedgeEllipseCallout">
              <a:avLst>
                <a:gd name="adj1" fmla="val 34765"/>
                <a:gd name="adj2" fmla="val -7476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12</a:t>
              </a:r>
            </a:p>
          </p:txBody>
        </p:sp>
        <p:sp>
          <p:nvSpPr>
            <p:cNvPr id="177" name="Oval Callout 176"/>
            <p:cNvSpPr/>
            <p:nvPr/>
          </p:nvSpPr>
          <p:spPr>
            <a:xfrm>
              <a:off x="4109093" y="6318169"/>
              <a:ext cx="312908" cy="260533"/>
            </a:xfrm>
            <a:prstGeom prst="wedgeEllipseCallout">
              <a:avLst>
                <a:gd name="adj1" fmla="val 55579"/>
                <a:gd name="adj2" fmla="val -3726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13</a:t>
              </a:r>
            </a:p>
          </p:txBody>
        </p:sp>
        <p:sp>
          <p:nvSpPr>
            <p:cNvPr id="178" name="Oval Callout 177"/>
            <p:cNvSpPr/>
            <p:nvPr/>
          </p:nvSpPr>
          <p:spPr>
            <a:xfrm>
              <a:off x="3771094" y="2984181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15</a:t>
              </a:r>
            </a:p>
          </p:txBody>
        </p:sp>
        <p:sp>
          <p:nvSpPr>
            <p:cNvPr id="179" name="Oval Callout 178"/>
            <p:cNvSpPr/>
            <p:nvPr/>
          </p:nvSpPr>
          <p:spPr>
            <a:xfrm>
              <a:off x="3982332" y="4070823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14</a:t>
              </a:r>
            </a:p>
          </p:txBody>
        </p:sp>
        <p:sp>
          <p:nvSpPr>
            <p:cNvPr id="180" name="Oval Callout 179"/>
            <p:cNvSpPr/>
            <p:nvPr/>
          </p:nvSpPr>
          <p:spPr>
            <a:xfrm>
              <a:off x="3771094" y="5027198"/>
              <a:ext cx="312908" cy="260533"/>
            </a:xfrm>
            <a:prstGeom prst="wedgeEllipseCallo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13</a:t>
              </a:r>
            </a:p>
          </p:txBody>
        </p:sp>
        <p:sp>
          <p:nvSpPr>
            <p:cNvPr id="181" name="Oval Callout 180"/>
            <p:cNvSpPr/>
            <p:nvPr/>
          </p:nvSpPr>
          <p:spPr>
            <a:xfrm>
              <a:off x="2722563" y="1997291"/>
              <a:ext cx="312908" cy="260533"/>
            </a:xfrm>
            <a:prstGeom prst="wedgeEllipseCallout">
              <a:avLst>
                <a:gd name="adj1" fmla="val 450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16</a:t>
              </a:r>
            </a:p>
          </p:txBody>
        </p:sp>
        <p:sp>
          <p:nvSpPr>
            <p:cNvPr id="182" name="Oval Callout 181"/>
            <p:cNvSpPr/>
            <p:nvPr/>
          </p:nvSpPr>
          <p:spPr>
            <a:xfrm>
              <a:off x="4138786" y="2509618"/>
              <a:ext cx="312908" cy="260533"/>
            </a:xfrm>
            <a:prstGeom prst="wedgeEllipseCallout">
              <a:avLst>
                <a:gd name="adj1" fmla="val 34765"/>
                <a:gd name="adj2" fmla="val -7476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normAutofit fontScale="85000" lnSpcReduction="20000"/>
            </a:bodyPr>
            <a:lstStyle/>
            <a:p>
              <a:pPr algn="ctr"/>
              <a:r>
                <a:rPr lang="en-US" smtClean="0"/>
                <a:t>17</a:t>
              </a:r>
            </a:p>
          </p:txBody>
        </p:sp>
        <p:cxnSp>
          <p:nvCxnSpPr>
            <p:cNvPr id="184" name="Shape 183"/>
            <p:cNvCxnSpPr>
              <a:stCxn id="41" idx="2"/>
              <a:endCxn id="39" idx="1"/>
            </p:cNvCxnSpPr>
            <p:nvPr/>
          </p:nvCxnSpPr>
          <p:spPr>
            <a:xfrm rot="5400000" flipH="1">
              <a:off x="3101297" y="4996928"/>
              <a:ext cx="1096534" cy="1806483"/>
            </a:xfrm>
            <a:prstGeom prst="bentConnector4">
              <a:avLst>
                <a:gd name="adj1" fmla="val -33718"/>
                <a:gd name="adj2" fmla="val 11265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Universiteit Hasselt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 Van den Bussche</dc:creator>
  <cp:lastModifiedBy>Jan Van den Bussche</cp:lastModifiedBy>
  <cp:revision>1</cp:revision>
  <dcterms:created xsi:type="dcterms:W3CDTF">2009-12-07T00:18:03Z</dcterms:created>
  <dcterms:modified xsi:type="dcterms:W3CDTF">2009-12-07T02:34:17Z</dcterms:modified>
</cp:coreProperties>
</file>