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4" r:id="rId10"/>
    <p:sldId id="263" r:id="rId11"/>
    <p:sldId id="265" r:id="rId12"/>
    <p:sldId id="268" r:id="rId13"/>
    <p:sldId id="270" r:id="rId14"/>
    <p:sldId id="267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-1272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718B-1D39-45AA-AC25-63B5A83F6FED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9F1D-EBD4-4151-91ED-8F270CC8AED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315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718B-1D39-45AA-AC25-63B5A83F6FED}" type="datetimeFigureOut">
              <a:rPr lang="en-US" smtClean="0"/>
              <a:t>12/4/18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9F1D-EBD4-4151-91ED-8F270CC8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47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718B-1D39-45AA-AC25-63B5A83F6FED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9F1D-EBD4-4151-91ED-8F270CC8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46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718B-1D39-45AA-AC25-63B5A83F6FED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9F1D-EBD4-4151-91ED-8F270CC8AED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693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718B-1D39-45AA-AC25-63B5A83F6FED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9F1D-EBD4-4151-91ED-8F270CC8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23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718B-1D39-45AA-AC25-63B5A83F6FED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9F1D-EBD4-4151-91ED-8F270CC8AED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3886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718B-1D39-45AA-AC25-63B5A83F6FED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9F1D-EBD4-4151-91ED-8F270CC8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101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718B-1D39-45AA-AC25-63B5A83F6FED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9F1D-EBD4-4151-91ED-8F270CC8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99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718B-1D39-45AA-AC25-63B5A83F6FED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9F1D-EBD4-4151-91ED-8F270CC8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5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718B-1D39-45AA-AC25-63B5A83F6FED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9F1D-EBD4-4151-91ED-8F270CC8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90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718B-1D39-45AA-AC25-63B5A83F6FED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9F1D-EBD4-4151-91ED-8F270CC8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10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718B-1D39-45AA-AC25-63B5A83F6FED}" type="datetimeFigureOut">
              <a:rPr lang="en-US" smtClean="0"/>
              <a:t>12/4/18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9F1D-EBD4-4151-91ED-8F270CC8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37286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718B-1D39-45AA-AC25-63B5A83F6FED}" type="datetimeFigureOut">
              <a:rPr lang="en-US" smtClean="0"/>
              <a:t>12/4/18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9F1D-EBD4-4151-91ED-8F270CC8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98447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718B-1D39-45AA-AC25-63B5A83F6FED}" type="datetimeFigureOut">
              <a:rPr lang="en-US" smtClean="0"/>
              <a:t>12/4/18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9F1D-EBD4-4151-91ED-8F270CC8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78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718B-1D39-45AA-AC25-63B5A83F6FED}" type="datetimeFigureOut">
              <a:rPr lang="en-US" smtClean="0"/>
              <a:t>12/4/18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9F1D-EBD4-4151-91ED-8F270CC8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54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718B-1D39-45AA-AC25-63B5A83F6FED}" type="datetimeFigureOut">
              <a:rPr lang="en-US" smtClean="0"/>
              <a:t>12/4/18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9F1D-EBD4-4151-91ED-8F270CC8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4442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718B-1D39-45AA-AC25-63B5A83F6FED}" type="datetimeFigureOut">
              <a:rPr lang="en-US" smtClean="0"/>
              <a:t>12/4/18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9F1D-EBD4-4151-91ED-8F270CC8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893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0B2718B-1D39-45AA-AC25-63B5A83F6FED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2129F1D-EBD4-4151-91ED-8F270CC8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1802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eblab.cs.uml.edu/~cvu/COMP5130/Week-12/root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FFF5C30-E75B-4AAF-BD58-1B7CE0959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799"/>
            <a:ext cx="8420877" cy="2971801"/>
          </a:xfrm>
        </p:spPr>
        <p:txBody>
          <a:bodyPr>
            <a:normAutofit/>
          </a:bodyPr>
          <a:lstStyle/>
          <a:p>
            <a:r>
              <a:rPr lang="en-US"/>
              <a:t>Image gallery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C9B9D16-FF95-4D59-A107-E948FB388D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</a:rPr>
              <a:t>Chuong Vu</a:t>
            </a:r>
          </a:p>
        </p:txBody>
      </p:sp>
    </p:spTree>
    <p:extLst>
      <p:ext uri="{BB962C8B-B14F-4D97-AF65-F5344CB8AC3E}">
        <p14:creationId xmlns:p14="http://schemas.microsoft.com/office/powerpoint/2010/main" val="33819335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BF4F8E-7ADF-4BDD-8C35-527561751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Drag &amp; Drop multi files upload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2645D03-888C-4E39-8323-069FCF536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21366"/>
            <a:ext cx="9336866" cy="36152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Auto resize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- Auto resize the image to width 1024 to save the space on server.</a:t>
            </a:r>
          </a:p>
          <a:p>
            <a:r>
              <a:rPr lang="en-US" dirty="0">
                <a:solidFill>
                  <a:schemeClr val="tx1"/>
                </a:solidFill>
              </a:rPr>
              <a:t>Use </a:t>
            </a:r>
            <a:r>
              <a:rPr lang="en-US" dirty="0" err="1">
                <a:solidFill>
                  <a:schemeClr val="tx1"/>
                </a:solidFill>
              </a:rPr>
              <a:t>DropzoneJS</a:t>
            </a:r>
            <a:r>
              <a:rPr lang="en-US" dirty="0">
                <a:solidFill>
                  <a:schemeClr val="tx1"/>
                </a:solidFill>
              </a:rPr>
              <a:t> library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- Allow to </a:t>
            </a:r>
            <a:r>
              <a:rPr lang="en-US" dirty="0" err="1">
                <a:solidFill>
                  <a:schemeClr val="tx1"/>
                </a:solidFill>
              </a:rPr>
              <a:t>drap’n’drop</a:t>
            </a:r>
            <a:r>
              <a:rPr lang="en-US" dirty="0">
                <a:solidFill>
                  <a:schemeClr val="tx1"/>
                </a:solidFill>
              </a:rPr>
              <a:t> file uploads with image previews.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9327E8D0-5229-4D65-9426-577635019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802" y="4093047"/>
            <a:ext cx="7439219" cy="195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784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E0C807-17B7-4896-AA84-D2B4C27E0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Login – Logout – Register  Change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AD0F8D3-1890-4D20-ACD9-8EACBA6A5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Get </a:t>
            </a:r>
            <a:r>
              <a:rPr lang="en-US" dirty="0">
                <a:solidFill>
                  <a:schemeClr val="tx1"/>
                </a:solidFill>
              </a:rPr>
              <a:t>data from MySQL. Check username/password.</a:t>
            </a:r>
          </a:p>
          <a:p>
            <a:r>
              <a:rPr lang="en-US" dirty="0">
                <a:solidFill>
                  <a:schemeClr val="tx1"/>
                </a:solidFill>
              </a:rPr>
              <a:t>Password is in MD5 form.</a:t>
            </a:r>
          </a:p>
          <a:p>
            <a:r>
              <a:rPr lang="en-US" dirty="0" err="1">
                <a:solidFill>
                  <a:schemeClr val="tx1"/>
                </a:solidFill>
              </a:rPr>
              <a:t>Usergroup</a:t>
            </a:r>
            <a:r>
              <a:rPr lang="en-US" dirty="0">
                <a:solidFill>
                  <a:schemeClr val="tx1"/>
                </a:solidFill>
              </a:rPr>
              <a:t> is also verified after login.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isadmin</a:t>
            </a:r>
            <a:r>
              <a:rPr lang="en-US" dirty="0">
                <a:solidFill>
                  <a:schemeClr val="tx1"/>
                </a:solidFill>
              </a:rPr>
              <a:t> = true/false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7F5CFE2-94CD-44F0-9B7B-A378395D7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06" y="4707716"/>
            <a:ext cx="4895850" cy="371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6D9DDD4-AD31-4DA2-B74F-AA1FBC77A6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313" y="5347849"/>
            <a:ext cx="52578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285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FA70C2-1D05-41FD-B3ED-3C5F4EEE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Slide Show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C006632-CC26-47EE-82FB-556EEC842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2"/>
            <a:ext cx="8534400" cy="300881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Use lightgallery.js</a:t>
            </a:r>
          </a:p>
          <a:p>
            <a:r>
              <a:rPr lang="en-US" dirty="0">
                <a:solidFill>
                  <a:schemeClr val="tx1"/>
                </a:solidFill>
              </a:rPr>
              <a:t>Allow to download</a:t>
            </a:r>
          </a:p>
          <a:p>
            <a:r>
              <a:rPr lang="en-US" dirty="0">
                <a:solidFill>
                  <a:schemeClr val="tx1"/>
                </a:solidFill>
              </a:rPr>
              <a:t>Auto-play</a:t>
            </a:r>
          </a:p>
          <a:p>
            <a:r>
              <a:rPr lang="en-US" dirty="0">
                <a:solidFill>
                  <a:schemeClr val="tx1"/>
                </a:solidFill>
              </a:rPr>
              <a:t>Print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FBA3F76-FB4C-414F-B12D-C21240C9F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650" y="915093"/>
            <a:ext cx="7626452" cy="515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412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CADF2543-1B6F-4FBC-A7AF-53A0430E05A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FA70C2-1D05-41FD-B3ED-3C5F4EEE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C006632-CC26-47EE-82FB-556EEC842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http://weblab.cs.uml.edu/~cvu/COMP5130/Week-12/root/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A80A6E81-6B71-43DF-877B-E964A9A4CB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="" xmlns:a16="http://schemas.microsoft.com/office/drawing/2014/main" id="{4E35C3AD-357F-4004-A3F3-2D4EAF34A63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337B6032-0A70-4F26-A9A3-B4D60DF1181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DE192CE3-3DD1-448F-93BE-42983DA0D5A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="" xmlns:a16="http://schemas.microsoft.com/office/drawing/2014/main" id="{E6D3DA09-5C72-4562-BEDE-1937DF87E81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D6ACA7CA-2A20-49D7-9053-E076463D79A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6997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FA70C2-1D05-41FD-B3ED-3C5F4EEE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Summary and future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C006632-CC26-47EE-82FB-556EEC842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9604906" cy="40836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What I have learned</a:t>
            </a:r>
          </a:p>
          <a:p>
            <a:pPr lvl="1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PHP, MySQL Server.</a:t>
            </a:r>
          </a:p>
          <a:p>
            <a:pPr lvl="1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Need to know how to configure the server-side.</a:t>
            </a:r>
          </a:p>
          <a:p>
            <a:pPr lvl="1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Set access permission (</a:t>
            </a:r>
            <a:r>
              <a:rPr lang="en-US" dirty="0" err="1">
                <a:solidFill>
                  <a:schemeClr val="tx1"/>
                </a:solidFill>
              </a:rPr>
              <a:t>chmod</a:t>
            </a:r>
            <a:r>
              <a:rPr lang="en-US" dirty="0">
                <a:solidFill>
                  <a:schemeClr val="tx1"/>
                </a:solidFill>
              </a:rPr>
              <a:t>) to allow files is saved to directory on server.</a:t>
            </a:r>
          </a:p>
          <a:p>
            <a:r>
              <a:rPr lang="en-US" dirty="0">
                <a:solidFill>
                  <a:schemeClr val="tx1"/>
                </a:solidFill>
              </a:rPr>
              <a:t>Future Update</a:t>
            </a:r>
          </a:p>
          <a:p>
            <a:pPr lvl="1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Add email when register.</a:t>
            </a:r>
          </a:p>
          <a:p>
            <a:pPr lvl="1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Forgot password with email confirmation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lvl="1"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Support zip file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685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FA70C2-1D05-41FD-B3ED-3C5F4EEE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Question?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C006632-CC26-47EE-82FB-556EEC842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378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185183-7704-4D2E-8E18-49BCEF572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Why I do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ECA9CFC-3461-4D71-8ED0-0BF15C7C0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I’m a photographer. I have been taking a lot of picture over the years and I want to share it to everyone.</a:t>
            </a:r>
          </a:p>
          <a:p>
            <a:r>
              <a:rPr lang="en-US" dirty="0">
                <a:solidFill>
                  <a:schemeClr val="tx1"/>
                </a:solidFill>
              </a:rPr>
              <a:t>I know there are many Image Gallery website on the internet, but they are limited feature and you have to pay. </a:t>
            </a:r>
          </a:p>
          <a:p>
            <a:r>
              <a:rPr lang="en-US" dirty="0">
                <a:solidFill>
                  <a:schemeClr val="tx1"/>
                </a:solidFill>
              </a:rPr>
              <a:t>I want to create a free Image Gallery website. </a:t>
            </a:r>
          </a:p>
          <a:p>
            <a:r>
              <a:rPr lang="en-US" dirty="0">
                <a:solidFill>
                  <a:schemeClr val="tx1"/>
                </a:solidFill>
              </a:rPr>
              <a:t>Simple, easy to use. </a:t>
            </a:r>
          </a:p>
          <a:p>
            <a:r>
              <a:rPr lang="en-US" dirty="0">
                <a:solidFill>
                  <a:schemeClr val="tx1"/>
                </a:solidFill>
              </a:rPr>
              <a:t>Release source code for free.</a:t>
            </a:r>
          </a:p>
        </p:txBody>
      </p:sp>
    </p:spTree>
    <p:extLst>
      <p:ext uri="{BB962C8B-B14F-4D97-AF65-F5344CB8AC3E}">
        <p14:creationId xmlns:p14="http://schemas.microsoft.com/office/powerpoint/2010/main" val="2062523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55C02B-DD15-4397-B839-6F09A2C57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Idea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D6C7C3-2A8B-4A3D-BDDF-09BBB63FD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Automatic create thumbnails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Auto resize images (I will make the max size is 1024x768 due to storage space)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Upload </a:t>
            </a:r>
            <a:r>
              <a:rPr lang="en-US" dirty="0">
                <a:solidFill>
                  <a:schemeClr val="tx1"/>
                </a:solidFill>
              </a:rPr>
              <a:t>images or zip </a:t>
            </a:r>
            <a:r>
              <a:rPr lang="en-US" dirty="0" smtClean="0">
                <a:solidFill>
                  <a:schemeClr val="tx1"/>
                </a:solidFill>
              </a:rPr>
              <a:t>file via web interface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Option Watermark for each photo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Each photo will display all information about a picture based on their detail’s property.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Folder tree on website for each album</a:t>
            </a:r>
          </a:p>
        </p:txBody>
      </p:sp>
    </p:spTree>
    <p:extLst>
      <p:ext uri="{BB962C8B-B14F-4D97-AF65-F5344CB8AC3E}">
        <p14:creationId xmlns:p14="http://schemas.microsoft.com/office/powerpoint/2010/main" val="302538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55C02B-DD15-4397-B839-6F09A2C57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Scripting language &amp;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D6C7C3-2A8B-4A3D-BDDF-09BBB63FD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PHP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	- Free, open source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	- Works great with </a:t>
            </a:r>
            <a:r>
              <a:rPr lang="en-US" dirty="0" err="1">
                <a:solidFill>
                  <a:schemeClr val="tx1"/>
                </a:solidFill>
              </a:rPr>
              <a:t>MyQSL</a:t>
            </a:r>
            <a:r>
              <a:rPr lang="en-US" dirty="0">
                <a:solidFill>
                  <a:schemeClr val="tx1"/>
                </a:solidFill>
              </a:rPr>
              <a:t> database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	- Dynamic Webpages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	- Version 5.6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MySQL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- Relational Database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2722311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5C8459-E74F-4F63-B996-A38917747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JavaScript + HTML +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55A54BC-B6F4-485C-A93B-009FAA589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JavaScript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	- Drag &amp; Drop (</a:t>
            </a:r>
            <a:r>
              <a:rPr lang="en-US" dirty="0" err="1">
                <a:solidFill>
                  <a:schemeClr val="tx1"/>
                </a:solidFill>
              </a:rPr>
              <a:t>DropzonJS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	- Slide Show gallery (Light Gallery jQuery)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	- Font/Icons (Font Awesome)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HTML + CSS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	- Website display and style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039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BF4F8E-7ADF-4BDD-8C35-527561751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Website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2645D03-888C-4E39-8323-069FCF536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User control gallery panel</a:t>
            </a:r>
          </a:p>
          <a:p>
            <a:r>
              <a:rPr lang="en-US" dirty="0">
                <a:solidFill>
                  <a:schemeClr val="tx1"/>
                </a:solidFill>
              </a:rPr>
              <a:t>Admin and member</a:t>
            </a:r>
          </a:p>
          <a:p>
            <a:r>
              <a:rPr lang="en-US" dirty="0">
                <a:solidFill>
                  <a:schemeClr val="tx1"/>
                </a:solidFill>
              </a:rPr>
              <a:t>Multi files upload with drag &amp; drop</a:t>
            </a:r>
          </a:p>
          <a:p>
            <a:r>
              <a:rPr lang="en-US" dirty="0">
                <a:solidFill>
                  <a:schemeClr val="tx1"/>
                </a:solidFill>
              </a:rPr>
              <a:t>Login – Logout – Register – Change password</a:t>
            </a:r>
          </a:p>
          <a:p>
            <a:r>
              <a:rPr lang="en-US" dirty="0">
                <a:solidFill>
                  <a:schemeClr val="tx1"/>
                </a:solidFill>
              </a:rPr>
              <a:t>Slide Show</a:t>
            </a:r>
          </a:p>
        </p:txBody>
      </p:sp>
    </p:spTree>
    <p:extLst>
      <p:ext uri="{BB962C8B-B14F-4D97-AF65-F5344CB8AC3E}">
        <p14:creationId xmlns:p14="http://schemas.microsoft.com/office/powerpoint/2010/main" val="3232065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FA70C2-1D05-41FD-B3ED-3C5F4EEE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User Control panel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C006632-CC26-47EE-82FB-556EEC842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Using Bootstrap to display images</a:t>
            </a:r>
          </a:p>
          <a:p>
            <a:r>
              <a:rPr lang="en-US" dirty="0">
                <a:solidFill>
                  <a:schemeClr val="tx1"/>
                </a:solidFill>
              </a:rPr>
              <a:t>Create/Delete Albums</a:t>
            </a:r>
          </a:p>
          <a:p>
            <a:r>
              <a:rPr lang="en-US" dirty="0">
                <a:solidFill>
                  <a:schemeClr val="tx1"/>
                </a:solidFill>
              </a:rPr>
              <a:t>Move images to albums</a:t>
            </a:r>
          </a:p>
          <a:p>
            <a:r>
              <a:rPr lang="en-US" dirty="0">
                <a:solidFill>
                  <a:schemeClr val="tx1"/>
                </a:solidFill>
              </a:rPr>
              <a:t>Delete Photos</a:t>
            </a:r>
          </a:p>
          <a:p>
            <a:r>
              <a:rPr lang="en-US" dirty="0">
                <a:solidFill>
                  <a:schemeClr val="tx1"/>
                </a:solidFill>
              </a:rPr>
              <a:t>Verify admin and user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48D87171-9D2F-47AE-BE4D-14C597806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899" y="348187"/>
            <a:ext cx="4641511" cy="605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197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BF4F8E-7ADF-4BDD-8C35-527561751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147613"/>
          </a:xfrm>
        </p:spPr>
        <p:txBody>
          <a:bodyPr>
            <a:normAutofit/>
          </a:bodyPr>
          <a:lstStyle/>
          <a:p>
            <a:r>
              <a:rPr lang="en-US" dirty="0"/>
              <a:t>Admin and 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2645D03-888C-4E39-8323-069FCF536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569" y="1489547"/>
            <a:ext cx="8534400" cy="2884489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Member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- Allow to view other gallery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- Only allow to modified it’s own gallery (rename/delete)</a:t>
            </a:r>
          </a:p>
          <a:p>
            <a:r>
              <a:rPr lang="en-US" dirty="0">
                <a:solidFill>
                  <a:schemeClr val="tx1"/>
                </a:solidFill>
              </a:rPr>
              <a:t>Admin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- Full access.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- Can rename/delete any pictures from all user.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- Can create album in member gallery.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A922A36B-56A5-44ED-9CA0-906B43F9C0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45" y="4078574"/>
            <a:ext cx="9238917" cy="229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064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E0C807-17B7-4896-AA84-D2B4C27E0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User control panel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AD0F8D3-1890-4D20-ACD9-8EACBA6A5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395" y="1600064"/>
            <a:ext cx="8534400" cy="434497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User albums is saved in database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Photos information in each album is also saved in database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CE8E114-FAF5-4BAF-AEAA-7D3EC7116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680" y="2264486"/>
            <a:ext cx="6104172" cy="1166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CE96E58-7E31-4BD5-9F42-C73DDDBEE5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891" y="4120906"/>
            <a:ext cx="7927140" cy="185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97555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348</Words>
  <Application>Microsoft Macintosh PowerPoint</Application>
  <PresentationFormat>Custom</PresentationFormat>
  <Paragraphs>85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Slice</vt:lpstr>
      <vt:lpstr>Image gallery</vt:lpstr>
      <vt:lpstr>Why I do this?</vt:lpstr>
      <vt:lpstr>Idea Development</vt:lpstr>
      <vt:lpstr>Scripting language &amp; database</vt:lpstr>
      <vt:lpstr>JavaScript + HTML + CSS</vt:lpstr>
      <vt:lpstr>Website Features</vt:lpstr>
      <vt:lpstr>User Control panel</vt:lpstr>
      <vt:lpstr>Admin and member</vt:lpstr>
      <vt:lpstr>User control panel Database</vt:lpstr>
      <vt:lpstr>Drag &amp; Drop multi files upload</vt:lpstr>
      <vt:lpstr>Login – Logout – Register  Change password</vt:lpstr>
      <vt:lpstr>Slide Show</vt:lpstr>
      <vt:lpstr>DEMO</vt:lpstr>
      <vt:lpstr>Summary and future Update</vt:lpstr>
      <vt:lpstr>Question?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gallery</dc:title>
  <dc:creator>Chuong Vu</dc:creator>
  <cp:lastModifiedBy>Chuong Vu</cp:lastModifiedBy>
  <cp:revision>17</cp:revision>
  <dcterms:created xsi:type="dcterms:W3CDTF">2018-12-04T18:07:26Z</dcterms:created>
  <dcterms:modified xsi:type="dcterms:W3CDTF">2018-12-04T22:11:08Z</dcterms:modified>
</cp:coreProperties>
</file>