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1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9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88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7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8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5C30-E75B-4AAF-BD58-1B7CE095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Image gallery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9D16-FF95-4D59-A107-E948FB38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Chuong Vu</a:t>
            </a:r>
          </a:p>
        </p:txBody>
      </p:sp>
    </p:spTree>
    <p:extLst>
      <p:ext uri="{BB962C8B-B14F-4D97-AF65-F5344CB8AC3E}">
        <p14:creationId xmlns:p14="http://schemas.microsoft.com/office/powerpoint/2010/main" val="338193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807-17B7-4896-AA84-D2B4C27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Login – Logout – Register  Change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F8D3-1890-4D20-ACD9-8EACBA6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PHP functions</a:t>
            </a:r>
          </a:p>
          <a:p>
            <a:r>
              <a:rPr lang="en-US" dirty="0">
                <a:solidFill>
                  <a:schemeClr val="tx1"/>
                </a:solidFill>
              </a:rPr>
              <a:t>Get data from MySQL. Check username/password.</a:t>
            </a:r>
          </a:p>
          <a:p>
            <a:r>
              <a:rPr lang="en-US" dirty="0" err="1">
                <a:solidFill>
                  <a:schemeClr val="tx1"/>
                </a:solidFill>
              </a:rPr>
              <a:t>Usergroup</a:t>
            </a:r>
            <a:r>
              <a:rPr lang="en-US" dirty="0">
                <a:solidFill>
                  <a:schemeClr val="tx1"/>
                </a:solidFill>
              </a:rPr>
              <a:t> is also verified after login.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isadmin</a:t>
            </a:r>
            <a:r>
              <a:rPr lang="en-US" dirty="0">
                <a:solidFill>
                  <a:schemeClr val="tx1"/>
                </a:solidFill>
              </a:rPr>
              <a:t> = true/false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5CFE2-94CD-44F0-9B7B-A378395D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7" y="4445778"/>
            <a:ext cx="489585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9DDD4-AD31-4DA2-B74F-AA1FBC77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7" y="5100567"/>
            <a:ext cx="5257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8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User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Bootstrap to display images</a:t>
            </a:r>
          </a:p>
          <a:p>
            <a:r>
              <a:rPr lang="en-US" dirty="0">
                <a:solidFill>
                  <a:schemeClr val="tx1"/>
                </a:solidFill>
              </a:rPr>
              <a:t>Create/Delete Albums</a:t>
            </a:r>
          </a:p>
          <a:p>
            <a:r>
              <a:rPr lang="en-US" dirty="0">
                <a:solidFill>
                  <a:schemeClr val="tx1"/>
                </a:solidFill>
              </a:rPr>
              <a:t>Move images to albums</a:t>
            </a:r>
          </a:p>
          <a:p>
            <a:r>
              <a:rPr lang="en-US" dirty="0">
                <a:solidFill>
                  <a:schemeClr val="tx1"/>
                </a:solidFill>
              </a:rPr>
              <a:t>Delete Photos</a:t>
            </a:r>
          </a:p>
          <a:p>
            <a:r>
              <a:rPr lang="en-US" dirty="0">
                <a:solidFill>
                  <a:schemeClr val="tx1"/>
                </a:solidFill>
              </a:rPr>
              <a:t>Verify admin and user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8D87171-9D2F-47AE-BE4D-14C59780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44" y="859547"/>
            <a:ext cx="4074753" cy="53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9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2"/>
            <a:ext cx="8534400" cy="30088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lightgallery.js</a:t>
            </a:r>
          </a:p>
          <a:p>
            <a:r>
              <a:rPr lang="en-US" dirty="0">
                <a:solidFill>
                  <a:schemeClr val="tx1"/>
                </a:solidFill>
              </a:rPr>
              <a:t>Allow to download</a:t>
            </a:r>
          </a:p>
          <a:p>
            <a:r>
              <a:rPr lang="en-US" dirty="0">
                <a:solidFill>
                  <a:schemeClr val="tx1"/>
                </a:solidFill>
              </a:rPr>
              <a:t>Auto-play</a:t>
            </a:r>
          </a:p>
          <a:p>
            <a:r>
              <a:rPr lang="en-US" dirty="0">
                <a:solidFill>
                  <a:schemeClr val="tx1"/>
                </a:solidFill>
              </a:rPr>
              <a:t>Print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BA3F76-FB4C-414F-B12D-C21240C9F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70" y="1628967"/>
            <a:ext cx="6535889" cy="44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1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Summary and future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 have learned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PHP, MySQL server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Need to know how to configure the server-side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Weblab</a:t>
            </a:r>
            <a:r>
              <a:rPr lang="en-US" dirty="0">
                <a:solidFill>
                  <a:schemeClr val="tx1"/>
                </a:solidFill>
              </a:rPr>
              <a:t> is limited for web designer. (.</a:t>
            </a:r>
            <a:r>
              <a:rPr lang="en-US" dirty="0" err="1">
                <a:solidFill>
                  <a:schemeClr val="tx1"/>
                </a:solidFill>
              </a:rPr>
              <a:t>htaccess</a:t>
            </a:r>
            <a:r>
              <a:rPr lang="en-US" dirty="0">
                <a:solidFill>
                  <a:schemeClr val="tx1"/>
                </a:solidFill>
              </a:rPr>
              <a:t> is not allow to run on weblab.cs.uml.edu)</a:t>
            </a:r>
          </a:p>
          <a:p>
            <a:r>
              <a:rPr lang="en-US" dirty="0">
                <a:solidFill>
                  <a:schemeClr val="tx1"/>
                </a:solidFill>
              </a:rPr>
              <a:t>Future Update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Forgot password have not added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Minor bug for delete albums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Admin user can’t create albums in member control panel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68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3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5183-7704-4D2E-8E18-49BCEF57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Why I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9CFC-3461-4D71-8ED0-0BF15C7C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I’m a photographer. I have been taking a lot of picture over the years and I want to share it to everyone.</a:t>
            </a:r>
          </a:p>
          <a:p>
            <a:r>
              <a:rPr lang="en-US" dirty="0">
                <a:solidFill>
                  <a:schemeClr val="tx1"/>
                </a:solidFill>
              </a:rPr>
              <a:t>I know there are many Image Gallery website on the internet, but they are limited feature and you have to for it. </a:t>
            </a:r>
          </a:p>
          <a:p>
            <a:r>
              <a:rPr lang="en-US" dirty="0">
                <a:solidFill>
                  <a:schemeClr val="tx1"/>
                </a:solidFill>
              </a:rPr>
              <a:t>I want to create a free Image Gallery website. </a:t>
            </a:r>
          </a:p>
          <a:p>
            <a:r>
              <a:rPr lang="en-US" dirty="0">
                <a:solidFill>
                  <a:schemeClr val="tx1"/>
                </a:solidFill>
              </a:rPr>
              <a:t>Release source code for free.</a:t>
            </a:r>
          </a:p>
        </p:txBody>
      </p:sp>
    </p:spTree>
    <p:extLst>
      <p:ext uri="{BB962C8B-B14F-4D97-AF65-F5344CB8AC3E}">
        <p14:creationId xmlns:p14="http://schemas.microsoft.com/office/powerpoint/2010/main" val="20625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C02B-DD15-4397-B839-6F09A2C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Idea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7C3-2A8B-4A3D-BDDF-09BBB63F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Automatic create thumbnails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Auto resize images (I will make the max size is 1024x768 due to storage space)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Upload image via FTP or web interface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Upload image, folder or zip file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Option Watermark for each photo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Each photo will display all information about a picture based on their detail’s property.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Folder tree on website for each album</a:t>
            </a:r>
          </a:p>
        </p:txBody>
      </p:sp>
    </p:spTree>
    <p:extLst>
      <p:ext uri="{BB962C8B-B14F-4D97-AF65-F5344CB8AC3E}">
        <p14:creationId xmlns:p14="http://schemas.microsoft.com/office/powerpoint/2010/main" val="30253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C02B-DD15-4397-B839-6F09A2C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Scripting language &amp;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7C3-2A8B-4A3D-BDDF-09BBB63F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PHP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Free, open source and 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Works great with </a:t>
            </a:r>
            <a:r>
              <a:rPr lang="en-US" dirty="0" err="1">
                <a:solidFill>
                  <a:schemeClr val="tx1"/>
                </a:solidFill>
              </a:rPr>
              <a:t>MyQSL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Dynamic Webpages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Version 5.6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MySQL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223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8459-E74F-4F63-B996-A3891774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+ HTML +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4BC-B6F4-485C-A93B-009FAA58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Drag &amp; Drop (</a:t>
            </a:r>
            <a:r>
              <a:rPr lang="en-US" dirty="0" err="1">
                <a:solidFill>
                  <a:schemeClr val="tx1"/>
                </a:solidFill>
              </a:rPr>
              <a:t>DropzonJS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Slide Show gallery (Light Gallery jQuery)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Font/Icons (Font Awesome)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HTML + CSS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Website display and style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3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Website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Admin and member</a:t>
            </a:r>
          </a:p>
          <a:p>
            <a:r>
              <a:rPr lang="en-US" dirty="0">
                <a:solidFill>
                  <a:schemeClr val="tx1"/>
                </a:solidFill>
              </a:rPr>
              <a:t>Drag &amp; Drop multi files upload</a:t>
            </a:r>
          </a:p>
          <a:p>
            <a:r>
              <a:rPr lang="en-US" dirty="0">
                <a:solidFill>
                  <a:schemeClr val="tx1"/>
                </a:solidFill>
              </a:rPr>
              <a:t>User control gallery panel</a:t>
            </a:r>
          </a:p>
          <a:p>
            <a:r>
              <a:rPr lang="en-US" dirty="0">
                <a:solidFill>
                  <a:schemeClr val="tx1"/>
                </a:solidFill>
              </a:rPr>
              <a:t>Login – Logout – Register – Change password</a:t>
            </a:r>
          </a:p>
          <a:p>
            <a:r>
              <a:rPr lang="en-US" dirty="0">
                <a:solidFill>
                  <a:schemeClr val="tx1"/>
                </a:solidFill>
              </a:rPr>
              <a:t>Slide Show</a:t>
            </a:r>
          </a:p>
        </p:txBody>
      </p:sp>
    </p:spTree>
    <p:extLst>
      <p:ext uri="{BB962C8B-B14F-4D97-AF65-F5344CB8AC3E}">
        <p14:creationId xmlns:p14="http://schemas.microsoft.com/office/powerpoint/2010/main" val="32320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147613"/>
          </a:xfrm>
        </p:spPr>
        <p:txBody>
          <a:bodyPr>
            <a:normAutofit/>
          </a:bodyPr>
          <a:lstStyle/>
          <a:p>
            <a:r>
              <a:rPr lang="en-US" dirty="0"/>
              <a:t>Admin and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69" y="1489547"/>
            <a:ext cx="8534400" cy="28844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Member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Allow to view other gallery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Only allow to modified it’s own gallery</a:t>
            </a:r>
          </a:p>
          <a:p>
            <a:r>
              <a:rPr lang="en-US" dirty="0">
                <a:solidFill>
                  <a:schemeClr val="tx1"/>
                </a:solidFill>
              </a:rPr>
              <a:t>Admin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Full access. Can create/edit/delete any pictures from all user.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22A36B-56A5-44ED-9CA0-906B43F9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3" y="3938337"/>
            <a:ext cx="9238917" cy="22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Drag &amp; Drop multi files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9336866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Auto resize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Auto resize the image to width 1024 to save the space on server.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DropzoneJS</a:t>
            </a:r>
            <a:r>
              <a:rPr lang="en-US" dirty="0">
                <a:solidFill>
                  <a:schemeClr val="tx1"/>
                </a:solidFill>
              </a:rPr>
              <a:t>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Allow to </a:t>
            </a:r>
            <a:r>
              <a:rPr lang="en-US" dirty="0" err="1">
                <a:solidFill>
                  <a:schemeClr val="tx1"/>
                </a:solidFill>
              </a:rPr>
              <a:t>drap’n’drop</a:t>
            </a:r>
            <a:r>
              <a:rPr lang="en-US" dirty="0">
                <a:solidFill>
                  <a:schemeClr val="tx1"/>
                </a:solidFill>
              </a:rPr>
              <a:t> file uploads with image previews.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27E8D0-5229-4D65-9426-57763501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10" y="4413889"/>
            <a:ext cx="7439219" cy="19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807-17B7-4896-AA84-D2B4C27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User control gallery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F8D3-1890-4D20-ACD9-8EACBA6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95" y="2329768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Rename the photo</a:t>
            </a:r>
          </a:p>
          <a:p>
            <a:r>
              <a:rPr lang="en-US" dirty="0">
                <a:solidFill>
                  <a:schemeClr val="tx1"/>
                </a:solidFill>
              </a:rPr>
              <a:t>Create/rename Albums</a:t>
            </a:r>
          </a:p>
          <a:p>
            <a:r>
              <a:rPr lang="en-US" dirty="0">
                <a:solidFill>
                  <a:schemeClr val="tx1"/>
                </a:solidFill>
              </a:rPr>
              <a:t>Delete photos/Albums</a:t>
            </a:r>
          </a:p>
          <a:p>
            <a:r>
              <a:rPr lang="en-US" dirty="0">
                <a:solidFill>
                  <a:schemeClr val="tx1"/>
                </a:solidFill>
              </a:rPr>
              <a:t>User albums is saved in database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Photos information in each album is also saved in </a:t>
            </a:r>
            <a:r>
              <a:rPr lang="en-US" dirty="0" err="1">
                <a:solidFill>
                  <a:schemeClr val="tx1"/>
                </a:solidFill>
              </a:rPr>
              <a:t>databasw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8E114-FAF5-4BAF-AEAA-7D3EC711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18" y="3434480"/>
            <a:ext cx="4286250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96E58-7E31-4BD5-9F42-C73DDDBE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17" y="4757020"/>
            <a:ext cx="6324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5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Image gallery</vt:lpstr>
      <vt:lpstr>Why I do this?</vt:lpstr>
      <vt:lpstr>Idea Development</vt:lpstr>
      <vt:lpstr>Scripting language &amp; database</vt:lpstr>
      <vt:lpstr>JavaScript + HTML + CSS</vt:lpstr>
      <vt:lpstr>Website Features</vt:lpstr>
      <vt:lpstr>Admin and member</vt:lpstr>
      <vt:lpstr>Drag &amp; Drop multi files upload</vt:lpstr>
      <vt:lpstr>User control gallery panel</vt:lpstr>
      <vt:lpstr>Login – Logout – Register  Change password</vt:lpstr>
      <vt:lpstr>User Control panel</vt:lpstr>
      <vt:lpstr>Slide Show</vt:lpstr>
      <vt:lpstr>Summary and future Update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gallery</dc:title>
  <dc:creator>Chuong Vu</dc:creator>
  <cp:lastModifiedBy>Chuong Vu</cp:lastModifiedBy>
  <cp:revision>12</cp:revision>
  <dcterms:created xsi:type="dcterms:W3CDTF">2018-12-03T17:54:15Z</dcterms:created>
  <dcterms:modified xsi:type="dcterms:W3CDTF">2018-12-03T18:15:35Z</dcterms:modified>
</cp:coreProperties>
</file>