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12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74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20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9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08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63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71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01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00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88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4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91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ru-RU" dirty="0" smtClean="0"/>
              <a:t>КВН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6364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КВН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КВН</dc:title>
  <dc:creator>Ден Волков</dc:creator>
  <cp:lastModifiedBy>Ден Волков</cp:lastModifiedBy>
  <cp:revision>1</cp:revision>
  <dcterms:created xsi:type="dcterms:W3CDTF">2019-10-16T12:53:43Z</dcterms:created>
  <dcterms:modified xsi:type="dcterms:W3CDTF">2019-10-16T12:56:38Z</dcterms:modified>
</cp:coreProperties>
</file>