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4d8517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4d851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3383697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3383697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3383697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3383697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3383697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3383697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orbes.com/sites/insights-intelai/2019/03/27/managing-the-ethics-of-algorithms/?sh=6494c0e73481" TargetMode="External"/><Relationship Id="rId4" Type="http://schemas.openxmlformats.org/officeDocument/2006/relationships/hyperlink" Target="https://www.nbcnews.com/tech/tech-news/self-driving-uber-car-hit-killed-woman-did-not-recognize-n1079281" TargetMode="External"/><Relationship Id="rId5" Type="http://schemas.openxmlformats.org/officeDocument/2006/relationships/hyperlink" Target="https://www.bbc.com/news/magazine-1921429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uters.com/article/us-amazon-com-jobs-automation-insight/amazon-scraps-secret-ai-recruiting-tool-that-showed-bias-against-women-idUSKCN1MK08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ytimes.com/2021/02/23/technology/ai-innovation-privacy-seniors-education.html" TargetMode="External"/><Relationship Id="rId4" Type="http://schemas.openxmlformats.org/officeDocument/2006/relationships/hyperlink" Target="https://www.nytimes.com/2021/03/15/technology/artificial-intelligence-google-bias.html" TargetMode="External"/><Relationship Id="rId5" Type="http://schemas.openxmlformats.org/officeDocument/2006/relationships/hyperlink" Target="https://www.bbc.com/news/magazine-19214294" TargetMode="External"/><Relationship Id="rId6" Type="http://schemas.openxmlformats.org/officeDocument/2006/relationships/hyperlink" Target="https://www.forbes.com/sites/insights-intelai/2019/03/27/managing-the-ethics-of-algorithms/?sh=6494c0e73481" TargetMode="External"/><Relationship Id="rId7" Type="http://schemas.openxmlformats.org/officeDocument/2006/relationships/hyperlink" Target="https://www.startupdaily.net/2020/06/when-algorithms-go-wrong-how-relying-on-automated-tech-is-a-world-of-pain-for-governm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Unit 1 Review</a:t>
            </a:r>
            <a:endParaRPr sz="37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15-110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Ethics Overview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Ethics: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should we value (broadly)? And what should we do in order to realize those values?”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David Danks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decisions in computing, such as in the way we design algorithms and abstractions, can have legitimate 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ethical consequences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Ethics should be a component of dialogue within the sphere of computer science.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Disconsideration can result in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financial, social, regulatory failure;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 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self-driving car that fails to recognize that people jaywalk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a 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high-speed trading algorithm gone awry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Realize that simple technical choices, neglect and errors can lead to significant screwups with ethical impacts.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Ethics Reflection on </a:t>
            </a: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AI Explainability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algorithms and coding become more complex,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decisions and tactics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well as understandings of our work can have significant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Explainable AI means that the solutions and decisions made by an AI are able to be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by humans.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other hand,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black box”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concept refers to situations when humans cannot explain how the AI came to its decision.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have consequences in transparency and implementation as AI becomes more prevalent. It will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new legal and social challenges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AI is used in new settings such as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hiring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admissions, insurance decisions, etc.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society, should we preference safety and caution over rapid innovation? How would this look in terms of AI development and implementation?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imagine any scenarios where a “black box AI” would cause significant social or legal problems?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https://www.nytimes.com/2021/02/23/technology/ai-innovation-privacy-seniors-education.html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https://www.nytimes.com/2021/03/15/technology/artificial-intelligence-google-bias.html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https://www.bbc.com/news/magazine-19214294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https://www.forbes.com/sites/insights-intelai/2019/03/27/managing-the-ethics-of-algorithms/?sh=6494c0e73481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https://www.startupdaily.net/2020/06/when-algorithms-go-wrong-how-relying-on-automated-tech-is-a-world-of-pain-for-governments/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