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18"/>
  </p:normalViewPr>
  <p:slideViewPr>
    <p:cSldViewPr snapToGrid="0">
      <p:cViewPr varScale="1">
        <p:scale>
          <a:sx n="124" d="100"/>
          <a:sy n="124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38E1-A204-CD63-2438-683253F92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200" y="1041400"/>
            <a:ext cx="9158021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Image classification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534EC-EC33-66D3-A8C9-C96437715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sz="2800" dirty="0"/>
              <a:t>Vashcar Nath</a:t>
            </a:r>
          </a:p>
        </p:txBody>
      </p:sp>
    </p:spTree>
    <p:extLst>
      <p:ext uri="{BB962C8B-B14F-4D97-AF65-F5344CB8AC3E}">
        <p14:creationId xmlns:p14="http://schemas.microsoft.com/office/powerpoint/2010/main" val="285442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A71B2-0A48-9F7E-DDDC-A71172EF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5793643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 2 (Results)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E9E1E-B373-1A89-C7D9-EB77883FA98D}"/>
              </a:ext>
            </a:extLst>
          </p:cNvPr>
          <p:cNvSpPr txBox="1"/>
          <p:nvPr/>
        </p:nvSpPr>
        <p:spPr>
          <a:xfrm>
            <a:off x="1141412" y="1251379"/>
            <a:ext cx="688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 of the model given random input images shown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83E46-7217-77EB-4185-1A89BDC89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888978"/>
            <a:ext cx="4178300" cy="218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94D751-6AAC-942F-6133-83B80D553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48" y="1888978"/>
            <a:ext cx="4178300" cy="218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0C2474-2CC2-C94D-3FFF-75DD01579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4249312"/>
            <a:ext cx="4178300" cy="218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02D866-F25B-182B-588A-2C5E9DFB5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248" y="4249312"/>
            <a:ext cx="4178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66B59E-9A02-0969-3474-3B8E95E6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5793643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F637E-6AF7-9136-BD7D-E83CB96F1A49}"/>
              </a:ext>
            </a:extLst>
          </p:cNvPr>
          <p:cNvSpPr txBox="1"/>
          <p:nvPr/>
        </p:nvSpPr>
        <p:spPr>
          <a:xfrm>
            <a:off x="1141411" y="978453"/>
            <a:ext cx="68477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Implemented using Keras Sequential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 hidden layers (both </a:t>
            </a:r>
            <a:r>
              <a:rPr lang="en-US" sz="2400" dirty="0" err="1"/>
              <a:t>relu</a:t>
            </a:r>
            <a:r>
              <a:rPr lang="en-US" sz="2400" dirty="0"/>
              <a:t>) &amp; output layer SoftMax()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Optimizer: 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Loss Tracker: </a:t>
            </a:r>
            <a:r>
              <a:rPr lang="en-US" sz="2400" b="0" dirty="0" err="1">
                <a:effectLst/>
              </a:rPr>
              <a:t>sparse_categorical_crossentropy</a:t>
            </a:r>
            <a:endParaRPr lang="en-US" sz="2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Metrics: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Epochs: 20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ABD2E39-8960-CDF8-5A92-823A8B32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3286777"/>
            <a:ext cx="7772400" cy="3278571"/>
          </a:xfrm>
          <a:prstGeom prst="rect">
            <a:avLst/>
          </a:prstGeom>
        </p:spPr>
      </p:pic>
      <p:pic>
        <p:nvPicPr>
          <p:cNvPr id="9218" name="Picture 2" descr="ReLU function - AILEPHANT">
            <a:extLst>
              <a:ext uri="{FF2B5EF4-FFF2-40B4-BE49-F238E27FC236}">
                <a16:creationId xmlns:a16="http://schemas.microsoft.com/office/drawing/2014/main" id="{44F98446-6EBE-168B-A5E3-9B77754A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1" y="978453"/>
            <a:ext cx="2804845" cy="218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88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B25BFA-26D0-C25F-3F3B-3160BEB3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5793643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 3 (Runtime &amp; Plots)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B6D2386-DEA2-BB59-05E9-BB5C8CBA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100495"/>
            <a:ext cx="7772400" cy="40353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25893D-EF97-E77F-4B96-30A2E3F11614}"/>
              </a:ext>
            </a:extLst>
          </p:cNvPr>
          <p:cNvSpPr txBox="1"/>
          <p:nvPr/>
        </p:nvSpPr>
        <p:spPr>
          <a:xfrm>
            <a:off x="1141412" y="1251379"/>
            <a:ext cx="8753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taken to train the model as well as accuracy and loss plots shown</a:t>
            </a:r>
          </a:p>
        </p:txBody>
      </p:sp>
    </p:spTree>
    <p:extLst>
      <p:ext uri="{BB962C8B-B14F-4D97-AF65-F5344CB8AC3E}">
        <p14:creationId xmlns:p14="http://schemas.microsoft.com/office/powerpoint/2010/main" val="326654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7B59A6-6B0F-FB20-6151-44E17C0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5793643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 3 (Results)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EF56B-F4A8-6F6C-2F06-5F7FA09D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914736"/>
            <a:ext cx="4178300" cy="218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216E35-53E1-20CD-5755-7BEA4D37D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278" y="1914736"/>
            <a:ext cx="4178300" cy="218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839244-70DA-7BB3-4EBC-B1DBB5539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4300828"/>
            <a:ext cx="4178300" cy="218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77930B-D75C-AE80-08DE-99C1C2D96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277" y="4300828"/>
            <a:ext cx="4178300" cy="218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68FE8-91C9-86DC-215C-60C27D2515B8}"/>
              </a:ext>
            </a:extLst>
          </p:cNvPr>
          <p:cNvSpPr txBox="1"/>
          <p:nvPr/>
        </p:nvSpPr>
        <p:spPr>
          <a:xfrm>
            <a:off x="1141412" y="1251379"/>
            <a:ext cx="688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 of the model given random input images shown</a:t>
            </a:r>
          </a:p>
        </p:txBody>
      </p:sp>
    </p:spTree>
    <p:extLst>
      <p:ext uri="{BB962C8B-B14F-4D97-AF65-F5344CB8AC3E}">
        <p14:creationId xmlns:p14="http://schemas.microsoft.com/office/powerpoint/2010/main" val="186892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975D-C6E0-19EC-C0A0-F2C061FB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3184007" cy="125137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E456B-BE6E-792D-1BC0-2F8CE98DC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89" y="1251379"/>
            <a:ext cx="10526854" cy="5457646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Basis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Project sees the development of 3 different image classification models 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First two written using only NumPy and third with Keras API (From TensorFlow)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Used the 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load_digits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dataset from Sklearn and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train_test_split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function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Questions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Is it possible to develop an image classification model using only NumPy?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How does the NumPy model compare to the Keras model?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What is the reason for making the NumPy model?</a:t>
            </a:r>
          </a:p>
        </p:txBody>
      </p:sp>
    </p:spTree>
    <p:extLst>
      <p:ext uri="{BB962C8B-B14F-4D97-AF65-F5344CB8AC3E}">
        <p14:creationId xmlns:p14="http://schemas.microsoft.com/office/powerpoint/2010/main" val="17902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5EF0F4-1A6E-7C86-9B16-7EAF3516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5793643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Background (Image Data)</a:t>
            </a:r>
          </a:p>
        </p:txBody>
      </p:sp>
      <p:pic>
        <p:nvPicPr>
          <p:cNvPr id="6" name="Picture 5" descr="Qr code&#10;&#10;Description automatically generated with low confidence">
            <a:extLst>
              <a:ext uri="{FF2B5EF4-FFF2-40B4-BE49-F238E27FC236}">
                <a16:creationId xmlns:a16="http://schemas.microsoft.com/office/drawing/2014/main" id="{614764A3-CDB0-6068-EDCA-40382F1D7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204663"/>
            <a:ext cx="3142911" cy="3142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50B5AE-F597-9D20-D63E-37A8651E5802}"/>
              </a:ext>
            </a:extLst>
          </p:cNvPr>
          <p:cNvSpPr txBox="1"/>
          <p:nvPr/>
        </p:nvSpPr>
        <p:spPr>
          <a:xfrm>
            <a:off x="1141412" y="4500081"/>
            <a:ext cx="9605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Each image from the data can be represented as a 2x2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The value for each entry in the matrix is a pixel color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Can perform mathematical operations on the matrix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Using different operations/mixing up the order can lead to different results</a:t>
            </a:r>
          </a:p>
        </p:txBody>
      </p:sp>
      <p:pic>
        <p:nvPicPr>
          <p:cNvPr id="1026" name="Picture 2" descr="Machine Learning">
            <a:extLst>
              <a:ext uri="{FF2B5EF4-FFF2-40B4-BE49-F238E27FC236}">
                <a16:creationId xmlns:a16="http://schemas.microsoft.com/office/drawing/2014/main" id="{B4B5BD46-3157-6387-348A-F39380882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589" y="1204663"/>
            <a:ext cx="3180180" cy="31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81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033A33-C8C5-ADAD-711B-867723D6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7283397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Background (Neural Networks)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FF995-9907-F040-7B09-F06BD1611858}"/>
              </a:ext>
            </a:extLst>
          </p:cNvPr>
          <p:cNvSpPr txBox="1"/>
          <p:nvPr/>
        </p:nvSpPr>
        <p:spPr>
          <a:xfrm>
            <a:off x="1141412" y="1109610"/>
            <a:ext cx="10613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Definition</a:t>
            </a:r>
            <a:r>
              <a:rPr lang="en-US" sz="2000" dirty="0"/>
              <a:t>: Neural Networks (NNs) are AI models that receive input data, perform operations on that data, and process the outputs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B46D4F-907D-CB2F-64F7-76416D5FF0FB}"/>
              </a:ext>
            </a:extLst>
          </p:cNvPr>
          <p:cNvSpPr txBox="1"/>
          <p:nvPr/>
        </p:nvSpPr>
        <p:spPr>
          <a:xfrm>
            <a:off x="1141412" y="1828562"/>
            <a:ext cx="955398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NNs consists of an input layer, one or more hidden layers, and an output layer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Each of the models made can be labeled as a Multi Layer Perceptron (MLP)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Input Layer: Receives data and passes to hidden layer(s) for processing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Hidden Layer: Input data undergoes operations (ran through activation function)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Output Layer: Produces a classification for an image and is tested using a validation set 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594246-C625-F353-C047-D58738B2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679" y="3766428"/>
            <a:ext cx="4636642" cy="309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Qr code&#10;&#10;Description automatically generated with low confidence">
            <a:extLst>
              <a:ext uri="{FF2B5EF4-FFF2-40B4-BE49-F238E27FC236}">
                <a16:creationId xmlns:a16="http://schemas.microsoft.com/office/drawing/2014/main" id="{3F606444-7D64-0742-3D11-3F88A5BC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885153"/>
            <a:ext cx="2310704" cy="2310704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87892A2C-A50E-74CB-1358-AC574E6CE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884" y="3885153"/>
            <a:ext cx="749300" cy="231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6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DEA92D-6358-A81A-70CD-1C4FF6E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5793643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DD776-5C52-37BD-B433-D3F8B9D9BD15}"/>
              </a:ext>
            </a:extLst>
          </p:cNvPr>
          <p:cNvSpPr txBox="1"/>
          <p:nvPr/>
        </p:nvSpPr>
        <p:spPr>
          <a:xfrm>
            <a:off x="1141412" y="1251379"/>
            <a:ext cx="60120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Implemented using 1 hidden &amp; 1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Hidden Layer: tanh()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Output layer: derivative of tanh()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0.1 learning rate </a:t>
            </a:r>
          </a:p>
        </p:txBody>
      </p:sp>
      <p:pic>
        <p:nvPicPr>
          <p:cNvPr id="3074" name="Picture 2" descr="Activation Functions with Derivative and Python code: Sigmoid vs Tanh Vs  Relu | by Nallagoni Omkar | Medium">
            <a:extLst>
              <a:ext uri="{FF2B5EF4-FFF2-40B4-BE49-F238E27FC236}">
                <a16:creationId xmlns:a16="http://schemas.microsoft.com/office/drawing/2014/main" id="{B11D00EC-2123-04A7-42D1-8F083663D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6" y="3667630"/>
            <a:ext cx="4817724" cy="267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462A7D-0979-DCE5-5B01-76D0262296C3}"/>
              </a:ext>
            </a:extLst>
          </p:cNvPr>
          <p:cNvSpPr txBox="1"/>
          <p:nvPr/>
        </p:nvSpPr>
        <p:spPr>
          <a:xfrm>
            <a:off x="6339156" y="3667630"/>
            <a:ext cx="57553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for activation functions</a:t>
            </a:r>
          </a:p>
          <a:p>
            <a:r>
              <a:rPr lang="en-US" sz="2400" dirty="0"/>
              <a:t>Tanh and its derivative used due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Non-linearity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Centered around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Smooth curves</a:t>
            </a:r>
          </a:p>
          <a:p>
            <a:r>
              <a:rPr lang="en-US" sz="2400" dirty="0"/>
              <a:t>All reasons make it easier for the NN to learn</a:t>
            </a:r>
          </a:p>
        </p:txBody>
      </p:sp>
    </p:spTree>
    <p:extLst>
      <p:ext uri="{BB962C8B-B14F-4D97-AF65-F5344CB8AC3E}">
        <p14:creationId xmlns:p14="http://schemas.microsoft.com/office/powerpoint/2010/main" val="2713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857496-8A8D-12A4-D7FE-8A3AD97A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5793643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 1 (Runtime &amp; Plots)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589F4-ADB1-8B6C-DE0D-C25FD3404857}"/>
              </a:ext>
            </a:extLst>
          </p:cNvPr>
          <p:cNvSpPr txBox="1"/>
          <p:nvPr/>
        </p:nvSpPr>
        <p:spPr>
          <a:xfrm>
            <a:off x="1141412" y="1251379"/>
            <a:ext cx="8753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taken to train the model as well as accuracy and loss plots shown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34E0512-8276-C696-A9ED-B8A73819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014663"/>
            <a:ext cx="7772400" cy="45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8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0922D4-F157-8E7F-1896-A650730B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5793643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 1 (Results)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D5776-24FA-3A89-3505-8921BA4A2EC9}"/>
              </a:ext>
            </a:extLst>
          </p:cNvPr>
          <p:cNvSpPr txBox="1"/>
          <p:nvPr/>
        </p:nvSpPr>
        <p:spPr>
          <a:xfrm>
            <a:off x="1141412" y="1251379"/>
            <a:ext cx="688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 of the model given random input images shown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0399A-1138-DB68-A7B4-4046FABD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946382"/>
            <a:ext cx="4178300" cy="218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81F1D2-5304-ECF4-402B-8ABD1686E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290" y="1946382"/>
            <a:ext cx="4178300" cy="218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902ABC-54C7-C47D-A71C-9F3AABB0F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4364120"/>
            <a:ext cx="4178300" cy="218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941BCD-C01C-6A7B-13C5-8460D2B4E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288" y="4371826"/>
            <a:ext cx="4178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8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61A820-1380-CD1E-214A-EE4C38DE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5793643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9C839-7EBB-2B1D-6B1B-9F4CDF16147B}"/>
              </a:ext>
            </a:extLst>
          </p:cNvPr>
          <p:cNvSpPr txBox="1"/>
          <p:nvPr/>
        </p:nvSpPr>
        <p:spPr>
          <a:xfrm>
            <a:off x="1141412" y="1251379"/>
            <a:ext cx="68349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Implemented using 2 hidden layers &amp; 1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Hidden Layer: tanh()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Hidden Layer: sigmoid()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Output layer: SoftMax()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0.1 learning rate </a:t>
            </a:r>
          </a:p>
        </p:txBody>
      </p:sp>
      <p:pic>
        <p:nvPicPr>
          <p:cNvPr id="6146" name="Picture 2" descr="Logistic Regression: Sigmoid Function Explained in Plain English">
            <a:extLst>
              <a:ext uri="{FF2B5EF4-FFF2-40B4-BE49-F238E27FC236}">
                <a16:creationId xmlns:a16="http://schemas.microsoft.com/office/drawing/2014/main" id="{4CAFB630-F238-143F-E2B9-2D9D6A1D0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3912663"/>
            <a:ext cx="3739794" cy="242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oftMax Activation Function: Everything You Need To Know">
            <a:extLst>
              <a:ext uri="{FF2B5EF4-FFF2-40B4-BE49-F238E27FC236}">
                <a16:creationId xmlns:a16="http://schemas.microsoft.com/office/drawing/2014/main" id="{3EEF9CF7-917D-208A-ECD2-9B0C2C0E3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796" y="3912663"/>
            <a:ext cx="3466795" cy="242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9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820669-0590-87BE-9A83-03C07E20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5793643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 2 (Runtime &amp; Plots)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8900F-FBBF-8CE8-1349-3DD4B1DAC754}"/>
              </a:ext>
            </a:extLst>
          </p:cNvPr>
          <p:cNvSpPr txBox="1"/>
          <p:nvPr/>
        </p:nvSpPr>
        <p:spPr>
          <a:xfrm>
            <a:off x="1141412" y="1251379"/>
            <a:ext cx="8753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taken to train the model as well as accuracy and loss plots shown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0715D9D-3C7B-A4B7-87EC-54B999A84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887705"/>
            <a:ext cx="7772400" cy="475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1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100</TotalTime>
  <Words>469</Words>
  <Application>Microsoft Macintosh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Image classification Model</vt:lpstr>
      <vt:lpstr>Introduction</vt:lpstr>
      <vt:lpstr>Background (Image Data)</vt:lpstr>
      <vt:lpstr>Background (Neural Networks)</vt:lpstr>
      <vt:lpstr>Model 1</vt:lpstr>
      <vt:lpstr>Model 1 (Runtime &amp; Plots)</vt:lpstr>
      <vt:lpstr>Model 1 (Results)</vt:lpstr>
      <vt:lpstr>Model 2</vt:lpstr>
      <vt:lpstr>Model 2 (Runtime &amp; Plots)</vt:lpstr>
      <vt:lpstr>Model 2 (Results)</vt:lpstr>
      <vt:lpstr>Model 3</vt:lpstr>
      <vt:lpstr>Model 3 (Runtime &amp; Plots)</vt:lpstr>
      <vt:lpstr>Model 3 (Results)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Model</dc:title>
  <dc:creator>Microsoft Office User</dc:creator>
  <cp:lastModifiedBy>Microsoft Office User</cp:lastModifiedBy>
  <cp:revision>5</cp:revision>
  <dcterms:created xsi:type="dcterms:W3CDTF">2023-04-20T01:13:05Z</dcterms:created>
  <dcterms:modified xsi:type="dcterms:W3CDTF">2023-04-20T02:53:21Z</dcterms:modified>
</cp:coreProperties>
</file>