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18"/>
  </p:normalViewPr>
  <p:slideViewPr>
    <p:cSldViewPr snapToGrid="0">
      <p:cViewPr varScale="1">
        <p:scale>
          <a:sx n="124" d="100"/>
          <a:sy n="124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8E1-A204-CD63-2438-683253F9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200" y="1041400"/>
            <a:ext cx="9158021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Image classification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534EC-EC33-66D3-A8C9-C9643771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Vashcar Nath</a:t>
            </a:r>
          </a:p>
        </p:txBody>
      </p:sp>
    </p:spTree>
    <p:extLst>
      <p:ext uri="{BB962C8B-B14F-4D97-AF65-F5344CB8AC3E}">
        <p14:creationId xmlns:p14="http://schemas.microsoft.com/office/powerpoint/2010/main" val="285442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975D-C6E0-19EC-C0A0-F2C061FB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3184007" cy="125137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456B-BE6E-792D-1BC0-2F8CE98D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251379"/>
            <a:ext cx="10526854" cy="545764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Basis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Project sees the development of 3 different image classification models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First two written using only NumPy and third with Keras API (From TensorFlow)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Used the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load_digits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dataset from Sklearn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Questions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Is it possible to develop an image classification model using only NumPy?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How does the NumPy model compare to the Keras model?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What is the reason for making the NumPy model?</a:t>
            </a:r>
          </a:p>
        </p:txBody>
      </p:sp>
    </p:spTree>
    <p:extLst>
      <p:ext uri="{BB962C8B-B14F-4D97-AF65-F5344CB8AC3E}">
        <p14:creationId xmlns:p14="http://schemas.microsoft.com/office/powerpoint/2010/main" val="17902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EF0F4-1A6E-7C86-9B16-7EAF3516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Background (Image Data)</a:t>
            </a:r>
          </a:p>
        </p:txBody>
      </p:sp>
      <p:pic>
        <p:nvPicPr>
          <p:cNvPr id="6" name="Picture 5" descr="Qr code&#10;&#10;Description automatically generated with low confidence">
            <a:extLst>
              <a:ext uri="{FF2B5EF4-FFF2-40B4-BE49-F238E27FC236}">
                <a16:creationId xmlns:a16="http://schemas.microsoft.com/office/drawing/2014/main" id="{614764A3-CDB0-6068-EDCA-40382F1D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04663"/>
            <a:ext cx="3142911" cy="3142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0B5AE-F597-9D20-D63E-37A8651E5802}"/>
              </a:ext>
            </a:extLst>
          </p:cNvPr>
          <p:cNvSpPr txBox="1"/>
          <p:nvPr/>
        </p:nvSpPr>
        <p:spPr>
          <a:xfrm>
            <a:off x="1141412" y="4500081"/>
            <a:ext cx="9605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Each image from the data can be represented as a 2x2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The value for each entry in the matrix is a pixel color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Can perform mathematical operations on the matrix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Using different operations/mixing up the order can lead to different results</a:t>
            </a:r>
          </a:p>
        </p:txBody>
      </p:sp>
      <p:pic>
        <p:nvPicPr>
          <p:cNvPr id="1026" name="Picture 2" descr="Machine Learning">
            <a:extLst>
              <a:ext uri="{FF2B5EF4-FFF2-40B4-BE49-F238E27FC236}">
                <a16:creationId xmlns:a16="http://schemas.microsoft.com/office/drawing/2014/main" id="{B4B5BD46-3157-6387-348A-F3938088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89" y="1204663"/>
            <a:ext cx="3180180" cy="31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33A33-C8C5-ADAD-711B-867723D6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5793643" cy="1251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Background (Image Data)</a:t>
            </a:r>
          </a:p>
        </p:txBody>
      </p:sp>
    </p:spTree>
    <p:extLst>
      <p:ext uri="{BB962C8B-B14F-4D97-AF65-F5344CB8AC3E}">
        <p14:creationId xmlns:p14="http://schemas.microsoft.com/office/powerpoint/2010/main" val="361536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</TotalTime>
  <Words>131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Image classification Model</vt:lpstr>
      <vt:lpstr>Introduction</vt:lpstr>
      <vt:lpstr>Background (Image Data)</vt:lpstr>
      <vt:lpstr>Background (Image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Model</dc:title>
  <dc:creator>Microsoft Office User</dc:creator>
  <cp:lastModifiedBy>Microsoft Office User</cp:lastModifiedBy>
  <cp:revision>1</cp:revision>
  <dcterms:created xsi:type="dcterms:W3CDTF">2023-04-20T01:13:05Z</dcterms:created>
  <dcterms:modified xsi:type="dcterms:W3CDTF">2023-04-20T01:38:55Z</dcterms:modified>
</cp:coreProperties>
</file>