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3999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3999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1"/>
            <a:ext cx="9148527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852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0</Words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</dc:creator>
  <cp:lastModifiedBy>ADS</cp:lastModifiedBy>
  <cp:revision>23</cp:revision>
  <dcterms:created xsi:type="dcterms:W3CDTF">2018-09-04T00:11:23Z</dcterms:created>
  <dcterms:modified xsi:type="dcterms:W3CDTF">2018-09-04T23:14:53Z</dcterms:modified>
</cp:coreProperties>
</file>