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2400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14" y="-384"/>
      </p:cViewPr>
      <p:guideLst>
        <p:guide orient="horz" pos="10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006528"/>
            <a:ext cx="7772400" cy="694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836050"/>
            <a:ext cx="6400800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9754"/>
            <a:ext cx="2057400" cy="27645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9754"/>
            <a:ext cx="6019800" cy="27645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082057"/>
            <a:ext cx="7772400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373288"/>
            <a:ext cx="7772400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756021"/>
            <a:ext cx="4038600" cy="2138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756021"/>
            <a:ext cx="4038600" cy="2138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725270"/>
            <a:ext cx="4040188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027528"/>
            <a:ext cx="4040188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725270"/>
            <a:ext cx="4041775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027528"/>
            <a:ext cx="4041775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129003"/>
            <a:ext cx="3008313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29004"/>
            <a:ext cx="5111750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678019"/>
            <a:ext cx="3008313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2268061"/>
            <a:ext cx="5486400" cy="2677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289508"/>
            <a:ext cx="5486400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2535819"/>
            <a:ext cx="5486400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29754"/>
            <a:ext cx="8229600" cy="54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756021"/>
            <a:ext cx="8229600" cy="213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3003082"/>
            <a:ext cx="21336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2095-BB5B-4E39-BFF1-879F92F1D626}" type="datetimeFigureOut">
              <a:rPr lang="pt-BR" smtClean="0"/>
              <a:pPr/>
              <a:t>11/10/2018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3003082"/>
            <a:ext cx="28956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3003082"/>
            <a:ext cx="21336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CE9C-0348-41E9-880D-3C8660139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S\Documents\serviço\013827083738805.jpg"/>
          <p:cNvPicPr>
            <a:picLocks noChangeAspect="1" noChangeArrowheads="1"/>
          </p:cNvPicPr>
          <p:nvPr/>
        </p:nvPicPr>
        <p:blipFill>
          <a:blip r:embed="rId2"/>
          <a:srcRect b="12425"/>
          <a:stretch>
            <a:fillRect/>
          </a:stretch>
        </p:blipFill>
        <p:spPr bwMode="auto">
          <a:xfrm>
            <a:off x="0" y="0"/>
            <a:ext cx="4892669" cy="3240088"/>
          </a:xfrm>
          <a:prstGeom prst="rect">
            <a:avLst/>
          </a:prstGeom>
          <a:noFill/>
        </p:spPr>
      </p:pic>
      <p:pic>
        <p:nvPicPr>
          <p:cNvPr id="1027" name="Picture 3" descr="C:\Users\ADS\Documents\serviço\12935036_716617231773940_1643144025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0"/>
            <a:ext cx="4286248" cy="3240088"/>
          </a:xfrm>
          <a:prstGeom prst="rect">
            <a:avLst/>
          </a:prstGeom>
          <a:noFill/>
        </p:spPr>
      </p:pic>
      <p:pic>
        <p:nvPicPr>
          <p:cNvPr id="1028" name="Picture 4" descr="C:\Users\ADS\Documents\serviço\maxresdefault.jpg"/>
          <p:cNvPicPr>
            <a:picLocks noChangeAspect="1" noChangeArrowheads="1"/>
          </p:cNvPicPr>
          <p:nvPr/>
        </p:nvPicPr>
        <p:blipFill>
          <a:blip r:embed="rId4"/>
          <a:srcRect t="58675"/>
          <a:stretch>
            <a:fillRect/>
          </a:stretch>
        </p:blipFill>
        <p:spPr bwMode="auto">
          <a:xfrm>
            <a:off x="4857752" y="977102"/>
            <a:ext cx="4286248" cy="785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</dc:creator>
  <cp:lastModifiedBy>ADS</cp:lastModifiedBy>
  <cp:revision>6</cp:revision>
  <dcterms:created xsi:type="dcterms:W3CDTF">2018-10-01T00:35:29Z</dcterms:created>
  <dcterms:modified xsi:type="dcterms:W3CDTF">2018-10-11T17:08:32Z</dcterms:modified>
</cp:coreProperties>
</file>