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8273" autoAdjust="0"/>
  </p:normalViewPr>
  <p:slideViewPr>
    <p:cSldViewPr snapToGrid="0">
      <p:cViewPr varScale="1">
        <p:scale>
          <a:sx n="58" d="100"/>
          <a:sy n="58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cent de CHEFDEBIEN" userId="b7a3ac78-4580-4a99-aff0-b67aaae2bc6b" providerId="ADAL" clId="{F1FD514B-286F-41B9-9990-AE0BC6075D12}"/>
    <pc:docChg chg="undo redo custSel addSld delSld modSld sldOrd">
      <pc:chgData name="Vincent de CHEFDEBIEN" userId="b7a3ac78-4580-4a99-aff0-b67aaae2bc6b" providerId="ADAL" clId="{F1FD514B-286F-41B9-9990-AE0BC6075D12}" dt="2023-02-20T00:18:59.516" v="11016" actId="313"/>
      <pc:docMkLst>
        <pc:docMk/>
      </pc:docMkLst>
      <pc:sldChg chg="modSp mod">
        <pc:chgData name="Vincent de CHEFDEBIEN" userId="b7a3ac78-4580-4a99-aff0-b67aaae2bc6b" providerId="ADAL" clId="{F1FD514B-286F-41B9-9990-AE0BC6075D12}" dt="2023-02-09T20:43:01.660" v="4736" actId="20577"/>
        <pc:sldMkLst>
          <pc:docMk/>
          <pc:sldMk cId="648595199" sldId="256"/>
        </pc:sldMkLst>
        <pc:spChg chg="mod">
          <ac:chgData name="Vincent de CHEFDEBIEN" userId="b7a3ac78-4580-4a99-aff0-b67aaae2bc6b" providerId="ADAL" clId="{F1FD514B-286F-41B9-9990-AE0BC6075D12}" dt="2023-02-09T20:43:01.660" v="4736" actId="20577"/>
          <ac:spMkLst>
            <pc:docMk/>
            <pc:sldMk cId="648595199" sldId="256"/>
            <ac:spMk id="3" creationId="{3CF4425B-6432-7CB5-6036-FCA15878515F}"/>
          </ac:spMkLst>
        </pc:spChg>
      </pc:sldChg>
      <pc:sldChg chg="modNotesTx">
        <pc:chgData name="Vincent de CHEFDEBIEN" userId="b7a3ac78-4580-4a99-aff0-b67aaae2bc6b" providerId="ADAL" clId="{F1FD514B-286F-41B9-9990-AE0BC6075D12}" dt="2023-02-09T09:39:00.158" v="4" actId="20577"/>
        <pc:sldMkLst>
          <pc:docMk/>
          <pc:sldMk cId="2646872928" sldId="257"/>
        </pc:sldMkLst>
      </pc:sldChg>
      <pc:sldChg chg="addSp delSp modSp new mod modNotesTx">
        <pc:chgData name="Vincent de CHEFDEBIEN" userId="b7a3ac78-4580-4a99-aff0-b67aaae2bc6b" providerId="ADAL" clId="{F1FD514B-286F-41B9-9990-AE0BC6075D12}" dt="2023-02-09T09:55:41.549" v="918" actId="20577"/>
        <pc:sldMkLst>
          <pc:docMk/>
          <pc:sldMk cId="4091620641" sldId="258"/>
        </pc:sldMkLst>
        <pc:spChg chg="mod">
          <ac:chgData name="Vincent de CHEFDEBIEN" userId="b7a3ac78-4580-4a99-aff0-b67aaae2bc6b" providerId="ADAL" clId="{F1FD514B-286F-41B9-9990-AE0BC6075D12}" dt="2023-02-09T09:40:17.206" v="33" actId="6549"/>
          <ac:spMkLst>
            <pc:docMk/>
            <pc:sldMk cId="4091620641" sldId="258"/>
            <ac:spMk id="2" creationId="{CC24997D-6165-E2A8-B599-117F35813A9A}"/>
          </ac:spMkLst>
        </pc:spChg>
        <pc:spChg chg="mod">
          <ac:chgData name="Vincent de CHEFDEBIEN" userId="b7a3ac78-4580-4a99-aff0-b67aaae2bc6b" providerId="ADAL" clId="{F1FD514B-286F-41B9-9990-AE0BC6075D12}" dt="2023-02-09T09:43:39.371" v="58" actId="5793"/>
          <ac:spMkLst>
            <pc:docMk/>
            <pc:sldMk cId="4091620641" sldId="258"/>
            <ac:spMk id="3" creationId="{A047A8EB-196B-345A-FCFB-EE333AD9DAD4}"/>
          </ac:spMkLst>
        </pc:spChg>
        <pc:picChg chg="add del mod">
          <ac:chgData name="Vincent de CHEFDEBIEN" userId="b7a3ac78-4580-4a99-aff0-b67aaae2bc6b" providerId="ADAL" clId="{F1FD514B-286F-41B9-9990-AE0BC6075D12}" dt="2023-02-09T09:41:19.494" v="42" actId="478"/>
          <ac:picMkLst>
            <pc:docMk/>
            <pc:sldMk cId="4091620641" sldId="258"/>
            <ac:picMk id="5" creationId="{7F09EB06-31F7-3B2B-B376-EE2E94929E0F}"/>
          </ac:picMkLst>
        </pc:picChg>
        <pc:picChg chg="add del mod">
          <ac:chgData name="Vincent de CHEFDEBIEN" userId="b7a3ac78-4580-4a99-aff0-b67aaae2bc6b" providerId="ADAL" clId="{F1FD514B-286F-41B9-9990-AE0BC6075D12}" dt="2023-02-09T09:43:06.353" v="48" actId="478"/>
          <ac:picMkLst>
            <pc:docMk/>
            <pc:sldMk cId="4091620641" sldId="258"/>
            <ac:picMk id="7" creationId="{4C3BC06A-FE58-C633-3798-D875BB38C1BF}"/>
          </ac:picMkLst>
        </pc:picChg>
        <pc:picChg chg="add mod ord">
          <ac:chgData name="Vincent de CHEFDEBIEN" userId="b7a3ac78-4580-4a99-aff0-b67aaae2bc6b" providerId="ADAL" clId="{F1FD514B-286F-41B9-9990-AE0BC6075D12}" dt="2023-02-09T09:44:29.228" v="72" actId="1076"/>
          <ac:picMkLst>
            <pc:docMk/>
            <pc:sldMk cId="4091620641" sldId="258"/>
            <ac:picMk id="9" creationId="{C1AA7CA5-C57E-28AF-A897-BD75FED98F17}"/>
          </ac:picMkLst>
        </pc:picChg>
        <pc:picChg chg="add mod">
          <ac:chgData name="Vincent de CHEFDEBIEN" userId="b7a3ac78-4580-4a99-aff0-b67aaae2bc6b" providerId="ADAL" clId="{F1FD514B-286F-41B9-9990-AE0BC6075D12}" dt="2023-02-09T09:44:27.652" v="71" actId="1076"/>
          <ac:picMkLst>
            <pc:docMk/>
            <pc:sldMk cId="4091620641" sldId="258"/>
            <ac:picMk id="11" creationId="{D5E2A1B7-9A6C-B242-B46C-33EFBB625B98}"/>
          </ac:picMkLst>
        </pc:picChg>
        <pc:picChg chg="add del mod">
          <ac:chgData name="Vincent de CHEFDEBIEN" userId="b7a3ac78-4580-4a99-aff0-b67aaae2bc6b" providerId="ADAL" clId="{F1FD514B-286F-41B9-9990-AE0BC6075D12}" dt="2023-02-09T09:46:09.391" v="80" actId="478"/>
          <ac:picMkLst>
            <pc:docMk/>
            <pc:sldMk cId="4091620641" sldId="258"/>
            <ac:picMk id="13" creationId="{8D7131EC-9D49-608D-86D3-ADAA3B130A65}"/>
          </ac:picMkLst>
        </pc:picChg>
        <pc:picChg chg="add mod">
          <ac:chgData name="Vincent de CHEFDEBIEN" userId="b7a3ac78-4580-4a99-aff0-b67aaae2bc6b" providerId="ADAL" clId="{F1FD514B-286F-41B9-9990-AE0BC6075D12}" dt="2023-02-09T09:46:40.668" v="85" actId="1076"/>
          <ac:picMkLst>
            <pc:docMk/>
            <pc:sldMk cId="4091620641" sldId="258"/>
            <ac:picMk id="15" creationId="{6164DF11-B768-7072-4A07-2DD9EC8F400C}"/>
          </ac:picMkLst>
        </pc:picChg>
      </pc:sldChg>
      <pc:sldChg chg="modSp new mod modNotesTx">
        <pc:chgData name="Vincent de CHEFDEBIEN" userId="b7a3ac78-4580-4a99-aff0-b67aaae2bc6b" providerId="ADAL" clId="{F1FD514B-286F-41B9-9990-AE0BC6075D12}" dt="2023-02-13T19:20:23.237" v="5742" actId="6549"/>
        <pc:sldMkLst>
          <pc:docMk/>
          <pc:sldMk cId="2831631101" sldId="259"/>
        </pc:sldMkLst>
        <pc:spChg chg="mod">
          <ac:chgData name="Vincent de CHEFDEBIEN" userId="b7a3ac78-4580-4a99-aff0-b67aaae2bc6b" providerId="ADAL" clId="{F1FD514B-286F-41B9-9990-AE0BC6075D12}" dt="2023-02-09T09:55:58.345" v="941" actId="20577"/>
          <ac:spMkLst>
            <pc:docMk/>
            <pc:sldMk cId="2831631101" sldId="259"/>
            <ac:spMk id="2" creationId="{BBBBEDB8-014F-67D1-5A34-0778B8A4050E}"/>
          </ac:spMkLst>
        </pc:spChg>
        <pc:spChg chg="mod">
          <ac:chgData name="Vincent de CHEFDEBIEN" userId="b7a3ac78-4580-4a99-aff0-b67aaae2bc6b" providerId="ADAL" clId="{F1FD514B-286F-41B9-9990-AE0BC6075D12}" dt="2023-02-09T09:58:38.703" v="1155" actId="20577"/>
          <ac:spMkLst>
            <pc:docMk/>
            <pc:sldMk cId="2831631101" sldId="259"/>
            <ac:spMk id="3" creationId="{85FD04AA-BFB1-4B49-E02D-AC05B335575B}"/>
          </ac:spMkLst>
        </pc:spChg>
      </pc:sldChg>
      <pc:sldChg chg="modSp new mod modNotesTx">
        <pc:chgData name="Vincent de CHEFDEBIEN" userId="b7a3ac78-4580-4a99-aff0-b67aaae2bc6b" providerId="ADAL" clId="{F1FD514B-286F-41B9-9990-AE0BC6075D12}" dt="2023-02-09T21:02:40.500" v="5726" actId="20577"/>
        <pc:sldMkLst>
          <pc:docMk/>
          <pc:sldMk cId="3705284854" sldId="260"/>
        </pc:sldMkLst>
        <pc:spChg chg="mod">
          <ac:chgData name="Vincent de CHEFDEBIEN" userId="b7a3ac78-4580-4a99-aff0-b67aaae2bc6b" providerId="ADAL" clId="{F1FD514B-286F-41B9-9990-AE0BC6075D12}" dt="2023-02-09T10:28:03.216" v="1308" actId="20577"/>
          <ac:spMkLst>
            <pc:docMk/>
            <pc:sldMk cId="3705284854" sldId="260"/>
            <ac:spMk id="2" creationId="{E73A7207-FFFE-0CA5-CBF7-A0C4828B602D}"/>
          </ac:spMkLst>
        </pc:spChg>
        <pc:spChg chg="mod">
          <ac:chgData name="Vincent de CHEFDEBIEN" userId="b7a3ac78-4580-4a99-aff0-b67aaae2bc6b" providerId="ADAL" clId="{F1FD514B-286F-41B9-9990-AE0BC6075D12}" dt="2023-02-09T20:58:36.865" v="5354" actId="20577"/>
          <ac:spMkLst>
            <pc:docMk/>
            <pc:sldMk cId="3705284854" sldId="260"/>
            <ac:spMk id="3" creationId="{5E8D018A-B58A-5CCC-F4D7-1C164871780A}"/>
          </ac:spMkLst>
        </pc:spChg>
      </pc:sldChg>
      <pc:sldChg chg="modSp new mod modNotesTx">
        <pc:chgData name="Vincent de CHEFDEBIEN" userId="b7a3ac78-4580-4a99-aff0-b67aaae2bc6b" providerId="ADAL" clId="{F1FD514B-286F-41B9-9990-AE0BC6075D12}" dt="2023-02-09T20:48:22.355" v="5302" actId="20577"/>
        <pc:sldMkLst>
          <pc:docMk/>
          <pc:sldMk cId="1330794753" sldId="261"/>
        </pc:sldMkLst>
        <pc:spChg chg="mod">
          <ac:chgData name="Vincent de CHEFDEBIEN" userId="b7a3ac78-4580-4a99-aff0-b67aaae2bc6b" providerId="ADAL" clId="{F1FD514B-286F-41B9-9990-AE0BC6075D12}" dt="2023-02-09T11:18:07.919" v="1539" actId="20577"/>
          <ac:spMkLst>
            <pc:docMk/>
            <pc:sldMk cId="1330794753" sldId="261"/>
            <ac:spMk id="2" creationId="{37F41511-FB5F-B0F7-439D-8552D38D237C}"/>
          </ac:spMkLst>
        </pc:spChg>
        <pc:spChg chg="mod">
          <ac:chgData name="Vincent de CHEFDEBIEN" userId="b7a3ac78-4580-4a99-aff0-b67aaae2bc6b" providerId="ADAL" clId="{F1FD514B-286F-41B9-9990-AE0BC6075D12}" dt="2023-02-09T20:48:22.355" v="5302" actId="20577"/>
          <ac:spMkLst>
            <pc:docMk/>
            <pc:sldMk cId="1330794753" sldId="261"/>
            <ac:spMk id="3" creationId="{D0B9886A-8E50-282F-D258-4321421D3586}"/>
          </ac:spMkLst>
        </pc:spChg>
      </pc:sldChg>
      <pc:sldChg chg="addSp delSp modSp new mod modNotesTx">
        <pc:chgData name="Vincent de CHEFDEBIEN" userId="b7a3ac78-4580-4a99-aff0-b67aaae2bc6b" providerId="ADAL" clId="{F1FD514B-286F-41B9-9990-AE0BC6075D12}" dt="2023-02-09T20:23:17.515" v="3961" actId="6549"/>
        <pc:sldMkLst>
          <pc:docMk/>
          <pc:sldMk cId="3103411485" sldId="262"/>
        </pc:sldMkLst>
        <pc:spChg chg="mod">
          <ac:chgData name="Vincent de CHEFDEBIEN" userId="b7a3ac78-4580-4a99-aff0-b67aaae2bc6b" providerId="ADAL" clId="{F1FD514B-286F-41B9-9990-AE0BC6075D12}" dt="2023-02-09T13:47:53.696" v="1581" actId="20577"/>
          <ac:spMkLst>
            <pc:docMk/>
            <pc:sldMk cId="3103411485" sldId="262"/>
            <ac:spMk id="2" creationId="{521E1327-C875-2457-65C3-E1B589EF3E0D}"/>
          </ac:spMkLst>
        </pc:spChg>
        <pc:spChg chg="mod">
          <ac:chgData name="Vincent de CHEFDEBIEN" userId="b7a3ac78-4580-4a99-aff0-b67aaae2bc6b" providerId="ADAL" clId="{F1FD514B-286F-41B9-9990-AE0BC6075D12}" dt="2023-02-09T17:31:19.382" v="3470" actId="20577"/>
          <ac:spMkLst>
            <pc:docMk/>
            <pc:sldMk cId="3103411485" sldId="262"/>
            <ac:spMk id="3" creationId="{0936A0ED-3A2A-A612-67E5-AC17B81B5EAA}"/>
          </ac:spMkLst>
        </pc:spChg>
        <pc:spChg chg="add del mod">
          <ac:chgData name="Vincent de CHEFDEBIEN" userId="b7a3ac78-4580-4a99-aff0-b67aaae2bc6b" providerId="ADAL" clId="{F1FD514B-286F-41B9-9990-AE0BC6075D12}" dt="2023-02-09T14:35:42.069" v="2544" actId="478"/>
          <ac:spMkLst>
            <pc:docMk/>
            <pc:sldMk cId="3103411485" sldId="262"/>
            <ac:spMk id="4" creationId="{ABB2E41E-5D66-7499-94D0-F744C720866F}"/>
          </ac:spMkLst>
        </pc:spChg>
      </pc:sldChg>
      <pc:sldChg chg="addSp delSp modSp new mod modNotesTx">
        <pc:chgData name="Vincent de CHEFDEBIEN" userId="b7a3ac78-4580-4a99-aff0-b67aaae2bc6b" providerId="ADAL" clId="{F1FD514B-286F-41B9-9990-AE0BC6075D12}" dt="2023-02-09T17:13:40.828" v="2919" actId="13926"/>
        <pc:sldMkLst>
          <pc:docMk/>
          <pc:sldMk cId="2176408066" sldId="263"/>
        </pc:sldMkLst>
        <pc:spChg chg="mod">
          <ac:chgData name="Vincent de CHEFDEBIEN" userId="b7a3ac78-4580-4a99-aff0-b67aaae2bc6b" providerId="ADAL" clId="{F1FD514B-286F-41B9-9990-AE0BC6075D12}" dt="2023-02-09T14:01:11.870" v="1751" actId="20577"/>
          <ac:spMkLst>
            <pc:docMk/>
            <pc:sldMk cId="2176408066" sldId="263"/>
            <ac:spMk id="2" creationId="{B3035FF4-08FA-70FE-8BB4-9FB5477DA58D}"/>
          </ac:spMkLst>
        </pc:spChg>
        <pc:spChg chg="mod">
          <ac:chgData name="Vincent de CHEFDEBIEN" userId="b7a3ac78-4580-4a99-aff0-b67aaae2bc6b" providerId="ADAL" clId="{F1FD514B-286F-41B9-9990-AE0BC6075D12}" dt="2023-02-09T17:13:40.828" v="2919" actId="13926"/>
          <ac:spMkLst>
            <pc:docMk/>
            <pc:sldMk cId="2176408066" sldId="263"/>
            <ac:spMk id="3" creationId="{941E6010-2370-4C83-D989-B2E4317F7DDF}"/>
          </ac:spMkLst>
        </pc:spChg>
        <pc:spChg chg="add del mod">
          <ac:chgData name="Vincent de CHEFDEBIEN" userId="b7a3ac78-4580-4a99-aff0-b67aaae2bc6b" providerId="ADAL" clId="{F1FD514B-286F-41B9-9990-AE0BC6075D12}" dt="2023-02-09T14:39:47.622" v="2568" actId="478"/>
          <ac:spMkLst>
            <pc:docMk/>
            <pc:sldMk cId="2176408066" sldId="263"/>
            <ac:spMk id="4" creationId="{C2D1C2A0-BE0C-24C2-6E7D-C9283F63923B}"/>
          </ac:spMkLst>
        </pc:spChg>
        <pc:picChg chg="add mod">
          <ac:chgData name="Vincent de CHEFDEBIEN" userId="b7a3ac78-4580-4a99-aff0-b67aaae2bc6b" providerId="ADAL" clId="{F1FD514B-286F-41B9-9990-AE0BC6075D12}" dt="2023-02-09T17:13:38.331" v="2918" actId="1076"/>
          <ac:picMkLst>
            <pc:docMk/>
            <pc:sldMk cId="2176408066" sldId="263"/>
            <ac:picMk id="6" creationId="{172E5E82-0D6F-7CD3-0365-50AB40308FE9}"/>
          </ac:picMkLst>
        </pc:picChg>
      </pc:sldChg>
      <pc:sldChg chg="delSp modSp add mod modNotesTx">
        <pc:chgData name="Vincent de CHEFDEBIEN" userId="b7a3ac78-4580-4a99-aff0-b67aaae2bc6b" providerId="ADAL" clId="{F1FD514B-286F-41B9-9990-AE0BC6075D12}" dt="2023-02-13T19:25:41.368" v="5942" actId="20577"/>
        <pc:sldMkLst>
          <pc:docMk/>
          <pc:sldMk cId="397378849" sldId="264"/>
        </pc:sldMkLst>
        <pc:spChg chg="mod">
          <ac:chgData name="Vincent de CHEFDEBIEN" userId="b7a3ac78-4580-4a99-aff0-b67aaae2bc6b" providerId="ADAL" clId="{F1FD514B-286F-41B9-9990-AE0BC6075D12}" dt="2023-02-09T17:10:25.610" v="2785" actId="20577"/>
          <ac:spMkLst>
            <pc:docMk/>
            <pc:sldMk cId="397378849" sldId="264"/>
            <ac:spMk id="2" creationId="{B3035FF4-08FA-70FE-8BB4-9FB5477DA58D}"/>
          </ac:spMkLst>
        </pc:spChg>
        <pc:spChg chg="mod">
          <ac:chgData name="Vincent de CHEFDEBIEN" userId="b7a3ac78-4580-4a99-aff0-b67aaae2bc6b" providerId="ADAL" clId="{F1FD514B-286F-41B9-9990-AE0BC6075D12}" dt="2023-02-09T17:10:34.864" v="2789" actId="20577"/>
          <ac:spMkLst>
            <pc:docMk/>
            <pc:sldMk cId="397378849" sldId="264"/>
            <ac:spMk id="3" creationId="{941E6010-2370-4C83-D989-B2E4317F7DDF}"/>
          </ac:spMkLst>
        </pc:spChg>
        <pc:picChg chg="del">
          <ac:chgData name="Vincent de CHEFDEBIEN" userId="b7a3ac78-4580-4a99-aff0-b67aaae2bc6b" providerId="ADAL" clId="{F1FD514B-286F-41B9-9990-AE0BC6075D12}" dt="2023-02-09T17:10:37.010" v="2790" actId="478"/>
          <ac:picMkLst>
            <pc:docMk/>
            <pc:sldMk cId="397378849" sldId="264"/>
            <ac:picMk id="6" creationId="{172E5E82-0D6F-7CD3-0365-50AB40308FE9}"/>
          </ac:picMkLst>
        </pc:picChg>
      </pc:sldChg>
      <pc:sldChg chg="modSp add mod modNotesTx">
        <pc:chgData name="Vincent de CHEFDEBIEN" userId="b7a3ac78-4580-4a99-aff0-b67aaae2bc6b" providerId="ADAL" clId="{F1FD514B-286F-41B9-9990-AE0BC6075D12}" dt="2023-02-14T20:12:47.622" v="6915" actId="20577"/>
        <pc:sldMkLst>
          <pc:docMk/>
          <pc:sldMk cId="3171710925" sldId="265"/>
        </pc:sldMkLst>
        <pc:spChg chg="mod">
          <ac:chgData name="Vincent de CHEFDEBIEN" userId="b7a3ac78-4580-4a99-aff0-b67aaae2bc6b" providerId="ADAL" clId="{F1FD514B-286F-41B9-9990-AE0BC6075D12}" dt="2023-02-13T19:26:29.816" v="5960" actId="20577"/>
          <ac:spMkLst>
            <pc:docMk/>
            <pc:sldMk cId="3171710925" sldId="265"/>
            <ac:spMk id="2" creationId="{521E1327-C875-2457-65C3-E1B589EF3E0D}"/>
          </ac:spMkLst>
        </pc:spChg>
        <pc:spChg chg="mod">
          <ac:chgData name="Vincent de CHEFDEBIEN" userId="b7a3ac78-4580-4a99-aff0-b67aaae2bc6b" providerId="ADAL" clId="{F1FD514B-286F-41B9-9990-AE0BC6075D12}" dt="2023-02-13T19:24:35.767" v="5845"/>
          <ac:spMkLst>
            <pc:docMk/>
            <pc:sldMk cId="3171710925" sldId="265"/>
            <ac:spMk id="3" creationId="{0936A0ED-3A2A-A612-67E5-AC17B81B5EAA}"/>
          </ac:spMkLst>
        </pc:spChg>
      </pc:sldChg>
      <pc:sldChg chg="modSp add mod ord modNotesTx">
        <pc:chgData name="Vincent de CHEFDEBIEN" userId="b7a3ac78-4580-4a99-aff0-b67aaae2bc6b" providerId="ADAL" clId="{F1FD514B-286F-41B9-9990-AE0BC6075D12}" dt="2023-02-13T19:25:10.756" v="5850" actId="6549"/>
        <pc:sldMkLst>
          <pc:docMk/>
          <pc:sldMk cId="3951478308" sldId="266"/>
        </pc:sldMkLst>
        <pc:spChg chg="mod">
          <ac:chgData name="Vincent de CHEFDEBIEN" userId="b7a3ac78-4580-4a99-aff0-b67aaae2bc6b" providerId="ADAL" clId="{F1FD514B-286F-41B9-9990-AE0BC6075D12}" dt="2023-02-13T19:25:02.056" v="5849" actId="15"/>
          <ac:spMkLst>
            <pc:docMk/>
            <pc:sldMk cId="3951478308" sldId="266"/>
            <ac:spMk id="3" creationId="{0936A0ED-3A2A-A612-67E5-AC17B81B5EAA}"/>
          </ac:spMkLst>
        </pc:spChg>
      </pc:sldChg>
      <pc:sldChg chg="modSp add mod modNotesTx">
        <pc:chgData name="Vincent de CHEFDEBIEN" userId="b7a3ac78-4580-4a99-aff0-b67aaae2bc6b" providerId="ADAL" clId="{F1FD514B-286F-41B9-9990-AE0BC6075D12}" dt="2023-02-14T14:04:55.169" v="6739" actId="20577"/>
        <pc:sldMkLst>
          <pc:docMk/>
          <pc:sldMk cId="117544526" sldId="267"/>
        </pc:sldMkLst>
        <pc:spChg chg="mod">
          <ac:chgData name="Vincent de CHEFDEBIEN" userId="b7a3ac78-4580-4a99-aff0-b67aaae2bc6b" providerId="ADAL" clId="{F1FD514B-286F-41B9-9990-AE0BC6075D12}" dt="2023-02-13T21:06:24.492" v="6282" actId="20577"/>
          <ac:spMkLst>
            <pc:docMk/>
            <pc:sldMk cId="117544526" sldId="267"/>
            <ac:spMk id="2" creationId="{521E1327-C875-2457-65C3-E1B589EF3E0D}"/>
          </ac:spMkLst>
        </pc:spChg>
        <pc:spChg chg="mod">
          <ac:chgData name="Vincent de CHEFDEBIEN" userId="b7a3ac78-4580-4a99-aff0-b67aaae2bc6b" providerId="ADAL" clId="{F1FD514B-286F-41B9-9990-AE0BC6075D12}" dt="2023-02-13T21:05:49.816" v="6276" actId="20577"/>
          <ac:spMkLst>
            <pc:docMk/>
            <pc:sldMk cId="117544526" sldId="267"/>
            <ac:spMk id="3" creationId="{0936A0ED-3A2A-A612-67E5-AC17B81B5EAA}"/>
          </ac:spMkLst>
        </pc:spChg>
      </pc:sldChg>
      <pc:sldChg chg="modSp add del mod">
        <pc:chgData name="Vincent de CHEFDEBIEN" userId="b7a3ac78-4580-4a99-aff0-b67aaae2bc6b" providerId="ADAL" clId="{F1FD514B-286F-41B9-9990-AE0BC6075D12}" dt="2023-02-14T22:16:37.732" v="7164" actId="47"/>
        <pc:sldMkLst>
          <pc:docMk/>
          <pc:sldMk cId="672675760" sldId="268"/>
        </pc:sldMkLst>
        <pc:spChg chg="mod">
          <ac:chgData name="Vincent de CHEFDEBIEN" userId="b7a3ac78-4580-4a99-aff0-b67aaae2bc6b" providerId="ADAL" clId="{F1FD514B-286F-41B9-9990-AE0BC6075D12}" dt="2023-02-13T21:10:05.849" v="6550" actId="20577"/>
          <ac:spMkLst>
            <pc:docMk/>
            <pc:sldMk cId="672675760" sldId="268"/>
            <ac:spMk id="2" creationId="{521E1327-C875-2457-65C3-E1B589EF3E0D}"/>
          </ac:spMkLst>
        </pc:spChg>
        <pc:spChg chg="mod">
          <ac:chgData name="Vincent de CHEFDEBIEN" userId="b7a3ac78-4580-4a99-aff0-b67aaae2bc6b" providerId="ADAL" clId="{F1FD514B-286F-41B9-9990-AE0BC6075D12}" dt="2023-02-13T21:10:53.534" v="6702" actId="5793"/>
          <ac:spMkLst>
            <pc:docMk/>
            <pc:sldMk cId="672675760" sldId="268"/>
            <ac:spMk id="3" creationId="{0936A0ED-3A2A-A612-67E5-AC17B81B5EAA}"/>
          </ac:spMkLst>
        </pc:spChg>
      </pc:sldChg>
      <pc:sldChg chg="modSp add del mod modNotesTx">
        <pc:chgData name="Vincent de CHEFDEBIEN" userId="b7a3ac78-4580-4a99-aff0-b67aaae2bc6b" providerId="ADAL" clId="{F1FD514B-286F-41B9-9990-AE0BC6075D12}" dt="2023-02-13T21:08:25.973" v="6376" actId="47"/>
        <pc:sldMkLst>
          <pc:docMk/>
          <pc:sldMk cId="2916225683" sldId="268"/>
        </pc:sldMkLst>
        <pc:spChg chg="mod">
          <ac:chgData name="Vincent de CHEFDEBIEN" userId="b7a3ac78-4580-4a99-aff0-b67aaae2bc6b" providerId="ADAL" clId="{F1FD514B-286F-41B9-9990-AE0BC6075D12}" dt="2023-02-13T21:06:45.588" v="6286" actId="20577"/>
          <ac:spMkLst>
            <pc:docMk/>
            <pc:sldMk cId="2916225683" sldId="268"/>
            <ac:spMk id="2" creationId="{521E1327-C875-2457-65C3-E1B589EF3E0D}"/>
          </ac:spMkLst>
        </pc:spChg>
        <pc:spChg chg="mod">
          <ac:chgData name="Vincent de CHEFDEBIEN" userId="b7a3ac78-4580-4a99-aff0-b67aaae2bc6b" providerId="ADAL" clId="{F1FD514B-286F-41B9-9990-AE0BC6075D12}" dt="2023-02-13T21:07:33.402" v="6313" actId="20577"/>
          <ac:spMkLst>
            <pc:docMk/>
            <pc:sldMk cId="2916225683" sldId="268"/>
            <ac:spMk id="3" creationId="{0936A0ED-3A2A-A612-67E5-AC17B81B5EAA}"/>
          </ac:spMkLst>
        </pc:spChg>
      </pc:sldChg>
      <pc:sldChg chg="modSp add del mod">
        <pc:chgData name="Vincent de CHEFDEBIEN" userId="b7a3ac78-4580-4a99-aff0-b67aaae2bc6b" providerId="ADAL" clId="{F1FD514B-286F-41B9-9990-AE0BC6075D12}" dt="2023-02-14T22:16:32.651" v="7163" actId="47"/>
        <pc:sldMkLst>
          <pc:docMk/>
          <pc:sldMk cId="811023295" sldId="269"/>
        </pc:sldMkLst>
        <pc:spChg chg="mod">
          <ac:chgData name="Vincent de CHEFDEBIEN" userId="b7a3ac78-4580-4a99-aff0-b67aaae2bc6b" providerId="ADAL" clId="{F1FD514B-286F-41B9-9990-AE0BC6075D12}" dt="2023-02-13T21:07:48.221" v="6336" actId="20577"/>
          <ac:spMkLst>
            <pc:docMk/>
            <pc:sldMk cId="811023295" sldId="269"/>
            <ac:spMk id="2" creationId="{521E1327-C875-2457-65C3-E1B589EF3E0D}"/>
          </ac:spMkLst>
        </pc:spChg>
        <pc:spChg chg="mod">
          <ac:chgData name="Vincent de CHEFDEBIEN" userId="b7a3ac78-4580-4a99-aff0-b67aaae2bc6b" providerId="ADAL" clId="{F1FD514B-286F-41B9-9990-AE0BC6075D12}" dt="2023-02-13T21:08:01.983" v="6374" actId="5793"/>
          <ac:spMkLst>
            <pc:docMk/>
            <pc:sldMk cId="811023295" sldId="269"/>
            <ac:spMk id="3" creationId="{0936A0ED-3A2A-A612-67E5-AC17B81B5EAA}"/>
          </ac:spMkLst>
        </pc:spChg>
      </pc:sldChg>
      <pc:sldChg chg="modSp add mod modNotesTx">
        <pc:chgData name="Vincent de CHEFDEBIEN" userId="b7a3ac78-4580-4a99-aff0-b67aaae2bc6b" providerId="ADAL" clId="{F1FD514B-286F-41B9-9990-AE0BC6075D12}" dt="2023-02-14T22:42:59.693" v="7308" actId="20577"/>
        <pc:sldMkLst>
          <pc:docMk/>
          <pc:sldMk cId="3723028902" sldId="270"/>
        </pc:sldMkLst>
        <pc:spChg chg="mod">
          <ac:chgData name="Vincent de CHEFDEBIEN" userId="b7a3ac78-4580-4a99-aff0-b67aaae2bc6b" providerId="ADAL" clId="{F1FD514B-286F-41B9-9990-AE0BC6075D12}" dt="2023-02-14T22:42:59.693" v="7308" actId="20577"/>
          <ac:spMkLst>
            <pc:docMk/>
            <pc:sldMk cId="3723028902" sldId="270"/>
            <ac:spMk id="3" creationId="{0936A0ED-3A2A-A612-67E5-AC17B81B5EAA}"/>
          </ac:spMkLst>
        </pc:spChg>
      </pc:sldChg>
      <pc:sldChg chg="modSp add mod modNotesTx">
        <pc:chgData name="Vincent de CHEFDEBIEN" userId="b7a3ac78-4580-4a99-aff0-b67aaae2bc6b" providerId="ADAL" clId="{F1FD514B-286F-41B9-9990-AE0BC6075D12}" dt="2023-02-19T21:29:18.640" v="8722" actId="20577"/>
        <pc:sldMkLst>
          <pc:docMk/>
          <pc:sldMk cId="3085985452" sldId="271"/>
        </pc:sldMkLst>
        <pc:spChg chg="mod">
          <ac:chgData name="Vincent de CHEFDEBIEN" userId="b7a3ac78-4580-4a99-aff0-b67aaae2bc6b" providerId="ADAL" clId="{F1FD514B-286F-41B9-9990-AE0BC6075D12}" dt="2023-02-19T21:27:11.784" v="8486" actId="20577"/>
          <ac:spMkLst>
            <pc:docMk/>
            <pc:sldMk cId="3085985452" sldId="271"/>
            <ac:spMk id="2" creationId="{521E1327-C875-2457-65C3-E1B589EF3E0D}"/>
          </ac:spMkLst>
        </pc:spChg>
        <pc:spChg chg="mod">
          <ac:chgData name="Vincent de CHEFDEBIEN" userId="b7a3ac78-4580-4a99-aff0-b67aaae2bc6b" providerId="ADAL" clId="{F1FD514B-286F-41B9-9990-AE0BC6075D12}" dt="2023-02-19T21:27:02.406" v="8485" actId="20577"/>
          <ac:spMkLst>
            <pc:docMk/>
            <pc:sldMk cId="3085985452" sldId="271"/>
            <ac:spMk id="3" creationId="{0936A0ED-3A2A-A612-67E5-AC17B81B5EAA}"/>
          </ac:spMkLst>
        </pc:spChg>
      </pc:sldChg>
      <pc:sldChg chg="modSp add mod modNotesTx">
        <pc:chgData name="Vincent de CHEFDEBIEN" userId="b7a3ac78-4580-4a99-aff0-b67aaae2bc6b" providerId="ADAL" clId="{F1FD514B-286F-41B9-9990-AE0BC6075D12}" dt="2023-02-19T21:49:39.645" v="9809" actId="20577"/>
        <pc:sldMkLst>
          <pc:docMk/>
          <pc:sldMk cId="878610240" sldId="272"/>
        </pc:sldMkLst>
        <pc:spChg chg="mod">
          <ac:chgData name="Vincent de CHEFDEBIEN" userId="b7a3ac78-4580-4a99-aff0-b67aaae2bc6b" providerId="ADAL" clId="{F1FD514B-286F-41B9-9990-AE0BC6075D12}" dt="2023-02-19T20:09:35.295" v="7462" actId="20577"/>
          <ac:spMkLst>
            <pc:docMk/>
            <pc:sldMk cId="878610240" sldId="272"/>
            <ac:spMk id="2" creationId="{521E1327-C875-2457-65C3-E1B589EF3E0D}"/>
          </ac:spMkLst>
        </pc:spChg>
        <pc:spChg chg="mod">
          <ac:chgData name="Vincent de CHEFDEBIEN" userId="b7a3ac78-4580-4a99-aff0-b67aaae2bc6b" providerId="ADAL" clId="{F1FD514B-286F-41B9-9990-AE0BC6075D12}" dt="2023-02-19T21:31:21.139" v="8774" actId="6549"/>
          <ac:spMkLst>
            <pc:docMk/>
            <pc:sldMk cId="878610240" sldId="272"/>
            <ac:spMk id="3" creationId="{0936A0ED-3A2A-A612-67E5-AC17B81B5EAA}"/>
          </ac:spMkLst>
        </pc:spChg>
      </pc:sldChg>
      <pc:sldChg chg="modSp add mod modNotesTx">
        <pc:chgData name="Vincent de CHEFDEBIEN" userId="b7a3ac78-4580-4a99-aff0-b67aaae2bc6b" providerId="ADAL" clId="{F1FD514B-286F-41B9-9990-AE0BC6075D12}" dt="2023-02-19T21:43:17.556" v="9624" actId="20577"/>
        <pc:sldMkLst>
          <pc:docMk/>
          <pc:sldMk cId="1408583087" sldId="273"/>
        </pc:sldMkLst>
        <pc:spChg chg="mod">
          <ac:chgData name="Vincent de CHEFDEBIEN" userId="b7a3ac78-4580-4a99-aff0-b67aaae2bc6b" providerId="ADAL" clId="{F1FD514B-286F-41B9-9990-AE0BC6075D12}" dt="2023-02-19T21:43:17.556" v="9624" actId="20577"/>
          <ac:spMkLst>
            <pc:docMk/>
            <pc:sldMk cId="1408583087" sldId="273"/>
            <ac:spMk id="2" creationId="{521E1327-C875-2457-65C3-E1B589EF3E0D}"/>
          </ac:spMkLst>
        </pc:spChg>
        <pc:spChg chg="mod">
          <ac:chgData name="Vincent de CHEFDEBIEN" userId="b7a3ac78-4580-4a99-aff0-b67aaae2bc6b" providerId="ADAL" clId="{F1FD514B-286F-41B9-9990-AE0BC6075D12}" dt="2023-02-19T21:36:42.682" v="9180" actId="313"/>
          <ac:spMkLst>
            <pc:docMk/>
            <pc:sldMk cId="1408583087" sldId="273"/>
            <ac:spMk id="3" creationId="{0936A0ED-3A2A-A612-67E5-AC17B81B5EAA}"/>
          </ac:spMkLst>
        </pc:spChg>
      </pc:sldChg>
      <pc:sldChg chg="modSp add mod modNotesTx">
        <pc:chgData name="Vincent de CHEFDEBIEN" userId="b7a3ac78-4580-4a99-aff0-b67aaae2bc6b" providerId="ADAL" clId="{F1FD514B-286F-41B9-9990-AE0BC6075D12}" dt="2023-02-19T21:43:22.496" v="9628" actId="20577"/>
        <pc:sldMkLst>
          <pc:docMk/>
          <pc:sldMk cId="4256990742" sldId="274"/>
        </pc:sldMkLst>
        <pc:spChg chg="mod">
          <ac:chgData name="Vincent de CHEFDEBIEN" userId="b7a3ac78-4580-4a99-aff0-b67aaae2bc6b" providerId="ADAL" clId="{F1FD514B-286F-41B9-9990-AE0BC6075D12}" dt="2023-02-19T21:43:22.496" v="9628" actId="20577"/>
          <ac:spMkLst>
            <pc:docMk/>
            <pc:sldMk cId="4256990742" sldId="274"/>
            <ac:spMk id="2" creationId="{521E1327-C875-2457-65C3-E1B589EF3E0D}"/>
          </ac:spMkLst>
        </pc:spChg>
        <pc:spChg chg="mod">
          <ac:chgData name="Vincent de CHEFDEBIEN" userId="b7a3ac78-4580-4a99-aff0-b67aaae2bc6b" providerId="ADAL" clId="{F1FD514B-286F-41B9-9990-AE0BC6075D12}" dt="2023-02-19T21:41:42.486" v="9425" actId="6549"/>
          <ac:spMkLst>
            <pc:docMk/>
            <pc:sldMk cId="4256990742" sldId="274"/>
            <ac:spMk id="3" creationId="{0936A0ED-3A2A-A612-67E5-AC17B81B5EAA}"/>
          </ac:spMkLst>
        </pc:spChg>
      </pc:sldChg>
      <pc:sldChg chg="modSp add mod modNotesTx">
        <pc:chgData name="Vincent de CHEFDEBIEN" userId="b7a3ac78-4580-4a99-aff0-b67aaae2bc6b" providerId="ADAL" clId="{F1FD514B-286F-41B9-9990-AE0BC6075D12}" dt="2023-02-20T00:18:59.516" v="11016" actId="313"/>
        <pc:sldMkLst>
          <pc:docMk/>
          <pc:sldMk cId="4116452115" sldId="275"/>
        </pc:sldMkLst>
        <pc:spChg chg="mod">
          <ac:chgData name="Vincent de CHEFDEBIEN" userId="b7a3ac78-4580-4a99-aff0-b67aaae2bc6b" providerId="ADAL" clId="{F1FD514B-286F-41B9-9990-AE0BC6075D12}" dt="2023-02-19T21:51:58.593" v="9891" actId="20577"/>
          <ac:spMkLst>
            <pc:docMk/>
            <pc:sldMk cId="4116452115" sldId="275"/>
            <ac:spMk id="2" creationId="{521E1327-C875-2457-65C3-E1B589EF3E0D}"/>
          </ac:spMkLst>
        </pc:spChg>
        <pc:spChg chg="mod">
          <ac:chgData name="Vincent de CHEFDEBIEN" userId="b7a3ac78-4580-4a99-aff0-b67aaae2bc6b" providerId="ADAL" clId="{F1FD514B-286F-41B9-9990-AE0BC6075D12}" dt="2023-02-19T23:32:52.144" v="10483" actId="20577"/>
          <ac:spMkLst>
            <pc:docMk/>
            <pc:sldMk cId="4116452115" sldId="275"/>
            <ac:spMk id="3" creationId="{0936A0ED-3A2A-A612-67E5-AC17B81B5EAA}"/>
          </ac:spMkLst>
        </pc:spChg>
      </pc:sldChg>
      <pc:sldChg chg="modSp add mod modNotesTx">
        <pc:chgData name="Vincent de CHEFDEBIEN" userId="b7a3ac78-4580-4a99-aff0-b67aaae2bc6b" providerId="ADAL" clId="{F1FD514B-286F-41B9-9990-AE0BC6075D12}" dt="2023-02-20T00:14:49.582" v="10945" actId="20577"/>
        <pc:sldMkLst>
          <pc:docMk/>
          <pc:sldMk cId="378929928" sldId="276"/>
        </pc:sldMkLst>
        <pc:spChg chg="mod">
          <ac:chgData name="Vincent de CHEFDEBIEN" userId="b7a3ac78-4580-4a99-aff0-b67aaae2bc6b" providerId="ADAL" clId="{F1FD514B-286F-41B9-9990-AE0BC6075D12}" dt="2023-02-19T23:09:09.842" v="10155" actId="20577"/>
          <ac:spMkLst>
            <pc:docMk/>
            <pc:sldMk cId="378929928" sldId="276"/>
            <ac:spMk id="2" creationId="{521E1327-C875-2457-65C3-E1B589EF3E0D}"/>
          </ac:spMkLst>
        </pc:spChg>
        <pc:spChg chg="mod">
          <ac:chgData name="Vincent de CHEFDEBIEN" userId="b7a3ac78-4580-4a99-aff0-b67aaae2bc6b" providerId="ADAL" clId="{F1FD514B-286F-41B9-9990-AE0BC6075D12}" dt="2023-02-20T00:14:49.582" v="10945" actId="20577"/>
          <ac:spMkLst>
            <pc:docMk/>
            <pc:sldMk cId="378929928" sldId="276"/>
            <ac:spMk id="3" creationId="{0936A0ED-3A2A-A612-67E5-AC17B81B5EAA}"/>
          </ac:spMkLst>
        </pc:spChg>
      </pc:sldChg>
    </pc:docChg>
  </pc:docChgLst>
  <pc:docChgLst>
    <pc:chgData name="Vincent de CHEFDEBIEN" userId="b7a3ac78-4580-4a99-aff0-b67aaae2bc6b" providerId="ADAL" clId="{E9B33E87-2ED9-4A07-8C78-DD91A84A407F}"/>
    <pc:docChg chg="modSld">
      <pc:chgData name="Vincent de CHEFDEBIEN" userId="b7a3ac78-4580-4a99-aff0-b67aaae2bc6b" providerId="ADAL" clId="{E9B33E87-2ED9-4A07-8C78-DD91A84A407F}" dt="2024-02-16T07:32:42.811" v="28" actId="20577"/>
      <pc:docMkLst>
        <pc:docMk/>
      </pc:docMkLst>
      <pc:sldChg chg="modSp mod">
        <pc:chgData name="Vincent de CHEFDEBIEN" userId="b7a3ac78-4580-4a99-aff0-b67aaae2bc6b" providerId="ADAL" clId="{E9B33E87-2ED9-4A07-8C78-DD91A84A407F}" dt="2024-02-16T07:32:22.904" v="24" actId="27918"/>
        <pc:sldMkLst>
          <pc:docMk/>
          <pc:sldMk cId="2646872928" sldId="257"/>
        </pc:sldMkLst>
        <pc:spChg chg="mod">
          <ac:chgData name="Vincent de CHEFDEBIEN" userId="b7a3ac78-4580-4a99-aff0-b67aaae2bc6b" providerId="ADAL" clId="{E9B33E87-2ED9-4A07-8C78-DD91A84A407F}" dt="2024-02-15T22:01:48.411" v="18" actId="20577"/>
          <ac:spMkLst>
            <pc:docMk/>
            <pc:sldMk cId="2646872928" sldId="257"/>
            <ac:spMk id="2" creationId="{DC5934E8-E3BB-5962-B5C9-A14EE9F89F4E}"/>
          </ac:spMkLst>
        </pc:spChg>
      </pc:sldChg>
      <pc:sldChg chg="modSp mod">
        <pc:chgData name="Vincent de CHEFDEBIEN" userId="b7a3ac78-4580-4a99-aff0-b67aaae2bc6b" providerId="ADAL" clId="{E9B33E87-2ED9-4A07-8C78-DD91A84A407F}" dt="2024-02-16T07:32:42.811" v="28" actId="20577"/>
        <pc:sldMkLst>
          <pc:docMk/>
          <pc:sldMk cId="1330794753" sldId="261"/>
        </pc:sldMkLst>
        <pc:spChg chg="mod">
          <ac:chgData name="Vincent de CHEFDEBIEN" userId="b7a3ac78-4580-4a99-aff0-b67aaae2bc6b" providerId="ADAL" clId="{E9B33E87-2ED9-4A07-8C78-DD91A84A407F}" dt="2024-02-16T07:32:42.811" v="28" actId="20577"/>
          <ac:spMkLst>
            <pc:docMk/>
            <pc:sldMk cId="1330794753" sldId="261"/>
            <ac:spMk id="3" creationId="{D0B9886A-8E50-282F-D258-4321421D3586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Expérience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01DE-4E9A-A324-AA16226B9026}"/>
              </c:ext>
            </c:extLst>
          </c:dPt>
          <c:dPt>
            <c:idx val="1"/>
            <c:bubble3D val="0"/>
            <c:spPr>
              <a:solidFill>
                <a:schemeClr val="accent4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1DE-4E9A-A324-AA16226B9026}"/>
              </c:ext>
            </c:extLst>
          </c:dPt>
          <c:dLbls>
            <c:dLbl>
              <c:idx val="0"/>
              <c:layout>
                <c:manualLayout>
                  <c:x val="-0.17903318900933954"/>
                  <c:y val="-7.633264738275243E-2"/>
                </c:manualLayout>
              </c:layout>
              <c:tx>
                <c:rich>
                  <a:bodyPr/>
                  <a:lstStyle/>
                  <a:p>
                    <a:fld id="{5A02EF9C-F097-4701-86BB-2ADCC4049864}" type="VALUE">
                      <a:rPr lang="en-US" sz="2000" smtClean="0"/>
                      <a:pPr/>
                      <a:t>[VALEUR]</a:t>
                    </a:fld>
                    <a:r>
                      <a:rPr lang="en-US" dirty="0"/>
                      <a:t> </a:t>
                    </a:r>
                    <a:r>
                      <a:rPr lang="en-US" sz="1800" dirty="0" err="1"/>
                      <a:t>ans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01DE-4E9A-A324-AA16226B9026}"/>
                </c:ext>
              </c:extLst>
            </c:dLbl>
            <c:dLbl>
              <c:idx val="1"/>
              <c:layout>
                <c:manualLayout>
                  <c:x val="0.16127448792895713"/>
                  <c:y val="8.4834319439427944E-2"/>
                </c:manualLayout>
              </c:layout>
              <c:tx>
                <c:rich>
                  <a:bodyPr/>
                  <a:lstStyle/>
                  <a:p>
                    <a:fld id="{64D8F9F7-E481-4878-8626-6826BAD3D160}" type="VALUE">
                      <a:rPr lang="en-US" sz="2000" smtClean="0"/>
                      <a:pPr/>
                      <a:t>[VALEUR]</a:t>
                    </a:fld>
                    <a:r>
                      <a:rPr lang="en-US" dirty="0"/>
                      <a:t> </a:t>
                    </a:r>
                    <a:r>
                      <a:rPr lang="en-US" sz="2000" dirty="0" err="1"/>
                      <a:t>ans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01DE-4E9A-A324-AA16226B902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Feuil1!$A$2:$A$3</c:f>
              <c:strCache>
                <c:ptCount val="2"/>
                <c:pt idx="0">
                  <c:v>Développement</c:v>
                </c:pt>
                <c:pt idx="1">
                  <c:v>Cybersécurité</c:v>
                </c:pt>
              </c:strCache>
            </c:strRef>
          </c:cat>
          <c:val>
            <c:numRef>
              <c:f>Feuil1!$B$2:$B$3</c:f>
              <c:numCache>
                <c:formatCode>General</c:formatCode>
                <c:ptCount val="2"/>
                <c:pt idx="0">
                  <c:v>11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DE-4E9A-A324-AA16226B90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8AA07-2FBF-405F-8FAB-124F89B46F79}" type="datetimeFigureOut">
              <a:rPr lang="fr-FR" smtClean="0"/>
              <a:t>15/02/2024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93197-5959-4B1E-B36F-478BB634D6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5309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ot-me.org/fr/Challenges/Web-Serveur/SQL-injection-authentification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root-me.org/fr/Challenges/Web-Serveur/SQL-injection-String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rill89/prototype-pollution-explained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learn.snyk.io/lessons/prototype-pollution/javascript/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93197-5959-4B1E-B36F-478BB634D65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53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Pour vue, laisser l’exercice 2 démarré pour faire le backend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err="1"/>
              <a:t>Payload</a:t>
            </a:r>
            <a:r>
              <a:rPr lang="fr-FR" dirty="0"/>
              <a:t> pour cookie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Une image masquée&lt;</a:t>
            </a:r>
            <a:r>
              <a:rPr lang="fr-FR" dirty="0" err="1"/>
              <a:t>img</a:t>
            </a:r>
            <a:r>
              <a:rPr lang="fr-FR" dirty="0"/>
              <a:t> src="" </a:t>
            </a:r>
            <a:r>
              <a:rPr lang="fr-FR" dirty="0" err="1"/>
              <a:t>onerror</a:t>
            </a:r>
            <a:r>
              <a:rPr lang="fr-FR" dirty="0"/>
              <a:t>="</a:t>
            </a:r>
            <a:r>
              <a:rPr lang="fr-FR" dirty="0" err="1"/>
              <a:t>alert</a:t>
            </a:r>
            <a:r>
              <a:rPr lang="fr-FR" dirty="0"/>
              <a:t>(`Le cookie: ${</a:t>
            </a:r>
            <a:r>
              <a:rPr lang="fr-FR" dirty="0" err="1"/>
              <a:t>document.cookie</a:t>
            </a:r>
            <a:r>
              <a:rPr lang="fr-FR" dirty="0"/>
              <a:t>}`)" /&gt;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 err="1"/>
              <a:t>Payload</a:t>
            </a:r>
            <a:r>
              <a:rPr lang="fr-FR" dirty="0"/>
              <a:t> pour vue href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b="0" dirty="0" err="1">
                <a:solidFill>
                  <a:srgbClr val="6A9955"/>
                </a:solidFill>
                <a:effectLst/>
                <a:latin typeface="Droid Sans Mono"/>
              </a:rPr>
              <a:t>javascript:alert</a:t>
            </a:r>
            <a:r>
              <a:rPr lang="fr-FR" b="0" dirty="0">
                <a:solidFill>
                  <a:srgbClr val="6A9955"/>
                </a:solidFill>
                <a:effectLst/>
                <a:latin typeface="Droid Sans Mono"/>
              </a:rPr>
              <a:t>('</a:t>
            </a:r>
            <a:r>
              <a:rPr lang="fr-FR" b="0" dirty="0" err="1">
                <a:solidFill>
                  <a:srgbClr val="6A9955"/>
                </a:solidFill>
                <a:effectLst/>
                <a:latin typeface="Droid Sans Mono"/>
              </a:rPr>
              <a:t>xss</a:t>
            </a:r>
            <a:r>
              <a:rPr lang="fr-FR" b="0" dirty="0">
                <a:solidFill>
                  <a:srgbClr val="6A9955"/>
                </a:solidFill>
                <a:effectLst/>
                <a:latin typeface="Droid Sans Mono"/>
              </a:rPr>
              <a:t>!’)</a:t>
            </a:r>
            <a:endParaRPr lang="fr-FR" b="0" dirty="0">
              <a:solidFill>
                <a:srgbClr val="D4D4D4"/>
              </a:solidFill>
              <a:effectLst/>
              <a:latin typeface="Droid Sans Mono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dirty="0" err="1"/>
              <a:t>Sanitize</a:t>
            </a:r>
            <a:endParaRPr lang="fr-F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 err="1"/>
              <a:t>npm</a:t>
            </a:r>
            <a:r>
              <a:rPr lang="fr-FR" dirty="0"/>
              <a:t> i </a:t>
            </a:r>
            <a:r>
              <a:rPr lang="fr-FR" dirty="0" err="1"/>
              <a:t>sanitize</a:t>
            </a:r>
            <a:r>
              <a:rPr lang="fr-FR" dirty="0"/>
              <a:t>-html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b="0" dirty="0" err="1">
                <a:solidFill>
                  <a:srgbClr val="4FC1FF"/>
                </a:solidFill>
                <a:effectLst/>
                <a:latin typeface="Droid Sans Mono"/>
              </a:rPr>
              <a:t>elem</a:t>
            </a:r>
            <a:r>
              <a:rPr lang="fr-FR" b="0" dirty="0" err="1">
                <a:solidFill>
                  <a:srgbClr val="D4D4D4"/>
                </a:solidFill>
                <a:effectLst/>
                <a:latin typeface="Droid Sans Mono"/>
              </a:rPr>
              <a:t>.</a:t>
            </a:r>
            <a:r>
              <a:rPr lang="fr-FR" b="0" dirty="0" err="1">
                <a:solidFill>
                  <a:srgbClr val="9CDCFE"/>
                </a:solidFill>
                <a:effectLst/>
                <a:latin typeface="Droid Sans Mono"/>
              </a:rPr>
              <a:t>message</a:t>
            </a:r>
            <a:r>
              <a:rPr lang="fr-FR" b="0" dirty="0">
                <a:solidFill>
                  <a:srgbClr val="D4D4D4"/>
                </a:solidFill>
                <a:effectLst/>
                <a:latin typeface="Droid Sans Mono"/>
              </a:rPr>
              <a:t> = </a:t>
            </a:r>
            <a:r>
              <a:rPr lang="fr-FR" b="0" dirty="0" err="1">
                <a:solidFill>
                  <a:srgbClr val="DCDCAA"/>
                </a:solidFill>
                <a:effectLst/>
                <a:latin typeface="Droid Sans Mono"/>
              </a:rPr>
              <a:t>sanitizeHtml</a:t>
            </a:r>
            <a:r>
              <a:rPr lang="fr-FR" b="0" dirty="0">
                <a:solidFill>
                  <a:srgbClr val="D4D4D4"/>
                </a:solidFill>
                <a:effectLst/>
                <a:latin typeface="Droid Sans Mono"/>
              </a:rPr>
              <a:t>(</a:t>
            </a:r>
            <a:r>
              <a:rPr lang="fr-FR" b="0" dirty="0" err="1">
                <a:solidFill>
                  <a:srgbClr val="4FC1FF"/>
                </a:solidFill>
                <a:effectLst/>
                <a:latin typeface="Droid Sans Mono"/>
              </a:rPr>
              <a:t>elem</a:t>
            </a:r>
            <a:r>
              <a:rPr lang="fr-FR" b="0" dirty="0" err="1">
                <a:solidFill>
                  <a:srgbClr val="D4D4D4"/>
                </a:solidFill>
                <a:effectLst/>
                <a:latin typeface="Droid Sans Mono"/>
              </a:rPr>
              <a:t>.</a:t>
            </a:r>
            <a:r>
              <a:rPr lang="fr-FR" b="0" dirty="0" err="1">
                <a:solidFill>
                  <a:srgbClr val="9CDCFE"/>
                </a:solidFill>
                <a:effectLst/>
                <a:latin typeface="Droid Sans Mono"/>
              </a:rPr>
              <a:t>message</a:t>
            </a:r>
            <a:r>
              <a:rPr lang="fr-FR" b="0" dirty="0">
                <a:solidFill>
                  <a:srgbClr val="D4D4D4"/>
                </a:solidFill>
                <a:effectLst/>
                <a:latin typeface="Droid Sans Mono"/>
              </a:rPr>
              <a:t>, {</a:t>
            </a:r>
          </a:p>
          <a:p>
            <a:r>
              <a:rPr lang="fr-FR" b="0" dirty="0">
                <a:solidFill>
                  <a:srgbClr val="9CDCFE"/>
                </a:solidFill>
                <a:effectLst/>
                <a:latin typeface="Droid Sans Mono"/>
              </a:rPr>
              <a:t>	</a:t>
            </a:r>
            <a:r>
              <a:rPr lang="fr-FR" b="0" dirty="0" err="1">
                <a:solidFill>
                  <a:srgbClr val="9CDCFE"/>
                </a:solidFill>
                <a:effectLst/>
                <a:latin typeface="Droid Sans Mono"/>
              </a:rPr>
              <a:t>allowedTags</a:t>
            </a:r>
            <a:r>
              <a:rPr lang="fr-FR" b="0" dirty="0">
                <a:solidFill>
                  <a:srgbClr val="9CDCFE"/>
                </a:solidFill>
                <a:effectLst/>
                <a:latin typeface="Droid Sans Mono"/>
              </a:rPr>
              <a:t>:</a:t>
            </a:r>
            <a:r>
              <a:rPr lang="fr-FR" b="0" dirty="0">
                <a:solidFill>
                  <a:srgbClr val="D4D4D4"/>
                </a:solidFill>
                <a:effectLst/>
                <a:latin typeface="Droid Sans Mono"/>
              </a:rPr>
              <a:t> [],</a:t>
            </a:r>
          </a:p>
          <a:p>
            <a:r>
              <a:rPr lang="fr-FR" b="0" dirty="0">
                <a:solidFill>
                  <a:srgbClr val="9CDCFE"/>
                </a:solidFill>
                <a:effectLst/>
                <a:latin typeface="Droid Sans Mono"/>
              </a:rPr>
              <a:t>	</a:t>
            </a:r>
            <a:r>
              <a:rPr lang="fr-FR" b="0" dirty="0" err="1">
                <a:solidFill>
                  <a:srgbClr val="9CDCFE"/>
                </a:solidFill>
                <a:effectLst/>
                <a:latin typeface="Droid Sans Mono"/>
              </a:rPr>
              <a:t>allowedAttributes</a:t>
            </a:r>
            <a:r>
              <a:rPr lang="fr-FR" b="0" dirty="0">
                <a:solidFill>
                  <a:srgbClr val="9CDCFE"/>
                </a:solidFill>
                <a:effectLst/>
                <a:latin typeface="Droid Sans Mono"/>
              </a:rPr>
              <a:t>:</a:t>
            </a:r>
            <a:r>
              <a:rPr lang="fr-FR" b="0" dirty="0">
                <a:solidFill>
                  <a:srgbClr val="D4D4D4"/>
                </a:solidFill>
                <a:effectLst/>
                <a:latin typeface="Droid Sans Mono"/>
              </a:rPr>
              <a:t> {}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Droid Sans Mono"/>
              </a:rPr>
              <a:t>	});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b="0" dirty="0">
                <a:solidFill>
                  <a:srgbClr val="D4D4D4"/>
                </a:solidFill>
                <a:effectLst/>
                <a:latin typeface="Droid Sans Mono"/>
              </a:rPr>
              <a:t>Ne fonctionne pas pour le lien =&gt; utiliser </a:t>
            </a:r>
            <a:r>
              <a:rPr lang="fr-FR" b="0" dirty="0" err="1">
                <a:solidFill>
                  <a:srgbClr val="D4D4D4"/>
                </a:solidFill>
                <a:effectLst/>
                <a:latin typeface="Droid Sans Mono"/>
              </a:rPr>
              <a:t>sanitize</a:t>
            </a:r>
            <a:r>
              <a:rPr lang="fr-FR" b="0" dirty="0">
                <a:solidFill>
                  <a:srgbClr val="D4D4D4"/>
                </a:solidFill>
                <a:effectLst/>
                <a:latin typeface="Droid Sans Mono"/>
              </a:rPr>
              <a:t>-url ( https://www.npmjs.com/package/@braintree/sanitize-url ) ou un bête .</a:t>
            </a:r>
            <a:r>
              <a:rPr lang="fr-FR" b="0" dirty="0" err="1">
                <a:solidFill>
                  <a:srgbClr val="D4D4D4"/>
                </a:solidFill>
                <a:effectLst/>
                <a:latin typeface="Droid Sans Mono"/>
              </a:rPr>
              <a:t>startsWith</a:t>
            </a:r>
            <a:r>
              <a:rPr lang="fr-FR" b="0" dirty="0">
                <a:solidFill>
                  <a:srgbClr val="D4D4D4"/>
                </a:solidFill>
                <a:effectLst/>
                <a:latin typeface="Droid Sans Mono"/>
              </a:rPr>
              <a:t>(‘https://’)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93197-5959-4B1E-B36F-478BB634D65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997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dirty="0"/>
              <a:t>Exercice CSRF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Ajouter les flags pour </a:t>
            </a:r>
            <a:r>
              <a:rPr lang="fr-FR" dirty="0" err="1"/>
              <a:t>SameSite</a:t>
            </a:r>
            <a:endParaRPr lang="fr-FR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dirty="0"/>
              <a:t>=&gt; éviter les CSRF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fr-FR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dirty="0"/>
              <a:t>Exercice </a:t>
            </a:r>
            <a:r>
              <a:rPr lang="fr-FR" dirty="0" err="1"/>
              <a:t>Burp</a:t>
            </a:r>
            <a:endParaRPr lang="fr-F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Lancer </a:t>
            </a:r>
            <a:r>
              <a:rPr lang="fr-FR" dirty="0" err="1"/>
              <a:t>Burp</a:t>
            </a:r>
            <a:endParaRPr lang="fr-F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Configurer </a:t>
            </a:r>
            <a:r>
              <a:rPr lang="fr-FR" dirty="0" err="1"/>
              <a:t>Foxy</a:t>
            </a:r>
            <a:r>
              <a:rPr lang="fr-FR" dirty="0"/>
              <a:t> Proxy et la CA de </a:t>
            </a:r>
            <a:r>
              <a:rPr lang="fr-FR" dirty="0" err="1"/>
              <a:t>burp</a:t>
            </a:r>
            <a:endParaRPr lang="fr-F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Configurer le proxy d’interception de </a:t>
            </a:r>
            <a:r>
              <a:rPr lang="fr-FR" dirty="0" err="1"/>
              <a:t>burp</a:t>
            </a:r>
            <a:endParaRPr lang="fr-F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Voir les cookies lors de l’attaque CSRF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Voir les possibilités de rejeu en changeant une valeur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Voir les possibilités d’interception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fr-FR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dirty="0"/>
              <a:t>Exercice JWT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Aller sur la page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Se </a:t>
            </a:r>
            <a:r>
              <a:rPr lang="fr-FR" dirty="0" err="1"/>
              <a:t>logguer</a:t>
            </a:r>
            <a:r>
              <a:rPr lang="fr-FR" dirty="0"/>
              <a:t> en </a:t>
            </a:r>
            <a:r>
              <a:rPr lang="fr-FR" dirty="0" err="1"/>
              <a:t>guest</a:t>
            </a:r>
            <a:r>
              <a:rPr lang="fr-FR" dirty="0"/>
              <a:t> et intercepter la requête </a:t>
            </a:r>
            <a:r>
              <a:rPr lang="en-US" dirty="0"/>
              <a:t>GET /web-</a:t>
            </a:r>
            <a:r>
              <a:rPr lang="en-US" dirty="0" err="1"/>
              <a:t>serveur</a:t>
            </a:r>
            <a:r>
              <a:rPr lang="en-US" dirty="0"/>
              <a:t>/ch58/</a:t>
            </a:r>
            <a:r>
              <a:rPr lang="en-US" dirty="0" err="1"/>
              <a:t>index.php</a:t>
            </a:r>
            <a:endParaRPr lang="fr-F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Balancer la requête dans le </a:t>
            </a:r>
            <a:r>
              <a:rPr lang="fr-FR" dirty="0" err="1"/>
              <a:t>repeater</a:t>
            </a:r>
            <a:r>
              <a:rPr lang="fr-FR" dirty="0"/>
              <a:t> =&gt; rejouable et on obtient </a:t>
            </a:r>
            <a:r>
              <a:rPr lang="fr-FR" dirty="0" err="1"/>
              <a:t>guest</a:t>
            </a:r>
            <a:endParaRPr lang="fr-F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Prendre le cookie et le balancer dans le décodeur en base 64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Faire une </a:t>
            </a:r>
            <a:r>
              <a:rPr lang="fr-FR" dirty="0" err="1"/>
              <a:t>payload</a:t>
            </a:r>
            <a:r>
              <a:rPr lang="fr-FR" dirty="0"/>
              <a:t> 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dirty="0"/>
              <a:t>{"</a:t>
            </a:r>
            <a:r>
              <a:rPr lang="fr-FR" dirty="0" err="1"/>
              <a:t>typ</a:t>
            </a:r>
            <a:r>
              <a:rPr lang="fr-FR" dirty="0"/>
              <a:t>":"JWT","</a:t>
            </a:r>
            <a:r>
              <a:rPr lang="fr-FR" dirty="0" err="1"/>
              <a:t>alg</a:t>
            </a:r>
            <a:r>
              <a:rPr lang="fr-FR" dirty="0"/>
              <a:t>":"none"}.{"</a:t>
            </a:r>
            <a:r>
              <a:rPr lang="fr-FR" dirty="0" err="1"/>
              <a:t>username</a:t>
            </a:r>
            <a:r>
              <a:rPr lang="fr-FR" dirty="0"/>
              <a:t>":"admin"}.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Encoder en b64 chaque partie, et séparer par des points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Envoyer la requête =&gt; admin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93197-5959-4B1E-B36F-478BB634D65E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5968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dirty="0"/>
              <a:t>Exercice </a:t>
            </a:r>
            <a:r>
              <a:rPr lang="fr-FR" dirty="0" err="1"/>
              <a:t>sqli</a:t>
            </a:r>
            <a:endParaRPr lang="fr-F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Lancer le docker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Initialiser la BDD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>
                <a:solidFill>
                  <a:srgbClr val="6A9955"/>
                </a:solidFill>
                <a:effectLst/>
                <a:latin typeface="Droid Sans Mono"/>
              </a:rPr>
              <a:t>http://localhost:3000/api/getdata?search=asti' UNION SELECT id, name, password FROM user WHERE name LIKE ‘</a:t>
            </a:r>
            <a:endParaRPr lang="en-US" b="0" dirty="0">
              <a:solidFill>
                <a:srgbClr val="D4D4D4"/>
              </a:solidFill>
              <a:effectLst/>
              <a:latin typeface="Droid Sans Mono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Corriger avec </a:t>
            </a:r>
            <a:r>
              <a:rPr lang="fr-FR" dirty="0" err="1"/>
              <a:t>prepared</a:t>
            </a:r>
            <a:r>
              <a:rPr lang="fr-FR" dirty="0"/>
              <a:t> </a:t>
            </a:r>
            <a:r>
              <a:rPr lang="fr-FR" dirty="0" err="1"/>
              <a:t>statements</a:t>
            </a:r>
            <a:r>
              <a:rPr lang="fr-FR" dirty="0"/>
              <a:t> :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>
                <a:solidFill>
                  <a:srgbClr val="6A9955"/>
                </a:solidFill>
                <a:effectLst/>
                <a:latin typeface="Droid Sans Mono"/>
              </a:rPr>
              <a:t>const rows = await </a:t>
            </a:r>
            <a:r>
              <a:rPr lang="en-US" b="0" dirty="0" err="1">
                <a:solidFill>
                  <a:srgbClr val="6A9955"/>
                </a:solidFill>
                <a:effectLst/>
                <a:latin typeface="Droid Sans Mono"/>
              </a:rPr>
              <a:t>db.query</a:t>
            </a:r>
            <a:r>
              <a:rPr lang="en-US" b="0" dirty="0">
                <a:solidFill>
                  <a:srgbClr val="6A9955"/>
                </a:solidFill>
                <a:effectLst/>
                <a:latin typeface="Droid Sans Mono"/>
              </a:rPr>
              <a:t>("SELECT id, name, age FROM user WHERE name LIKE ? ORDER BY id;", [`%${search}%`])</a:t>
            </a:r>
            <a:endParaRPr lang="en-US" b="0" dirty="0">
              <a:solidFill>
                <a:srgbClr val="D4D4D4"/>
              </a:solidFill>
              <a:effectLst/>
              <a:latin typeface="Droid Sans Mono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fr-FR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dirty="0"/>
              <a:t>Démo </a:t>
            </a:r>
            <a:r>
              <a:rPr lang="fr-FR" dirty="0" err="1"/>
              <a:t>sqlmap</a:t>
            </a:r>
            <a:endParaRPr lang="fr-F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 err="1"/>
              <a:t>Sudo</a:t>
            </a:r>
            <a:r>
              <a:rPr lang="fr-FR" dirty="0"/>
              <a:t> </a:t>
            </a:r>
            <a:r>
              <a:rPr lang="fr-FR" dirty="0" err="1"/>
              <a:t>apt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sqlmap</a:t>
            </a:r>
            <a:endParaRPr lang="fr-F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NL" dirty="0" err="1"/>
              <a:t>sqlmap</a:t>
            </a:r>
            <a:r>
              <a:rPr lang="nl-NL" dirty="0"/>
              <a:t> -u http://localhost:3000/api/getdata\?search\=toto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NL" dirty="0" err="1"/>
              <a:t>Avec</a:t>
            </a:r>
            <a:r>
              <a:rPr lang="nl-NL" dirty="0"/>
              <a:t> --dump à la fin pour </a:t>
            </a:r>
            <a:r>
              <a:rPr lang="nl-NL" dirty="0" err="1"/>
              <a:t>récupérer</a:t>
            </a:r>
            <a:r>
              <a:rPr lang="nl-NL" dirty="0"/>
              <a:t> la BDD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nl-NL" sz="11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Root me SQL injection authentification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sng" strike="noStrike" dirty="0">
                <a:solidFill>
                  <a:srgbClr val="1155CC"/>
                </a:solidFill>
                <a:effectLst/>
                <a:latin typeface="Calibri" panose="020F0502020204030204" pitchFamily="34" charset="0"/>
                <a:hlinkClick r:id="rId3"/>
              </a:rPr>
              <a:t>https://www.root-me.org/fr/Challenges/Web-Serveur/SQL-injection-authentification</a:t>
            </a: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fr-FR" sz="11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SELECT * FROM user WHERE </a:t>
            </a:r>
            <a:r>
              <a:rPr lang="fr-FR" sz="11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username</a:t>
            </a: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='admin' AND </a:t>
            </a:r>
            <a:r>
              <a:rPr lang="fr-FR" sz="11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password</a:t>
            </a: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='' OR </a:t>
            </a:r>
            <a:r>
              <a:rPr lang="fr-FR" sz="11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username</a:t>
            </a: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='admin' --</a:t>
            </a:r>
            <a:endParaRPr lang="fr-FR" sz="11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plus simple, dans le champ login : admin’ --</a:t>
            </a:r>
          </a:p>
          <a:p>
            <a:pPr marL="457200" lvl="1" indent="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fr-FR" sz="11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285750" lvl="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Root me SQL injection string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sng" strike="noStrike" dirty="0">
                <a:solidFill>
                  <a:srgbClr val="1155CC"/>
                </a:solidFill>
                <a:effectLst/>
                <a:latin typeface="Calibri" panose="020F0502020204030204" pitchFamily="34" charset="0"/>
                <a:hlinkClick r:id="rId4"/>
              </a:rPr>
              <a:t>https://www.root-me.org/fr/Challenges/Web-Serveur/SQL-injection-String</a:t>
            </a:r>
            <a:endParaRPr lang="en-US" sz="11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SELECT title, subtitle FROM articles WHERE title like '%recherche%'</a:t>
            </a:r>
            <a:endParaRPr lang="en-US" sz="11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' union select username,  password from users –</a:t>
            </a:r>
            <a:endParaRPr lang="en-US" sz="11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285750" lvl="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Remarque sur la gestion des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erreurs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basant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sur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exo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sqli</a:t>
            </a:r>
            <a:endParaRPr lang="en-US" sz="11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Si pas de message qui leak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l’info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on ne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saurait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pas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ce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qui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foire</a:t>
            </a:r>
            <a:endParaRPr lang="en-US" sz="11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Démo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blind time based avec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sqlmap</a:t>
            </a:r>
            <a:endParaRPr lang="fr-FR" sz="11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nl-NL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93197-5959-4B1E-B36F-478BB634D65E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2701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dirty="0"/>
              <a:t>XXE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Démo </a:t>
            </a:r>
            <a:r>
              <a:rPr lang="fr-FR" dirty="0" err="1"/>
              <a:t>upload</a:t>
            </a:r>
            <a:r>
              <a:rPr lang="fr-FR" dirty="0"/>
              <a:t> de fichier bookstore.xml (display du résultat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Explication des entités externes XML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Démo avec xxe.xml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Correction en supprimant le </a:t>
            </a:r>
            <a:r>
              <a:rPr lang="fr-FR" dirty="0" err="1"/>
              <a:t>noent</a:t>
            </a:r>
            <a:r>
              <a:rPr lang="fr-FR" dirty="0"/>
              <a:t> (mal nommé, ça n’est pas « no-</a:t>
            </a:r>
            <a:r>
              <a:rPr lang="fr-FR" dirty="0" err="1"/>
              <a:t>entity</a:t>
            </a:r>
            <a:r>
              <a:rPr lang="fr-FR" dirty="0"/>
              <a:t> » c’est l’inverse)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dirty="0"/>
              <a:t>Root-me </a:t>
            </a:r>
            <a:r>
              <a:rPr lang="fr-FR" dirty="0" err="1"/>
              <a:t>xpath</a:t>
            </a:r>
            <a:r>
              <a:rPr lang="fr-FR" dirty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https://www.root-me.org/fr/Challenges/Web-Serveur/XML-External-Entity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 err="1"/>
              <a:t>Rss</a:t>
            </a:r>
            <a:r>
              <a:rPr lang="fr-FR" dirty="0"/>
              <a:t> de base : https://www.w3schools.com/xml/xml_rss.asp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Test avec pastebin : https://pastebin.com/raw/Hkxb6xmn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 err="1"/>
              <a:t>Recup</a:t>
            </a:r>
            <a:r>
              <a:rPr lang="fr-FR" dirty="0"/>
              <a:t> de l’</a:t>
            </a:r>
            <a:r>
              <a:rPr lang="fr-FR" dirty="0" err="1"/>
              <a:t>index.php</a:t>
            </a:r>
            <a:r>
              <a:rPr lang="fr-FR" dirty="0"/>
              <a:t> : https://pastebin.com/raw/FQfBuEFC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Récup de .</a:t>
            </a:r>
            <a:r>
              <a:rPr lang="fr-FR" dirty="0" err="1"/>
              <a:t>passwd</a:t>
            </a:r>
            <a:r>
              <a:rPr lang="fr-FR" dirty="0"/>
              <a:t> : https://pastebin.com/raw/acpTuzT9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dirty="0"/>
              <a:t>JSON : Prototype pollution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>
                <a:hlinkClick r:id="rId3"/>
              </a:rPr>
              <a:t>https://github.com/Kirill89/prototype-pollution-explained</a:t>
            </a:r>
            <a:endParaRPr lang="fr-F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>
                <a:hlinkClick r:id="rId4"/>
              </a:rPr>
              <a:t>https://learn.snyk.io/lessons/prototype-pollution/javascript/</a:t>
            </a:r>
            <a:endParaRPr lang="fr-FR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93197-5959-4B1E-B36F-478BB634D65E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6216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dirty="0"/>
              <a:t>MCS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Faire régulièrement des audits de code et des tests d’intrusion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Un audit ASVS une fois par an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 err="1"/>
              <a:t>Auditool</a:t>
            </a:r>
            <a:r>
              <a:rPr lang="fr-FR" dirty="0"/>
              <a:t> pour faciliter le travail d’audit et le suivi du plan d’action (https://june-factory.com/auditool)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93197-5959-4B1E-B36F-478BB634D65E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35520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dirty="0"/>
              <a:t>Tests unitaires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Utiliser le tuto https://dev.to/nedsoft/testing-nodejs-express-api-with-jest-and-supertest-1km6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Prendre le répertoire 6_exceptions et implémenter un test </a:t>
            </a:r>
            <a:r>
              <a:rPr lang="fr-FR" dirty="0" err="1"/>
              <a:t>jest</a:t>
            </a:r>
            <a:r>
              <a:rPr lang="fr-FR" dirty="0"/>
              <a:t> basique sur l’api /api/</a:t>
            </a:r>
            <a:r>
              <a:rPr lang="fr-FR" dirty="0" err="1"/>
              <a:t>getdata?search</a:t>
            </a:r>
            <a:r>
              <a:rPr lang="fr-FR" dirty="0"/>
              <a:t>=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Voir les </a:t>
            </a:r>
            <a:r>
              <a:rPr lang="fr-FR" dirty="0" err="1"/>
              <a:t>assert</a:t>
            </a:r>
            <a:r>
              <a:rPr lang="fr-FR" dirty="0"/>
              <a:t>, puis les snapshots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Intérêt du logger spécifique pour les tests, pour éviter de polluer les logs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Liste des tests 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dirty="0"/>
              <a:t>Lister tout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dirty="0"/>
              <a:t>Filtrer sur al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dirty="0"/>
              <a:t>Erreur </a:t>
            </a:r>
            <a:r>
              <a:rPr lang="fr-FR" dirty="0" err="1"/>
              <a:t>sql</a:t>
            </a:r>
            <a:endParaRPr lang="fr-FR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dirty="0"/>
              <a:t>Erreur toto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dirty="0"/>
              <a:t>Erreur interdite (bob)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Résistance aux injections :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dirty="0"/>
              <a:t>Faire un test pour cela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dirty="0"/>
              <a:t>Montrer avec le code vulnérable que ça permettrait de détecter l’ajout d’une </a:t>
            </a:r>
            <a:r>
              <a:rPr lang="fr-FR" dirty="0" err="1"/>
              <a:t>vuln</a:t>
            </a:r>
            <a:endParaRPr lang="fr-FR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dirty="0"/>
              <a:t>Tests e2e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 err="1"/>
              <a:t>Cypress</a:t>
            </a:r>
            <a:endParaRPr lang="fr-F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Partir du répertoire 2_vanilla-xss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Install : https://docs.cypress.io/guides/getting-started/installing-cypress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Lancement : https://docs.cypress.io/guides/getting-started/opening-the-app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Création d’un fichier </a:t>
            </a:r>
            <a:r>
              <a:rPr lang="fr-FR" dirty="0" err="1"/>
              <a:t>spec</a:t>
            </a:r>
            <a:r>
              <a:rPr lang="fr-FR" dirty="0"/>
              <a:t> vide : https://docs.cypress.io/guides/end-to-end-testing/writing-your-first-end-to-end-test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Modification pour 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dirty="0"/>
              <a:t>Ouvrir la page de base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dirty="0"/>
              <a:t>Sélectionner via data-</a:t>
            </a:r>
            <a:r>
              <a:rPr lang="fr-FR" dirty="0" err="1"/>
              <a:t>cy</a:t>
            </a:r>
            <a:r>
              <a:rPr lang="fr-FR" dirty="0"/>
              <a:t> et ouvrir la page </a:t>
            </a:r>
            <a:r>
              <a:rPr lang="fr-FR" dirty="0" err="1"/>
              <a:t>xss</a:t>
            </a:r>
            <a:endParaRPr lang="fr-F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Menu de gauche pour voir les étapes exécutées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Ajout dans le </a:t>
            </a:r>
            <a:r>
              <a:rPr lang="fr-FR" dirty="0" err="1"/>
              <a:t>package.json</a:t>
            </a:r>
            <a:r>
              <a:rPr lang="fr-FR" dirty="0"/>
              <a:t> de la commande </a:t>
            </a:r>
            <a:r>
              <a:rPr lang="fr-FR" dirty="0" err="1"/>
              <a:t>cypress</a:t>
            </a:r>
            <a:r>
              <a:rPr lang="fr-FR" dirty="0"/>
              <a:t> open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93197-5959-4B1E-B36F-478BB634D65E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69378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Selon le</a:t>
            </a:r>
            <a:r>
              <a:rPr lang="fr-FR" baseline="0" dirty="0"/>
              <a:t> niveau de sensibilité de l’application, la liste de actions à loguer peut varier parmi les éléments suivants :</a:t>
            </a:r>
            <a:endParaRPr lang="fr-F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Échecs de validation d'entrées</a:t>
            </a:r>
            <a:r>
              <a:rPr lang="fr-FR" baseline="0" dirty="0"/>
              <a:t> ou de sorties</a:t>
            </a:r>
            <a:r>
              <a:rPr lang="fr-FR" dirty="0"/>
              <a:t>   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Succès et échecs d'authentification     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Échecs d'autorisation lors</a:t>
            </a:r>
            <a:r>
              <a:rPr lang="fr-FR" baseline="0" dirty="0"/>
              <a:t> du </a:t>
            </a:r>
            <a:r>
              <a:rPr lang="fr-FR" dirty="0"/>
              <a:t>contrôle d'accès  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Échecs de gestion de session    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Erreurs d'application et événements système (problèmes de connectivité, problèmes de performances, erreurs de système de fichiers, détection de virus sur le téléchargement de fichiers, modifications de la configuration)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Démarrage et arrêt des applications et des systèmes associés, et initialisation de la journalisation (démarrage, arrêt ou pause)     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Utilisation de fonctionnalités sensibles ou</a:t>
            </a:r>
            <a:r>
              <a:rPr lang="fr-FR" baseline="0" dirty="0"/>
              <a:t> d’actions d’administration (</a:t>
            </a:r>
            <a:r>
              <a:rPr lang="fr-FR" dirty="0"/>
              <a:t>ajout ou suppression d'utilisateurs, modification des privilèges, actions des utilisateurs disposant de privilèges administratifs…).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93197-5959-4B1E-B36F-478BB634D65E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25984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Le SIEM (Security Information Event Management) </a:t>
            </a:r>
            <a:r>
              <a:rPr lang="fr-FR" b="1" dirty="0"/>
              <a:t>est l'outil principal du SOC puisqu'il permet de gérer les évènements d'un SI</a:t>
            </a:r>
            <a:r>
              <a:rPr lang="fr-FR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L'objectif d'un SOC (</a:t>
            </a:r>
            <a:r>
              <a:rPr lang="fr-FR" dirty="0" err="1"/>
              <a:t>security</a:t>
            </a:r>
            <a:r>
              <a:rPr lang="fr-FR" dirty="0"/>
              <a:t> </a:t>
            </a:r>
            <a:r>
              <a:rPr lang="fr-FR" dirty="0" err="1"/>
              <a:t>operation</a:t>
            </a:r>
            <a:r>
              <a:rPr lang="fr-FR"/>
              <a:t> center) est </a:t>
            </a:r>
            <a:r>
              <a:rPr lang="fr-FR" dirty="0"/>
              <a:t>de détecter, analyser et remédier aux incidents de cybersécurité à l'aide de solutions technologiques et d'un ensemble de démarches.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Attention : le monitoring est une démarche coûteuse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=&gt; faire la balance pour avoir un bon compromis en fonction du niveau de maturité et de criticité de l’application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93197-5959-4B1E-B36F-478BB634D65E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12365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Ex : https://jasonwatmore.com/post/2018/11/28/nodejs-role-based-authorization-tutorial-with-example-api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Lancer back (port 3000) et front (port 4000)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S’authentifier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La page d’admin n’est pas accessible </a:t>
            </a:r>
            <a:r>
              <a:rPr lang="fr-FR"/>
              <a:t>à « user » </a:t>
            </a:r>
            <a:r>
              <a:rPr lang="fr-FR" dirty="0"/>
              <a:t>côté front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Que se passe-t-il si je fais la requête à la page d’admin depuis </a:t>
            </a:r>
            <a:r>
              <a:rPr lang="fr-FR" dirty="0" err="1"/>
              <a:t>Burp</a:t>
            </a:r>
            <a:r>
              <a:rPr lang="fr-FR" dirty="0"/>
              <a:t> ?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dirty="0"/>
              <a:t>POST /</a:t>
            </a:r>
            <a:r>
              <a:rPr lang="fr-FR" dirty="0" err="1"/>
              <a:t>users</a:t>
            </a:r>
            <a:r>
              <a:rPr lang="fr-FR" dirty="0"/>
              <a:t>/</a:t>
            </a:r>
            <a:r>
              <a:rPr lang="fr-FR" dirty="0" err="1"/>
              <a:t>authenticate</a:t>
            </a:r>
            <a:r>
              <a:rPr lang="fr-FR" dirty="0"/>
              <a:t> HTTP/1.1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fr-FR" dirty="0"/>
              <a:t>Content-type: application/</a:t>
            </a:r>
            <a:r>
              <a:rPr lang="fr-FR" dirty="0" err="1"/>
              <a:t>json</a:t>
            </a:r>
            <a:endParaRPr lang="fr-FR" dirty="0"/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fr-FR" dirty="0"/>
              <a:t>{ "</a:t>
            </a:r>
            <a:r>
              <a:rPr lang="fr-FR" dirty="0" err="1"/>
              <a:t>username</a:t>
            </a:r>
            <a:r>
              <a:rPr lang="fr-FR" dirty="0"/>
              <a:t>": "admin", "</a:t>
            </a:r>
            <a:r>
              <a:rPr lang="fr-FR" dirty="0" err="1"/>
              <a:t>password</a:t>
            </a:r>
            <a:r>
              <a:rPr lang="fr-FR" dirty="0"/>
              <a:t>": "admin" }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dirty="0"/>
              <a:t>GET /</a:t>
            </a:r>
            <a:r>
              <a:rPr lang="fr-FR" dirty="0" err="1"/>
              <a:t>users</a:t>
            </a:r>
            <a:r>
              <a:rPr lang="fr-FR" dirty="0"/>
              <a:t> HTTP/1.1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fr-FR" dirty="0" err="1"/>
              <a:t>Authorization</a:t>
            </a:r>
            <a:r>
              <a:rPr lang="fr-FR" dirty="0"/>
              <a:t>: </a:t>
            </a:r>
            <a:r>
              <a:rPr lang="fr-FR" dirty="0" err="1"/>
              <a:t>Bearer</a:t>
            </a:r>
            <a:r>
              <a:rPr lang="fr-FR" dirty="0"/>
              <a:t> eyJhbGciOiJIUzI1NiIsInR5cCI6IkpXVCJ9.eyJzdWIiOjEsInJvbGUiOiJBZG1pbiIsImlhdCI6MTY3Njg1MDg4NX0.qVSX6SOBhSKy73z2ORd1nfnHVY5sKyA8pr-cpyNBxDM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fr-FR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dirty="0"/>
              <a:t>A noter 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Middleware de gestion d’erreurs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JWT signé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Dépendances vulnérables (</a:t>
            </a:r>
            <a:r>
              <a:rPr lang="fr-FR" dirty="0" err="1"/>
              <a:t>npm</a:t>
            </a:r>
            <a:r>
              <a:rPr lang="fr-FR" dirty="0"/>
              <a:t> audit)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93197-5959-4B1E-B36F-478BB634D65E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54846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Utiliser le frontend du TP des autorisations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93197-5959-4B1E-B36F-478BB634D65E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394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présentation de mon profil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fr-FR" sz="11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10 ans de développement logiciel</a:t>
            </a:r>
            <a:endParaRPr lang="fr-FR" sz="11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 grosses appli java distribuées, du mobile, du Web, de l’embarqué sur cartes électroniques</a:t>
            </a:r>
            <a:endParaRPr lang="fr-FR" sz="11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Multiples langages : Java, C/ C++, C#, python, javascript, assembleur, </a:t>
            </a:r>
            <a:r>
              <a:rPr lang="fr-FR" sz="11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bash</a:t>
            </a:r>
            <a:endParaRPr lang="fr-FR" sz="11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Multiples contextes : Thales, Intel, mais aussi startup et PME</a:t>
            </a: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sz="11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 ans dans la </a:t>
            </a:r>
            <a:r>
              <a:rPr lang="fr-FR" sz="11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cybersec</a:t>
            </a: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en tant que </a:t>
            </a:r>
            <a:r>
              <a:rPr lang="fr-FR" sz="11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pentesteur</a:t>
            </a:r>
            <a:endParaRPr lang="fr-FR" sz="11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Pentest web, audit de code, pentest </a:t>
            </a:r>
            <a:r>
              <a:rPr lang="fr-FR" sz="11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iot</a:t>
            </a:r>
            <a:endParaRPr lang="fr-FR" sz="11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Développement d’outils en Vue + </a:t>
            </a:r>
            <a:r>
              <a:rPr lang="fr-FR" sz="11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NestJS</a:t>
            </a: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+ </a:t>
            </a:r>
            <a:r>
              <a:rPr lang="fr-FR" sz="11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MariaDB</a:t>
            </a:r>
            <a:endParaRPr lang="fr-FR" sz="11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93197-5959-4B1E-B36F-478BB634D65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675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Virus découvert en 2010 mais datant de 2005</a:t>
            </a:r>
          </a:p>
          <a:p>
            <a:pPr marL="171450" indent="-171450">
              <a:buFontTx/>
              <a:buChar char="-"/>
            </a:pPr>
            <a:r>
              <a:rPr lang="fr-FR" dirty="0"/>
              <a:t>Créé par les américains et </a:t>
            </a:r>
            <a:r>
              <a:rPr lang="fr-FR" dirty="0" err="1"/>
              <a:t>israël</a:t>
            </a:r>
            <a:r>
              <a:rPr lang="fr-FR" dirty="0"/>
              <a:t> pour cibler le programme nucléaire </a:t>
            </a:r>
            <a:r>
              <a:rPr lang="fr-FR" dirty="0" err="1"/>
              <a:t>irannien</a:t>
            </a:r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/>
              <a:t>Fonctionnement</a:t>
            </a:r>
          </a:p>
          <a:p>
            <a:pPr marL="628650" lvl="1" indent="-171450">
              <a:buFontTx/>
              <a:buChar char="-"/>
            </a:pPr>
            <a:r>
              <a:rPr lang="fr-FR" dirty="0"/>
              <a:t>C’est un vers (</a:t>
            </a:r>
            <a:r>
              <a:rPr lang="fr-FR" dirty="0" err="1"/>
              <a:t>worm</a:t>
            </a:r>
            <a:r>
              <a:rPr lang="fr-FR" dirty="0"/>
              <a:t>) : discret, passe inaperçu et se réplique</a:t>
            </a:r>
          </a:p>
          <a:p>
            <a:pPr marL="628650" lvl="1" indent="-171450">
              <a:buFontTx/>
              <a:buChar char="-"/>
            </a:pPr>
            <a:r>
              <a:rPr lang="fr-FR" dirty="0"/>
              <a:t>Se déclenche s’il détecte qu’il est dans le bon environnement (</a:t>
            </a:r>
          </a:p>
          <a:p>
            <a:pPr marL="1085850" lvl="2" indent="-171450">
              <a:buFontTx/>
              <a:buChar char="-"/>
            </a:pPr>
            <a:r>
              <a:rPr lang="fr-FR" dirty="0"/>
              <a:t>outils informatiques développés par l’industriel allemand Siemens pour l’administration et la maintenance des centrifugeuses utilisées pour enrichir l’uranium</a:t>
            </a:r>
          </a:p>
          <a:p>
            <a:pPr marL="628650" lvl="1" indent="-171450">
              <a:buFontTx/>
              <a:buChar char="-"/>
            </a:pPr>
            <a:r>
              <a:rPr lang="fr-FR" dirty="0"/>
              <a:t>Augmente artificiellement le taux de panne des centrifugeuses</a:t>
            </a:r>
          </a:p>
          <a:p>
            <a:pPr marL="1085850" lvl="2" indent="-171450">
              <a:buFontTx/>
              <a:buChar char="-"/>
            </a:pPr>
            <a:r>
              <a:rPr lang="fr-FR" dirty="0"/>
              <a:t>Objectif : ralentir le programme sans être détecté</a:t>
            </a:r>
          </a:p>
          <a:p>
            <a:pPr marL="171450" lvl="0" indent="-171450">
              <a:buFontTx/>
              <a:buChar char="-"/>
            </a:pPr>
            <a:r>
              <a:rPr lang="fr-FR" dirty="0"/>
              <a:t>détecté par hasard sur une infra d’une usine allemande qui utilisait les mêmes centrifugeuses</a:t>
            </a:r>
          </a:p>
          <a:p>
            <a:pPr marL="171450" lvl="0" indent="-171450">
              <a:buFontTx/>
              <a:buChar char="-"/>
            </a:pPr>
            <a:r>
              <a:rPr lang="fr-FR" dirty="0"/>
              <a:t>Contexte </a:t>
            </a:r>
          </a:p>
          <a:p>
            <a:pPr marL="628650" lvl="1" indent="-171450">
              <a:buFontTx/>
              <a:buChar char="-"/>
            </a:pPr>
            <a:r>
              <a:rPr lang="fr-FR" dirty="0"/>
              <a:t>Site ultra sécurisé</a:t>
            </a:r>
          </a:p>
          <a:p>
            <a:pPr marL="628650" lvl="1" indent="-171450">
              <a:buFontTx/>
              <a:buChar char="-"/>
            </a:pPr>
            <a:r>
              <a:rPr lang="fr-FR" dirty="0" err="1"/>
              <a:t>Airgap</a:t>
            </a:r>
            <a:r>
              <a:rPr lang="fr-FR" dirty="0"/>
              <a:t> (pas d’internet)</a:t>
            </a:r>
          </a:p>
          <a:p>
            <a:pPr marL="628650" lvl="1" indent="-171450">
              <a:buFontTx/>
              <a:buChar char="-"/>
            </a:pPr>
            <a:r>
              <a:rPr lang="fr-FR" dirty="0"/>
              <a:t>Et pourtant …. Ca a marché pendant plus de 5 ans (au début les iraniens n’ont pas réalisé que ça les ciblait)</a:t>
            </a:r>
          </a:p>
          <a:p>
            <a:pPr marL="628650" lvl="1" indent="-171450">
              <a:buFontTx/>
              <a:buChar char="-"/>
            </a:pPr>
            <a:endParaRPr lang="fr-FR" sz="2000" b="1" dirty="0"/>
          </a:p>
          <a:p>
            <a:r>
              <a:rPr lang="fr-FR" sz="3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Message : rien n’est jamais parfaitement sécurisé</a:t>
            </a:r>
          </a:p>
          <a:p>
            <a:endParaRPr lang="fr-FR" sz="32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fr-FR" sz="32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fr-FR" sz="20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93197-5959-4B1E-B36F-478BB634D65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6839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Ce matin : principes et setup</a:t>
            </a:r>
          </a:p>
          <a:p>
            <a:pPr marL="171450" indent="-171450">
              <a:buFontTx/>
              <a:buChar char="-"/>
            </a:pPr>
            <a:r>
              <a:rPr lang="fr-FR" dirty="0"/>
              <a:t>4 demi-journées de TD</a:t>
            </a:r>
          </a:p>
          <a:p>
            <a:pPr marL="171450" indent="-171450">
              <a:buFontTx/>
              <a:buChar char="-"/>
            </a:pPr>
            <a:r>
              <a:rPr lang="fr-FR" dirty="0"/>
              <a:t>Dernière demi-journée sur des outils/ressources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93197-5959-4B1E-B36F-478BB634D65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682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Grand principes de la cyber et concepts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Rien n’est parfaitement sécurisé</a:t>
            </a:r>
            <a:endParaRPr lang="fr-FR" sz="11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 toute façon, reste toujours le facteur humain</a:t>
            </a:r>
            <a:endParaRPr lang="fr-FR" sz="11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le plus faible maillon défini la force de toute la chaine</a:t>
            </a: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MAIS ça n’empêche pas de faire de son mieux, pour limiter les risques</a:t>
            </a:r>
          </a:p>
          <a:p>
            <a:pPr marL="685800" lvl="1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Risque : évènement qui, s’il se produit, va avoir un effet négatif</a:t>
            </a:r>
          </a:p>
          <a:p>
            <a:pPr marL="685800" lvl="1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Impact : c’est les conséquences concrètes pour votre personne, votre SI, votre entreprise</a:t>
            </a:r>
          </a:p>
          <a:p>
            <a:pPr marL="685800" lvl="1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Noto Sans Symbols"/>
              </a:rPr>
              <a:t>Potentialité : c’est la probabilité que l’évènement se produise, qu’une attaque soit réaliste (ex : cassage de chiffrement AES, fuite de clé)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Surface d’attaque (image de la maison avec fenêtres et portes)</a:t>
            </a:r>
            <a:endParaRPr lang="fr-FR" sz="11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Zone de confiance </a:t>
            </a:r>
          </a:p>
          <a:p>
            <a:pPr marL="1200150" lvl="2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Sécurité périmétrique : pas de vérification une fois passé la barrière (comme au marché de Noël)</a:t>
            </a:r>
          </a:p>
          <a:p>
            <a:pPr marL="1200150" lvl="2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Front n’est pas une zone de confiance</a:t>
            </a:r>
            <a:endParaRPr lang="fr-FR" sz="11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600200" lvl="3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Toutes les sécu doivent être implémentées dans le back</a:t>
            </a:r>
            <a:endParaRPr lang="fr-FR" sz="11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marL="1600200" lvl="3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Les sécu côté front sont plus pour des histoires d’ergonomie (ex : vérification du rôle d’une utilisateur)</a:t>
            </a:r>
            <a:endParaRPr lang="fr-FR" sz="11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défense en profondeur (image du coffre fort dans la maison)</a:t>
            </a:r>
            <a:endParaRPr lang="fr-FR" sz="11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Conception sécurisée </a:t>
            </a:r>
            <a:endParaRPr lang="fr-FR" sz="11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 poser les questions dès la conception, et définir des risque et scénarios de compromission</a:t>
            </a:r>
            <a:endParaRPr lang="fr-FR" sz="11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Prévoir dès la création les contre-mesures</a:t>
            </a: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En pratique, à chaque nouvelle fonction, chaque nouveau </a:t>
            </a:r>
            <a:r>
              <a:rPr lang="fr-FR" sz="11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endpoint</a:t>
            </a: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de votre API, il faut se poser la question de savoir comment ça pourrait être détourné</a:t>
            </a:r>
            <a:endParaRPr lang="fr-FR" sz="11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environnement de dev sécurisé </a:t>
            </a:r>
            <a:endParaRPr lang="fr-FR" sz="11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gestion des clés de chiffrement/déploiement</a:t>
            </a: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Sécurité des postes</a:t>
            </a: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Accès limités à ceux nécessaires (pour les serveurs de prod, les MDP admin, </a:t>
            </a:r>
            <a:r>
              <a:rPr lang="fr-FR" sz="11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etc</a:t>
            </a: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</a:t>
            </a:r>
            <a:endParaRPr lang="fr-FR" sz="11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attention aux secrets dans git</a:t>
            </a:r>
            <a:endParaRPr lang="fr-FR" sz="11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Tests auto de sécurité</a:t>
            </a:r>
          </a:p>
          <a:p>
            <a:pPr marL="1200150" lvl="2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Pour éviter les erreurs (ex: vérifier les permissions automatiquement, et signaler en cas de changement pour éviter les erreurs d’inattention)</a:t>
            </a:r>
            <a:endParaRPr lang="fr-FR" sz="11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93197-5959-4B1E-B36F-478BB634D65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6323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Après création du compte root-me, faire les 4 premiers </a:t>
            </a:r>
            <a:r>
              <a:rPr lang="fr-FR" dirty="0" err="1"/>
              <a:t>chall</a:t>
            </a:r>
            <a:r>
              <a:rPr lang="fr-FR" dirty="0"/>
              <a:t> pour illustrer le fait que le front n’est pas une zone de confiance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93197-5959-4B1E-B36F-478BB634D65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385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Une session est un échange d’informations temporaire et interactif entre deux entités. C’est un élément de base de la communication client-serveur sur Internet.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Une session est représentée par un identifiant (appelé aussi </a:t>
            </a:r>
            <a:r>
              <a:rPr lang="fr-FR" i="1" dirty="0" err="1"/>
              <a:t>token</a:t>
            </a:r>
            <a:r>
              <a:rPr lang="fr-FR" dirty="0"/>
              <a:t> ou jeton).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Cet identifiant est transmis systématiquement dans chaque échange permettant aux deux parties de se reconnaître grâce à cet élément unique.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Le serveur fournit à chaque client un identifiant différent ce qui lui permet de les reconnaitre lors d’échanges simultanés avec plusieurs d’entre eux.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Une session représente un utilisateur. Elle donne accès à ses données personnelles. </a:t>
            </a:r>
          </a:p>
          <a:p>
            <a:pPr marL="0" indent="0">
              <a:buNone/>
            </a:pPr>
            <a:r>
              <a:rPr lang="fr-FR" dirty="0"/>
              <a:t>Elle est constituée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D’une partie serveur (le contenu de la session)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D’une partie client (identifiant ou </a:t>
            </a:r>
            <a:r>
              <a:rPr lang="fr-FR" dirty="0" err="1"/>
              <a:t>token</a:t>
            </a:r>
            <a:r>
              <a:rPr lang="fr-FR" dirty="0"/>
              <a:t>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Principe de l’identifiant de session VS </a:t>
            </a:r>
            <a:r>
              <a:rPr lang="fr-FR" dirty="0" err="1"/>
              <a:t>token</a:t>
            </a:r>
            <a:r>
              <a:rPr lang="fr-FR" dirty="0"/>
              <a:t> JWT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err="1"/>
              <a:t>Stateless</a:t>
            </a:r>
            <a:r>
              <a:rPr lang="fr-FR" dirty="0"/>
              <a:t> =&gt; Intérêt pour </a:t>
            </a:r>
            <a:r>
              <a:rPr lang="fr-FR" dirty="0" err="1"/>
              <a:t>microservices</a:t>
            </a:r>
            <a:endParaRPr lang="fr-F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Problème de stockage du </a:t>
            </a:r>
            <a:r>
              <a:rPr lang="fr-FR" dirty="0" err="1"/>
              <a:t>token</a:t>
            </a:r>
            <a:r>
              <a:rPr lang="fr-FR" dirty="0"/>
              <a:t> pour une SPA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Si ailleurs que cookie </a:t>
            </a:r>
            <a:r>
              <a:rPr lang="fr-FR" dirty="0" err="1"/>
              <a:t>httpOnly</a:t>
            </a:r>
            <a:r>
              <a:rPr lang="fr-FR" dirty="0"/>
              <a:t> (ex: </a:t>
            </a:r>
            <a:r>
              <a:rPr lang="fr-FR" dirty="0" err="1"/>
              <a:t>localstorage</a:t>
            </a:r>
            <a:r>
              <a:rPr lang="fr-FR" dirty="0"/>
              <a:t>) =&gt; attaque XSS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Si cookie =&gt; attaque CSRF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dirty="0"/>
              <a:t>Utiliser le header Origin côté serveur pour vérifier qu’il ne s’agit pas d’une requête cross-</a:t>
            </a:r>
            <a:r>
              <a:rPr lang="fr-FR" dirty="0" err="1"/>
              <a:t>origin</a:t>
            </a:r>
            <a:endParaRPr lang="fr-FR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93197-5959-4B1E-B36F-478BB634D65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4754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Exercice mauvais stockage de cookie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 err="1"/>
              <a:t>Npm</a:t>
            </a:r>
            <a:r>
              <a:rPr lang="fr-FR" dirty="0"/>
              <a:t> start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Dans </a:t>
            </a:r>
            <a:r>
              <a:rPr lang="fr-FR" dirty="0" err="1"/>
              <a:t>firefox</a:t>
            </a:r>
            <a:r>
              <a:rPr lang="fr-FR" dirty="0"/>
              <a:t> ouvrir localhost:3000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Faire un /api/</a:t>
            </a:r>
            <a:r>
              <a:rPr lang="fr-FR" dirty="0" err="1"/>
              <a:t>checkcookie</a:t>
            </a:r>
            <a:endParaRPr lang="fr-FR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Faire un /api/</a:t>
            </a:r>
            <a:r>
              <a:rPr lang="fr-FR" dirty="0" err="1"/>
              <a:t>getcookie</a:t>
            </a:r>
            <a:endParaRPr lang="fr-FR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Faire un /api/</a:t>
            </a:r>
            <a:r>
              <a:rPr lang="fr-FR" dirty="0" err="1"/>
              <a:t>checkcookie</a:t>
            </a:r>
            <a:endParaRPr lang="fr-F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Vérifier dans </a:t>
            </a:r>
            <a:r>
              <a:rPr lang="fr-FR" dirty="0" err="1"/>
              <a:t>firefox</a:t>
            </a:r>
            <a:r>
              <a:rPr lang="fr-FR" dirty="0"/>
              <a:t> les propriétés du cookie (+explication)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dirty="0" err="1"/>
              <a:t>httpOnly</a:t>
            </a:r>
            <a:endParaRPr lang="fr-FR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dirty="0"/>
              <a:t>Secure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dirty="0" err="1"/>
              <a:t>SameSite</a:t>
            </a:r>
            <a:endParaRPr lang="fr-F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Voir comment corriger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dirty="0"/>
              <a:t>Ajouter les options lors du </a:t>
            </a:r>
            <a:r>
              <a:rPr lang="fr-FR" dirty="0" err="1"/>
              <a:t>setCookie</a:t>
            </a:r>
            <a:endParaRPr lang="fr-F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93197-5959-4B1E-B36F-478BB634D65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2140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93197-5959-4B1E-B36F-478BB634D65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0333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877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452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9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45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55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2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66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8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3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25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62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2/15/2024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‹N°›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1048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vuejs.org/guide/best-practices/security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wasp.org/Top10/fr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WASP/ASVS/tree/v4.0.3/4.0/fr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swigger.net/burp/releases/professional-community-2022-12-7" TargetMode="External"/><Relationship Id="rId7" Type="http://schemas.openxmlformats.org/officeDocument/2006/relationships/hyperlink" Target="https://hub.docker.com/_/mariadb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dechef/secdev" TargetMode="External"/><Relationship Id="rId5" Type="http://schemas.openxmlformats.org/officeDocument/2006/relationships/hyperlink" Target="https://www.root-me.org/" TargetMode="External"/><Relationship Id="rId4" Type="http://schemas.openxmlformats.org/officeDocument/2006/relationships/hyperlink" Target="https://github.com/nvm-sh/nvm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Une toile de points reliés">
            <a:extLst>
              <a:ext uri="{FF2B5EF4-FFF2-40B4-BE49-F238E27FC236}">
                <a16:creationId xmlns:a16="http://schemas.microsoft.com/office/drawing/2014/main" id="{FCA1010E-A211-2095-780D-E2FF50CD99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l="20464" r="1" b="1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0771A58-198D-027E-9CC8-EFD77C21A2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Sécurité dans les développements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CF4425B-6432-7CB5-6036-FCA158785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Pour éviter d’être un développeur full-</a:t>
            </a:r>
            <a:r>
              <a:rPr lang="fr-FR" dirty="0" err="1">
                <a:solidFill>
                  <a:srgbClr val="FFFFFF"/>
                </a:solidFill>
              </a:rPr>
              <a:t>stHack</a:t>
            </a:r>
            <a:endParaRPr lang="fr-F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595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035FF4-08FA-70FE-8BB4-9FB5477DA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 XSS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1E6010-2370-4C83-D989-B2E4317F7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TP</a:t>
            </a:r>
          </a:p>
          <a:p>
            <a:pPr lvl="1"/>
            <a:r>
              <a:rPr lang="fr-FR" dirty="0" err="1"/>
              <a:t>Vanilla</a:t>
            </a:r>
            <a:r>
              <a:rPr lang="fr-FR" dirty="0"/>
              <a:t> JS </a:t>
            </a:r>
          </a:p>
          <a:p>
            <a:pPr lvl="1"/>
            <a:r>
              <a:rPr lang="fr-FR" dirty="0" err="1"/>
              <a:t>VueJS</a:t>
            </a:r>
            <a:endParaRPr lang="fr-FR" dirty="0"/>
          </a:p>
          <a:p>
            <a:pPr lvl="1"/>
            <a:r>
              <a:rPr lang="fr-FR" dirty="0"/>
              <a:t>Export de cookie de session</a:t>
            </a:r>
          </a:p>
          <a:p>
            <a:pPr lvl="1"/>
            <a:r>
              <a:rPr lang="fr-FR" dirty="0" err="1"/>
              <a:t>Sanitizer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Aller plus loin</a:t>
            </a:r>
          </a:p>
          <a:p>
            <a:pPr lvl="1"/>
            <a:r>
              <a:rPr lang="fr-FR" dirty="0"/>
              <a:t>Root-me : web client – XSS stockée</a:t>
            </a:r>
          </a:p>
          <a:p>
            <a:pPr lvl="1"/>
            <a:r>
              <a:rPr lang="fr-FR" dirty="0" err="1"/>
              <a:t>VueJS</a:t>
            </a:r>
            <a:r>
              <a:rPr lang="fr-FR" dirty="0"/>
              <a:t> bonnes pratiques de sécurité : </a:t>
            </a:r>
            <a:r>
              <a:rPr lang="fr-FR" dirty="0">
                <a:hlinkClick r:id="rId3"/>
              </a:rPr>
              <a:t>https://vuejs.org/guide/best-practices/security.html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378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1E1327-C875-2457-65C3-E1B589EF3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 gestion de session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36A0ED-3A2A-A612-67E5-AC17B81B5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10659110" cy="4351338"/>
          </a:xfrm>
        </p:spPr>
        <p:txBody>
          <a:bodyPr>
            <a:normAutofit/>
          </a:bodyPr>
          <a:lstStyle/>
          <a:p>
            <a:pPr lvl="1" fontAlgn="base">
              <a:lnSpc>
                <a:spcPct val="150000"/>
              </a:lnSpc>
              <a:spcBef>
                <a:spcPts val="0"/>
              </a:spcBef>
            </a:pPr>
            <a:endParaRPr lang="fr-FR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ase">
              <a:lnSpc>
                <a:spcPct val="150000"/>
              </a:lnSpc>
              <a:spcBef>
                <a:spcPts val="0"/>
              </a:spcBef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TP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CSRF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sz="2000" dirty="0">
                <a:solidFill>
                  <a:srgbClr val="000000"/>
                </a:solidFill>
                <a:latin typeface="Calibri" panose="020F0502020204030204" pitchFamily="34" charset="0"/>
              </a:rPr>
              <a:t>Utilisation de </a:t>
            </a:r>
            <a:r>
              <a:rPr lang="fr-FR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Burp</a:t>
            </a:r>
            <a:endParaRPr lang="fr-FR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sz="2000" dirty="0">
                <a:solidFill>
                  <a:srgbClr val="000000"/>
                </a:solidFill>
                <a:latin typeface="Calibri" panose="020F0502020204030204" pitchFamily="34" charset="0"/>
              </a:rPr>
              <a:t>Root-me : web server – JWT introduction</a:t>
            </a:r>
          </a:p>
          <a:p>
            <a:pPr lvl="2" fontAlgn="base">
              <a:lnSpc>
                <a:spcPct val="150000"/>
              </a:lnSpc>
              <a:spcBef>
                <a:spcPts val="0"/>
              </a:spcBef>
            </a:pPr>
            <a:endParaRPr lang="fr-FR" sz="1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fr-FR" dirty="0"/>
              <a:t>Pour aller plus loin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sz="2000" dirty="0"/>
              <a:t>Root-me : web server – JWT Clé publique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1478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1E1327-C875-2457-65C3-E1B589EF3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 SQL injection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36A0ED-3A2A-A612-67E5-AC17B81B5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10659110" cy="4351338"/>
          </a:xfrm>
        </p:spPr>
        <p:txBody>
          <a:bodyPr>
            <a:normAutofit/>
          </a:bodyPr>
          <a:lstStyle/>
          <a:p>
            <a:pPr lvl="1" fontAlgn="base">
              <a:lnSpc>
                <a:spcPct val="150000"/>
              </a:lnSpc>
              <a:spcBef>
                <a:spcPts val="0"/>
              </a:spcBef>
            </a:pPr>
            <a:endParaRPr lang="fr-FR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ase">
              <a:lnSpc>
                <a:spcPct val="150000"/>
              </a:lnSpc>
              <a:spcBef>
                <a:spcPts val="0"/>
              </a:spcBef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TP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dirty="0" err="1">
                <a:solidFill>
                  <a:srgbClr val="000000"/>
                </a:solidFill>
                <a:latin typeface="Calibri" panose="020F0502020204030204" pitchFamily="34" charset="0"/>
              </a:rPr>
              <a:t>Sqli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sqlmap</a:t>
            </a:r>
            <a:endParaRPr lang="fr-FR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sz="2000" dirty="0">
                <a:solidFill>
                  <a:srgbClr val="000000"/>
                </a:solidFill>
                <a:latin typeface="Calibri" panose="020F0502020204030204" pitchFamily="34" charset="0"/>
              </a:rPr>
              <a:t>Root-me : web server –  SQL injection Authentification</a:t>
            </a:r>
          </a:p>
          <a:p>
            <a:pPr lvl="2" fontAlgn="base">
              <a:lnSpc>
                <a:spcPct val="150000"/>
              </a:lnSpc>
              <a:spcBef>
                <a:spcPts val="0"/>
              </a:spcBef>
            </a:pPr>
            <a:endParaRPr lang="fr-FR" sz="1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fr-FR" dirty="0"/>
              <a:t>Pour aller plus loin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sz="2000" dirty="0"/>
              <a:t>Root-me : web server – SQL injection String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sz="2000" dirty="0"/>
              <a:t>Root-me : web server – NoSQL injection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544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1E1327-C875-2457-65C3-E1B589EF3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 XML injection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36A0ED-3A2A-A612-67E5-AC17B81B5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10659110" cy="4351338"/>
          </a:xfrm>
        </p:spPr>
        <p:txBody>
          <a:bodyPr>
            <a:normAutofit/>
          </a:bodyPr>
          <a:lstStyle/>
          <a:p>
            <a:pPr lvl="1" fontAlgn="base">
              <a:lnSpc>
                <a:spcPct val="150000"/>
              </a:lnSpc>
              <a:spcBef>
                <a:spcPts val="0"/>
              </a:spcBef>
            </a:pPr>
            <a:endParaRPr lang="fr-FR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ase">
              <a:lnSpc>
                <a:spcPct val="150000"/>
              </a:lnSpc>
              <a:spcBef>
                <a:spcPts val="0"/>
              </a:spcBef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TP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XXE</a:t>
            </a:r>
          </a:p>
          <a:p>
            <a:pPr marL="914400" lvl="2" indent="0" fontAlgn="base">
              <a:lnSpc>
                <a:spcPct val="150000"/>
              </a:lnSpc>
              <a:spcBef>
                <a:spcPts val="0"/>
              </a:spcBef>
              <a:buNone/>
            </a:pPr>
            <a:endParaRPr lang="fr-FR" sz="1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fr-FR" dirty="0"/>
              <a:t>Pour aller plus loin</a:t>
            </a:r>
          </a:p>
          <a:p>
            <a:pPr lvl="1"/>
            <a:r>
              <a:rPr lang="fr-FR" dirty="0"/>
              <a:t>Root me XML </a:t>
            </a:r>
            <a:r>
              <a:rPr lang="fr-FR" dirty="0" err="1"/>
              <a:t>External</a:t>
            </a:r>
            <a:r>
              <a:rPr lang="fr-FR" dirty="0"/>
              <a:t> </a:t>
            </a:r>
            <a:r>
              <a:rPr lang="fr-FR" dirty="0" err="1"/>
              <a:t>Entity</a:t>
            </a:r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Le JSON n’est pas toujours mieux loti</a:t>
            </a:r>
          </a:p>
          <a:p>
            <a:pPr lvl="2"/>
            <a:r>
              <a:rPr lang="fr-FR" dirty="0"/>
              <a:t>Prototype pollution</a:t>
            </a:r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3028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1E1327-C875-2457-65C3-E1B589EF3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Ressources pour MCS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36A0ED-3A2A-A612-67E5-AC17B81B5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10659110" cy="4351338"/>
          </a:xfrm>
        </p:spPr>
        <p:txBody>
          <a:bodyPr>
            <a:normAutofit/>
          </a:bodyPr>
          <a:lstStyle/>
          <a:p>
            <a:pPr fontAlgn="base">
              <a:lnSpc>
                <a:spcPct val="150000"/>
              </a:lnSpc>
              <a:spcBef>
                <a:spcPts val="0"/>
              </a:spcBef>
            </a:pPr>
            <a:r>
              <a:rPr lang="fr-FR" sz="1800" dirty="0">
                <a:solidFill>
                  <a:srgbClr val="000000"/>
                </a:solidFill>
                <a:latin typeface="Calibri" panose="020F0502020204030204" pitchFamily="34" charset="0"/>
              </a:rPr>
              <a:t>MCS : maintient en conditions de sécurité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</a:pPr>
            <a:endParaRPr lang="fr-FR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ase">
              <a:lnSpc>
                <a:spcPct val="150000"/>
              </a:lnSpc>
              <a:spcBef>
                <a:spcPts val="0"/>
              </a:spcBef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Top 10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dirty="0">
                <a:hlinkClick r:id="rId3"/>
              </a:rPr>
              <a:t>https://owasp.org/Top10/fr</a:t>
            </a:r>
            <a:endParaRPr lang="fr-FR" dirty="0"/>
          </a:p>
          <a:p>
            <a:pPr fontAlgn="base">
              <a:lnSpc>
                <a:spcPct val="150000"/>
              </a:lnSpc>
              <a:spcBef>
                <a:spcPts val="0"/>
              </a:spcBef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ASVS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hlinkClick r:id="rId4"/>
              </a:rPr>
              <a:t>https://github.com/OWASP/ASVS/tree/v4.0.3/4.0/fr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ase">
              <a:lnSpc>
                <a:spcPct val="150000"/>
              </a:lnSpc>
              <a:spcBef>
                <a:spcPts val="0"/>
              </a:spcBef>
            </a:pPr>
            <a:r>
              <a:rPr lang="fr-FR" dirty="0" err="1">
                <a:solidFill>
                  <a:srgbClr val="000000"/>
                </a:solidFill>
                <a:latin typeface="Calibri" panose="020F0502020204030204" pitchFamily="34" charset="0"/>
              </a:rPr>
              <a:t>Auditool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Créer un audit ASVS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</a:pPr>
            <a:endParaRPr lang="fr-F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5985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1E1327-C875-2457-65C3-E1B589EF3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Tests automatiques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36A0ED-3A2A-A612-67E5-AC17B81B5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10659110" cy="4351338"/>
          </a:xfrm>
        </p:spPr>
        <p:txBody>
          <a:bodyPr>
            <a:normAutofit/>
          </a:bodyPr>
          <a:lstStyle/>
          <a:p>
            <a:pPr fontAlgn="base">
              <a:lnSpc>
                <a:spcPct val="150000"/>
              </a:lnSpc>
              <a:spcBef>
                <a:spcPts val="0"/>
              </a:spcBef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Différents niveaux de test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Unitaires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Intégration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End to end (e2e)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TP tests unitaires : 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dirty="0" err="1">
                <a:solidFill>
                  <a:srgbClr val="000000"/>
                </a:solidFill>
                <a:latin typeface="Calibri" panose="020F0502020204030204" pitchFamily="34" charset="0"/>
              </a:rPr>
              <a:t>Jest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dirty="0" err="1">
                <a:solidFill>
                  <a:srgbClr val="000000"/>
                </a:solidFill>
                <a:latin typeface="Calibri" panose="020F0502020204030204" pitchFamily="34" charset="0"/>
              </a:rPr>
              <a:t>Supertest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 pour le serveur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TP tests e2e : 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dirty="0" err="1">
                <a:solidFill>
                  <a:srgbClr val="000000"/>
                </a:solidFill>
                <a:latin typeface="Calibri" panose="020F0502020204030204" pitchFamily="34" charset="0"/>
              </a:rPr>
              <a:t>Cypress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endParaRPr lang="fr-F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8610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1E1327-C875-2457-65C3-E1B589EF3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Journalisation et monitoring 1/2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36A0ED-3A2A-A612-67E5-AC17B81B5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10659110" cy="4351338"/>
          </a:xfrm>
        </p:spPr>
        <p:txBody>
          <a:bodyPr>
            <a:normAutofit/>
          </a:bodyPr>
          <a:lstStyle/>
          <a:p>
            <a:pPr fontAlgn="base">
              <a:lnSpc>
                <a:spcPct val="150000"/>
              </a:lnSpc>
              <a:spcBef>
                <a:spcPts val="0"/>
              </a:spcBef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But : réaliser une investigation suite à un incident de sécurité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Exemple de personnels concernés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Développeurs : comprendre les erreurs et les corriger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Équipe support : comprendre les actions de l’utilisateur afin de l’assister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Administrateur : vérifier que les autorisations sont respectées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Que logger ?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Succès et échecs d’authentification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Erreurs de validation des entrées utilisateur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Erreur de vérification des autorisations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Succès et échecs d’opérations sensibles (ex : changement de MDP, suppression d’utilisateur, etc.)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endParaRPr lang="fr-F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ase">
              <a:lnSpc>
                <a:spcPct val="150000"/>
              </a:lnSpc>
              <a:spcBef>
                <a:spcPts val="0"/>
              </a:spcBef>
            </a:pPr>
            <a:endParaRPr lang="fr-F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8583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1E1327-C875-2457-65C3-E1B589EF3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Journalisation et monitoring 2/2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36A0ED-3A2A-A612-67E5-AC17B81B5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10659110" cy="4351338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Bonnes pratiques :</a:t>
            </a:r>
          </a:p>
          <a:p>
            <a:pPr marL="628650" lvl="1" indent="-171450"/>
            <a:r>
              <a:rPr lang="fr-FR" dirty="0"/>
              <a:t>Les logs</a:t>
            </a:r>
            <a:r>
              <a:rPr lang="fr-FR" baseline="0" dirty="0"/>
              <a:t> doivent être horodatés et s</a:t>
            </a:r>
            <a:r>
              <a:rPr lang="fr-FR" dirty="0"/>
              <a:t>ynchronisés avec un serveur de temps</a:t>
            </a:r>
          </a:p>
          <a:p>
            <a:pPr marL="628650" lvl="1" indent="-171450"/>
            <a:r>
              <a:rPr lang="fr-FR" dirty="0"/>
              <a:t>Seul l’ajout dans les logs doit être autorisé (aucune suppression)</a:t>
            </a:r>
          </a:p>
          <a:p>
            <a:pPr marL="628650" lvl="1" indent="-171450"/>
            <a:r>
              <a:rPr lang="fr-FR" dirty="0"/>
              <a:t>Les logs</a:t>
            </a:r>
            <a:r>
              <a:rPr lang="fr-FR" baseline="0" dirty="0"/>
              <a:t> doivent être exportés et s</a:t>
            </a:r>
            <a:r>
              <a:rPr lang="fr-FR" dirty="0"/>
              <a:t>auvegardés régulièrement</a:t>
            </a:r>
          </a:p>
          <a:p>
            <a:pPr marL="628650" lvl="1" indent="-171450"/>
            <a:r>
              <a:rPr lang="fr-FR" dirty="0"/>
              <a:t>Leu</a:t>
            </a:r>
            <a:r>
              <a:rPr lang="fr-FR" baseline="0" dirty="0"/>
              <a:t>r intégrité doit être garantie (signature, accès restreint)</a:t>
            </a:r>
          </a:p>
          <a:p>
            <a:pPr marL="628650" lvl="1" indent="-171450"/>
            <a:r>
              <a:rPr lang="fr-FR" dirty="0"/>
              <a:t>Ils</a:t>
            </a:r>
            <a:r>
              <a:rPr lang="fr-FR" baseline="0" dirty="0"/>
              <a:t> doivent être c</a:t>
            </a:r>
            <a:r>
              <a:rPr lang="fr-FR" dirty="0"/>
              <a:t>oncis : Qui ? Quand ? Où ? Quoi ?</a:t>
            </a:r>
          </a:p>
          <a:p>
            <a:pPr marL="628650" lvl="1" indent="-171450"/>
            <a:endParaRPr lang="fr-F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171450" indent="-171450"/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Monitoring :</a:t>
            </a:r>
          </a:p>
          <a:p>
            <a:pPr marL="628650" lvl="1" indent="-171450"/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Objectif : déclencher des alertes en cas de comportement anormal</a:t>
            </a:r>
          </a:p>
          <a:p>
            <a:pPr marL="628650" lvl="1" indent="-171450"/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Outils : Splunk, </a:t>
            </a:r>
            <a:r>
              <a:rPr lang="fr-FR" dirty="0" err="1">
                <a:solidFill>
                  <a:srgbClr val="000000"/>
                </a:solidFill>
                <a:latin typeface="Calibri" panose="020F0502020204030204" pitchFamily="34" charset="0"/>
              </a:rPr>
              <a:t>Elastic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, …</a:t>
            </a:r>
          </a:p>
          <a:p>
            <a:pPr marL="628650" lvl="1" indent="-171450"/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SIEM / SOC</a:t>
            </a:r>
          </a:p>
          <a:p>
            <a:pPr marL="628650" lvl="1" indent="-171450"/>
            <a:endParaRPr lang="fr-F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1085850" lvl="2" indent="-171450"/>
            <a:endParaRPr lang="fr-F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ase">
              <a:lnSpc>
                <a:spcPct val="150000"/>
              </a:lnSpc>
              <a:spcBef>
                <a:spcPts val="0"/>
              </a:spcBef>
            </a:pPr>
            <a:endParaRPr lang="fr-F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6990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1E1327-C875-2457-65C3-E1B589EF3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Autorisations, rôles, et permissions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36A0ED-3A2A-A612-67E5-AC17B81B5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10659110" cy="4351338"/>
          </a:xfrm>
        </p:spPr>
        <p:txBody>
          <a:bodyPr>
            <a:normAutofit/>
          </a:bodyPr>
          <a:lstStyle/>
          <a:p>
            <a:r>
              <a:rPr lang="fr-FR" dirty="0"/>
              <a:t>Une fois authentifié, comment limiter les actions ?</a:t>
            </a:r>
          </a:p>
          <a:p>
            <a:pPr lvl="1"/>
            <a:r>
              <a:rPr lang="fr-FR" dirty="0"/>
              <a:t>Donner un rôle à l’utilisateur</a:t>
            </a:r>
          </a:p>
          <a:p>
            <a:pPr lvl="1"/>
            <a:r>
              <a:rPr lang="fr-FR" dirty="0"/>
              <a:t>Attribuer plusieurs permissions à ce rôle</a:t>
            </a:r>
          </a:p>
          <a:p>
            <a:pPr lvl="1"/>
            <a:r>
              <a:rPr lang="fr-FR" dirty="0"/>
              <a:t>Attribuer une permission à chaque </a:t>
            </a:r>
            <a:r>
              <a:rPr lang="fr-FR" dirty="0" err="1"/>
              <a:t>endpoint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TP</a:t>
            </a:r>
          </a:p>
          <a:p>
            <a:pPr lvl="1"/>
            <a:r>
              <a:rPr lang="fr-FR" dirty="0"/>
              <a:t>API avec authentification JWT</a:t>
            </a:r>
          </a:p>
          <a:p>
            <a:pPr lvl="1"/>
            <a:r>
              <a:rPr lang="fr-FR" dirty="0"/>
              <a:t>Middleware d’autorisations, avec rôle extrait du JWT</a:t>
            </a:r>
          </a:p>
          <a:p>
            <a:pPr lvl="1"/>
            <a:r>
              <a:rPr lang="fr-FR" dirty="0"/>
              <a:t>2 rôles : admin et user</a:t>
            </a:r>
          </a:p>
        </p:txBody>
      </p:sp>
    </p:spTree>
    <p:extLst>
      <p:ext uri="{BB962C8B-B14F-4D97-AF65-F5344CB8AC3E}">
        <p14:creationId xmlns:p14="http://schemas.microsoft.com/office/powerpoint/2010/main" val="4116452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1E1327-C875-2457-65C3-E1B589EF3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Dépendances vulnérables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36A0ED-3A2A-A612-67E5-AC17B81B5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10659110" cy="4351338"/>
          </a:xfrm>
        </p:spPr>
        <p:txBody>
          <a:bodyPr>
            <a:normAutofit/>
          </a:bodyPr>
          <a:lstStyle/>
          <a:p>
            <a:r>
              <a:rPr lang="fr-FR" dirty="0" err="1"/>
              <a:t>Npm</a:t>
            </a:r>
            <a:r>
              <a:rPr lang="fr-FR" dirty="0"/>
              <a:t> audit</a:t>
            </a:r>
          </a:p>
          <a:p>
            <a:pPr lvl="1"/>
            <a:r>
              <a:rPr lang="fr-FR" dirty="0" err="1"/>
              <a:t>Npm</a:t>
            </a:r>
            <a:r>
              <a:rPr lang="fr-FR" dirty="0"/>
              <a:t> audit fix</a:t>
            </a:r>
          </a:p>
          <a:p>
            <a:pPr lvl="1"/>
            <a:endParaRPr lang="fr-FR" dirty="0"/>
          </a:p>
          <a:p>
            <a:r>
              <a:rPr lang="fr-FR" dirty="0"/>
              <a:t>CVE / CVSS</a:t>
            </a:r>
          </a:p>
          <a:p>
            <a:endParaRPr lang="fr-FR" dirty="0"/>
          </a:p>
          <a:p>
            <a:r>
              <a:rPr lang="fr-FR" dirty="0"/>
              <a:t>Attention aux packages</a:t>
            </a:r>
          </a:p>
          <a:p>
            <a:pPr lvl="1"/>
            <a:r>
              <a:rPr lang="fr-FR" dirty="0"/>
              <a:t>Sont-ils maintenus ?</a:t>
            </a:r>
          </a:p>
          <a:p>
            <a:pPr lvl="1"/>
            <a:r>
              <a:rPr lang="fr-FR" dirty="0"/>
              <a:t>Par qui sont-ils maintenus ?</a:t>
            </a:r>
          </a:p>
          <a:p>
            <a:pPr lvl="1"/>
            <a:r>
              <a:rPr lang="fr-FR" dirty="0"/>
              <a:t>Sont-ils utilisés/vérifiés régulièrement ?</a:t>
            </a:r>
          </a:p>
        </p:txBody>
      </p:sp>
    </p:spTree>
    <p:extLst>
      <p:ext uri="{BB962C8B-B14F-4D97-AF65-F5344CB8AC3E}">
        <p14:creationId xmlns:p14="http://schemas.microsoft.com/office/powerpoint/2010/main" val="378929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5934E8-E3BB-5962-B5C9-A14EE9F89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Qui suis-je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F7DEFD-1F06-074A-8C27-465808C21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486" y="1825625"/>
            <a:ext cx="9672864" cy="4351338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fr-FR" sz="2400" dirty="0"/>
              <a:t>Vincent de Chefdebien</a:t>
            </a:r>
          </a:p>
          <a:p>
            <a:pPr lvl="1"/>
            <a:r>
              <a:rPr lang="fr-FR" dirty="0"/>
              <a:t>Développeur</a:t>
            </a:r>
          </a:p>
          <a:p>
            <a:pPr lvl="1"/>
            <a:r>
              <a:rPr lang="fr-FR" dirty="0"/>
              <a:t>Architecte logiciel</a:t>
            </a:r>
          </a:p>
          <a:p>
            <a:pPr lvl="1"/>
            <a:r>
              <a:rPr lang="fr-FR" dirty="0" err="1"/>
              <a:t>Pentesteur</a:t>
            </a:r>
            <a:endParaRPr lang="fr-FR" dirty="0"/>
          </a:p>
        </p:txBody>
      </p:sp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F820977F-742D-CE41-2FD6-1026C1D13D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7776404"/>
              </p:ext>
            </p:extLst>
          </p:nvPr>
        </p:nvGraphicFramePr>
        <p:xfrm>
          <a:off x="5059844" y="1825625"/>
          <a:ext cx="5445387" cy="35964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46872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24997D-6165-E2A8-B599-117F35813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Une petite histoire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47A8EB-196B-345A-FCFB-EE333AD9D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/>
              <a:t>Stuxnet</a:t>
            </a:r>
            <a:endParaRPr lang="fr-FR" dirty="0"/>
          </a:p>
        </p:txBody>
      </p:sp>
      <p:pic>
        <p:nvPicPr>
          <p:cNvPr id="11" name="Image 10" descr="Une image contenant nature&#10;&#10;Description générée automatiquement">
            <a:extLst>
              <a:ext uri="{FF2B5EF4-FFF2-40B4-BE49-F238E27FC236}">
                <a16:creationId xmlns:a16="http://schemas.microsoft.com/office/drawing/2014/main" id="{D5E2A1B7-9A6C-B242-B46C-33EFBB625B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77240" y="2366919"/>
            <a:ext cx="6171251" cy="3045448"/>
          </a:xfrm>
          <a:prstGeom prst="rect">
            <a:avLst/>
          </a:prstGeom>
        </p:spPr>
      </p:pic>
      <p:pic>
        <p:nvPicPr>
          <p:cNvPr id="9" name="Image 8" descr="Une image contenant texte, intérieur, table de travail, guichet&#10;&#10;Description générée automatiquement">
            <a:extLst>
              <a:ext uri="{FF2B5EF4-FFF2-40B4-BE49-F238E27FC236}">
                <a16:creationId xmlns:a16="http://schemas.microsoft.com/office/drawing/2014/main" id="{C1AA7CA5-C57E-28AF-A897-BD75FED98F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724" y="4310106"/>
            <a:ext cx="3069418" cy="20017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Image 1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164DF11-B768-7072-4A07-2DD9EC8F40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994" y="1825625"/>
            <a:ext cx="2456907" cy="164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20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BBEDB8-014F-67D1-5A34-0778B8A40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FD04AA-BFB1-4B49-E02D-AC05B3355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grands principes de la cybersécurité</a:t>
            </a:r>
          </a:p>
          <a:p>
            <a:r>
              <a:rPr lang="fr-FR" dirty="0"/>
              <a:t>Setup des machines</a:t>
            </a:r>
          </a:p>
          <a:p>
            <a:r>
              <a:rPr lang="fr-FR" dirty="0"/>
              <a:t>TD</a:t>
            </a:r>
          </a:p>
          <a:p>
            <a:pPr lvl="1"/>
            <a:r>
              <a:rPr lang="fr-FR" dirty="0"/>
              <a:t>Injections</a:t>
            </a:r>
          </a:p>
          <a:p>
            <a:pPr lvl="1"/>
            <a:r>
              <a:rPr lang="fr-FR" dirty="0"/>
              <a:t>Authentification et autorisations</a:t>
            </a:r>
          </a:p>
          <a:p>
            <a:pPr lvl="1"/>
            <a:r>
              <a:rPr lang="fr-FR" dirty="0"/>
              <a:t>Gestion des erreurs</a:t>
            </a:r>
          </a:p>
          <a:p>
            <a:pPr lvl="1"/>
            <a:r>
              <a:rPr lang="fr-FR" dirty="0"/>
              <a:t>Gestion des dépendances</a:t>
            </a:r>
          </a:p>
          <a:p>
            <a:r>
              <a:rPr lang="fr-FR" dirty="0"/>
              <a:t>Les ressources disponibles pour vous aider à sécuriser vos applications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1631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3A7207-FFFE-0CA5-CBF7-A0C4828B6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Principes généraux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8D018A-B58A-5CCC-F4D7-1C1648717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Risques, impacts, et potentialité</a:t>
            </a:r>
          </a:p>
          <a:p>
            <a:endParaRPr lang="fr-FR" dirty="0"/>
          </a:p>
          <a:p>
            <a:r>
              <a:rPr lang="fr-FR" dirty="0"/>
              <a:t>Surface d’attaque</a:t>
            </a:r>
          </a:p>
          <a:p>
            <a:r>
              <a:rPr lang="fr-FR" dirty="0"/>
              <a:t>Zone de confiance</a:t>
            </a:r>
          </a:p>
          <a:p>
            <a:r>
              <a:rPr lang="fr-FR" dirty="0"/>
              <a:t>Défense en profondeur</a:t>
            </a:r>
          </a:p>
          <a:p>
            <a:endParaRPr lang="fr-FR" dirty="0"/>
          </a:p>
          <a:p>
            <a:r>
              <a:rPr lang="fr-FR" dirty="0"/>
              <a:t>Bonnes pratiques</a:t>
            </a:r>
          </a:p>
          <a:p>
            <a:pPr lvl="1"/>
            <a:r>
              <a:rPr lang="fr-FR" dirty="0"/>
              <a:t>Conception sécurisée (Secure By Design)</a:t>
            </a:r>
          </a:p>
          <a:p>
            <a:pPr lvl="1"/>
            <a:r>
              <a:rPr lang="fr-FR" dirty="0"/>
              <a:t>Environnement de dev sécurisé</a:t>
            </a:r>
          </a:p>
          <a:p>
            <a:pPr lvl="1"/>
            <a:r>
              <a:rPr lang="fr-FR" dirty="0"/>
              <a:t>Tests automatiques de sécurité</a:t>
            </a:r>
          </a:p>
        </p:txBody>
      </p:sp>
    </p:spTree>
    <p:extLst>
      <p:ext uri="{BB962C8B-B14F-4D97-AF65-F5344CB8AC3E}">
        <p14:creationId xmlns:p14="http://schemas.microsoft.com/office/powerpoint/2010/main" val="3705284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F41511-FB5F-B0F7-439D-8552D38D2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Setup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B9886A-8E50-282F-D258-4321421D3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Firefox</a:t>
            </a:r>
          </a:p>
          <a:p>
            <a:pPr marL="4572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dirty="0">
                <a:solidFill>
                  <a:srgbClr val="000000"/>
                </a:solidFill>
                <a:latin typeface="Calibri" panose="020F0502020204030204" pitchFamily="34" charset="0"/>
              </a:rPr>
              <a:t>Foxy Proxy</a:t>
            </a:r>
            <a:endParaRPr lang="sv-SE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Burp : </a:t>
            </a:r>
            <a:r>
              <a:rPr lang="sv-SE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3"/>
              </a:rPr>
              <a:t>https://portswigger.net/burp/releases/professional-community-2022-12-7</a:t>
            </a:r>
            <a:r>
              <a:rPr lang="sv-SE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marL="4572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VSCode</a:t>
            </a:r>
            <a:endParaRPr lang="sv-SE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Node </a:t>
            </a:r>
            <a:r>
              <a:rPr lang="sv-SE">
                <a:solidFill>
                  <a:srgbClr val="000000"/>
                </a:solidFill>
                <a:latin typeface="Calibri" panose="020F0502020204030204" pitchFamily="34" charset="0"/>
              </a:rPr>
              <a:t>20</a:t>
            </a:r>
            <a:r>
              <a:rPr lang="sv-SE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sv-SE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(installer via nvm </a:t>
            </a:r>
            <a:r>
              <a:rPr lang="sv-SE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4"/>
              </a:rPr>
              <a:t>https://github.com/nvm-sh/nvm</a:t>
            </a:r>
            <a:r>
              <a:rPr lang="sv-SE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</a:t>
            </a:r>
            <a:endParaRPr lang="sv-SE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4572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dirty="0">
                <a:solidFill>
                  <a:srgbClr val="000000"/>
                </a:solidFill>
                <a:latin typeface="Calibri" panose="020F0502020204030204" pitchFamily="34" charset="0"/>
              </a:rPr>
              <a:t>Compte sur root-me (</a:t>
            </a:r>
            <a:r>
              <a:rPr lang="sv-SE" dirty="0">
                <a:solidFill>
                  <a:srgbClr val="000000"/>
                </a:solidFill>
                <a:latin typeface="Calibri" panose="020F0502020204030204" pitchFamily="34" charset="0"/>
                <a:hlinkClick r:id="rId5"/>
              </a:rPr>
              <a:t>https://www.root-me.org</a:t>
            </a:r>
            <a:r>
              <a:rPr lang="sv-SE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pPr marL="4572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Git clone de </a:t>
            </a:r>
            <a:r>
              <a:rPr lang="sv-SE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6"/>
              </a:rPr>
              <a:t>https://github.com/vdechef/secdev</a:t>
            </a:r>
            <a:r>
              <a:rPr lang="sv-SE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lang="sv-SE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Docker</a:t>
            </a:r>
          </a:p>
          <a:p>
            <a:pPr marL="4572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dirty="0">
                <a:solidFill>
                  <a:srgbClr val="000000"/>
                </a:solidFill>
                <a:latin typeface="Calibri" panose="020F0502020204030204" pitchFamily="34" charset="0"/>
              </a:rPr>
              <a:t>MariaDB (</a:t>
            </a:r>
            <a:r>
              <a:rPr lang="sv-SE" dirty="0">
                <a:solidFill>
                  <a:srgbClr val="000000"/>
                </a:solidFill>
                <a:latin typeface="Calibri" panose="020F0502020204030204" pitchFamily="34" charset="0"/>
                <a:hlinkClick r:id="rId7"/>
              </a:rPr>
              <a:t>https://hub.docker.com/_/mariadb</a:t>
            </a:r>
            <a:r>
              <a:rPr lang="sv-SE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0794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1E1327-C875-2457-65C3-E1B589EF3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 session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36A0ED-3A2A-A612-67E5-AC17B81B5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10659110" cy="4351338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Attaques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Prédiction de l’identifiant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Vol de l’identifiant sur le client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Interception de l’identifiant lors de son transfert entre le client et le serveur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Fixation d’un identifiant par un attaquant 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endParaRPr lang="fr-FR" sz="1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fontAlgn="base">
              <a:lnSpc>
                <a:spcPct val="150000"/>
              </a:lnSpc>
              <a:spcBef>
                <a:spcPts val="0"/>
              </a:spcBef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Bonnes pratiques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Stocker l’identifiant de façon sécurisée côté client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Invalider le session ID lors de la déconnexion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Avoir une durée de validité de la session adaptée à la sensibilité des données qu’elle protège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Protéger les données de session stockées côté serveur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Prévoir une interface pour lister les sessions actives sur les appareils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Désactiver toutes les sessions actives suite à un changement de mot de passe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3411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1E1327-C875-2457-65C3-E1B589EF3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 stockage de cookie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36A0ED-3A2A-A612-67E5-AC17B81B5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10659110" cy="4351338"/>
          </a:xfrm>
        </p:spPr>
        <p:txBody>
          <a:bodyPr>
            <a:normAutofit/>
          </a:bodyPr>
          <a:lstStyle/>
          <a:p>
            <a:pPr lvl="1" fontAlgn="base">
              <a:lnSpc>
                <a:spcPct val="150000"/>
              </a:lnSpc>
              <a:spcBef>
                <a:spcPts val="0"/>
              </a:spcBef>
            </a:pPr>
            <a:endParaRPr lang="fr-FR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base">
              <a:lnSpc>
                <a:spcPct val="150000"/>
              </a:lnSpc>
              <a:spcBef>
                <a:spcPts val="0"/>
              </a:spcBef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</a:rPr>
              <a:t>TP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fr-FR" sz="2000" dirty="0">
                <a:solidFill>
                  <a:srgbClr val="000000"/>
                </a:solidFill>
                <a:latin typeface="Calibri" panose="020F0502020204030204" pitchFamily="34" charset="0"/>
              </a:rPr>
              <a:t>Stockage de cookie non sécurisé</a:t>
            </a:r>
          </a:p>
          <a:p>
            <a:pPr lvl="2" fontAlgn="base">
              <a:lnSpc>
                <a:spcPct val="150000"/>
              </a:lnSpc>
              <a:spcBef>
                <a:spcPts val="0"/>
              </a:spcBef>
            </a:pPr>
            <a:r>
              <a:rPr lang="fr-FR" sz="1800" dirty="0">
                <a:solidFill>
                  <a:srgbClr val="000000"/>
                </a:solidFill>
                <a:latin typeface="Calibri" panose="020F0502020204030204" pitchFamily="34" charset="0"/>
              </a:rPr>
              <a:t>Site / </a:t>
            </a:r>
            <a:r>
              <a:rPr lang="fr-FR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domain</a:t>
            </a:r>
            <a:endParaRPr lang="fr-FR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2" fontAlgn="base">
              <a:lnSpc>
                <a:spcPct val="150000"/>
              </a:lnSpc>
              <a:spcBef>
                <a:spcPts val="0"/>
              </a:spcBef>
            </a:pPr>
            <a:r>
              <a:rPr lang="fr-FR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httpOnly</a:t>
            </a:r>
            <a:endParaRPr lang="fr-FR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2" fontAlgn="base">
              <a:lnSpc>
                <a:spcPct val="150000"/>
              </a:lnSpc>
              <a:spcBef>
                <a:spcPts val="0"/>
              </a:spcBef>
            </a:pPr>
            <a:r>
              <a:rPr lang="fr-FR" sz="1800" dirty="0">
                <a:solidFill>
                  <a:srgbClr val="000000"/>
                </a:solidFill>
                <a:latin typeface="Calibri" panose="020F0502020204030204" pitchFamily="34" charset="0"/>
              </a:rPr>
              <a:t>Secure</a:t>
            </a:r>
          </a:p>
          <a:p>
            <a:pPr lvl="2" fontAlgn="base">
              <a:lnSpc>
                <a:spcPct val="150000"/>
              </a:lnSpc>
              <a:spcBef>
                <a:spcPts val="0"/>
              </a:spcBef>
            </a:pPr>
            <a:r>
              <a:rPr lang="fr-FR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SameSite</a:t>
            </a:r>
            <a:endParaRPr lang="fr-FR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2" fontAlgn="base">
              <a:lnSpc>
                <a:spcPct val="150000"/>
              </a:lnSpc>
              <a:spcBef>
                <a:spcPts val="0"/>
              </a:spcBef>
            </a:pPr>
            <a:endParaRPr lang="fr-FR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1710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035FF4-08FA-70FE-8BB4-9FB5477DA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Attaques XSS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1E6010-2370-4C83-D989-B2E4317F7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690688"/>
            <a:ext cx="10659110" cy="4351338"/>
          </a:xfrm>
        </p:spPr>
        <p:txBody>
          <a:bodyPr/>
          <a:lstStyle/>
          <a:p>
            <a:r>
              <a:rPr lang="fr-FR" u="sng" dirty="0"/>
              <a:t>Objectif</a:t>
            </a:r>
            <a:r>
              <a:rPr lang="fr-FR" dirty="0"/>
              <a:t> : </a:t>
            </a:r>
            <a:r>
              <a:rPr lang="fr-FR" sz="1800" dirty="0"/>
              <a:t>faire exécuter un script (côté client) à un utilisateur depuis un site légitime.</a:t>
            </a:r>
          </a:p>
          <a:p>
            <a:endParaRPr lang="fr-FR" sz="1800" dirty="0"/>
          </a:p>
          <a:p>
            <a:r>
              <a:rPr lang="fr-FR" sz="1800" dirty="0"/>
              <a:t>3 types :</a:t>
            </a:r>
          </a:p>
          <a:p>
            <a:pPr lvl="1"/>
            <a:r>
              <a:rPr lang="fr-FR" dirty="0"/>
              <a:t>Stockée </a:t>
            </a:r>
          </a:p>
          <a:p>
            <a:pPr lvl="1"/>
            <a:r>
              <a:rPr lang="fr-FR" dirty="0"/>
              <a:t>Volatile </a:t>
            </a:r>
          </a:p>
          <a:p>
            <a:pPr lvl="1"/>
            <a:r>
              <a:rPr lang="fr-FR" dirty="0"/>
              <a:t>DOM-</a:t>
            </a:r>
            <a:r>
              <a:rPr lang="fr-FR" dirty="0" err="1"/>
              <a:t>based</a:t>
            </a:r>
            <a:endParaRPr lang="fr-FR" dirty="0"/>
          </a:p>
          <a:p>
            <a:pPr lvl="1"/>
            <a:endParaRPr lang="fr-FR" dirty="0">
              <a:highlight>
                <a:srgbClr val="FFFF00"/>
              </a:highlight>
            </a:endParaRPr>
          </a:p>
          <a:p>
            <a:r>
              <a:rPr lang="fr-FR" dirty="0"/>
              <a:t>Protection : </a:t>
            </a:r>
          </a:p>
          <a:p>
            <a:pPr lvl="1"/>
            <a:r>
              <a:rPr lang="fr-FR" dirty="0"/>
              <a:t>échappement des inputs</a:t>
            </a:r>
          </a:p>
          <a:p>
            <a:pPr lvl="1"/>
            <a:r>
              <a:rPr lang="fr-FR" dirty="0"/>
              <a:t>CSP</a:t>
            </a: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72E5E82-0D6F-7CD3-0365-50AB40308F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602" y="2212373"/>
            <a:ext cx="6246494" cy="428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408066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3499</TotalTime>
  <Words>2693</Words>
  <Application>Microsoft Office PowerPoint</Application>
  <PresentationFormat>Grand écran</PresentationFormat>
  <Paragraphs>423</Paragraphs>
  <Slides>19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Courier New</vt:lpstr>
      <vt:lpstr>Droid Sans Mono</vt:lpstr>
      <vt:lpstr>Gill Sans Nova</vt:lpstr>
      <vt:lpstr>Noto Sans Symbols</vt:lpstr>
      <vt:lpstr>ConfettiVTI</vt:lpstr>
      <vt:lpstr>Sécurité dans les développements</vt:lpstr>
      <vt:lpstr>Qui suis-je ?</vt:lpstr>
      <vt:lpstr>Une petite histoire</vt:lpstr>
      <vt:lpstr>Programme</vt:lpstr>
      <vt:lpstr>Principes généraux</vt:lpstr>
      <vt:lpstr>Setup</vt:lpstr>
      <vt:lpstr>Gestion de session</vt:lpstr>
      <vt:lpstr>TP stockage de cookie</vt:lpstr>
      <vt:lpstr>Attaques XSS</vt:lpstr>
      <vt:lpstr>TP XSS</vt:lpstr>
      <vt:lpstr>TP gestion de session</vt:lpstr>
      <vt:lpstr>TP SQL injection</vt:lpstr>
      <vt:lpstr>TP XML injection</vt:lpstr>
      <vt:lpstr>Ressources pour MCS</vt:lpstr>
      <vt:lpstr>Tests automatiques</vt:lpstr>
      <vt:lpstr>Journalisation et monitoring 1/2</vt:lpstr>
      <vt:lpstr>Journalisation et monitoring 2/2</vt:lpstr>
      <vt:lpstr>Autorisations, rôles, et permissions</vt:lpstr>
      <vt:lpstr>Dépendances vulnérables</vt:lpstr>
    </vt:vector>
  </TitlesOfParts>
  <Company>SCASSI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Sécurité dans les développements</dc:title>
  <dc:creator>Vincent de CHEFDEBIEN</dc:creator>
  <cp:lastModifiedBy>Vincent de CHEFDEBIEN</cp:lastModifiedBy>
  <cp:revision>2</cp:revision>
  <dcterms:created xsi:type="dcterms:W3CDTF">2023-02-09T09:26:14Z</dcterms:created>
  <dcterms:modified xsi:type="dcterms:W3CDTF">2024-02-16T07:32:45Z</dcterms:modified>
</cp:coreProperties>
</file>