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D514B-286F-41B9-9990-AE0BC6075D12}" v="22" dt="2023-02-09T20:48:22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273" autoAdjust="0"/>
  </p:normalViewPr>
  <p:slideViewPr>
    <p:cSldViewPr snapToGrid="0">
      <p:cViewPr varScale="1">
        <p:scale>
          <a:sx n="58" d="100"/>
          <a:sy n="58" d="100"/>
        </p:scale>
        <p:origin x="16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de CHEFDEBIEN" userId="b7a3ac78-4580-4a99-aff0-b67aaae2bc6b" providerId="ADAL" clId="{F1FD514B-286F-41B9-9990-AE0BC6075D12}"/>
    <pc:docChg chg="undo redo custSel addSld modSld">
      <pc:chgData name="Vincent de CHEFDEBIEN" userId="b7a3ac78-4580-4a99-aff0-b67aaae2bc6b" providerId="ADAL" clId="{F1FD514B-286F-41B9-9990-AE0BC6075D12}" dt="2023-02-09T21:02:40.500" v="5726" actId="20577"/>
      <pc:docMkLst>
        <pc:docMk/>
      </pc:docMkLst>
      <pc:sldChg chg="modSp mod">
        <pc:chgData name="Vincent de CHEFDEBIEN" userId="b7a3ac78-4580-4a99-aff0-b67aaae2bc6b" providerId="ADAL" clId="{F1FD514B-286F-41B9-9990-AE0BC6075D12}" dt="2023-02-09T20:43:01.660" v="4736" actId="20577"/>
        <pc:sldMkLst>
          <pc:docMk/>
          <pc:sldMk cId="648595199" sldId="256"/>
        </pc:sldMkLst>
        <pc:spChg chg="mod">
          <ac:chgData name="Vincent de CHEFDEBIEN" userId="b7a3ac78-4580-4a99-aff0-b67aaae2bc6b" providerId="ADAL" clId="{F1FD514B-286F-41B9-9990-AE0BC6075D12}" dt="2023-02-09T20:43:01.660" v="4736" actId="20577"/>
          <ac:spMkLst>
            <pc:docMk/>
            <pc:sldMk cId="648595199" sldId="256"/>
            <ac:spMk id="3" creationId="{3CF4425B-6432-7CB5-6036-FCA15878515F}"/>
          </ac:spMkLst>
        </pc:spChg>
      </pc:sldChg>
      <pc:sldChg chg="modNotesTx">
        <pc:chgData name="Vincent de CHEFDEBIEN" userId="b7a3ac78-4580-4a99-aff0-b67aaae2bc6b" providerId="ADAL" clId="{F1FD514B-286F-41B9-9990-AE0BC6075D12}" dt="2023-02-09T09:39:00.158" v="4" actId="20577"/>
        <pc:sldMkLst>
          <pc:docMk/>
          <pc:sldMk cId="2646872928" sldId="257"/>
        </pc:sldMkLst>
      </pc:sldChg>
      <pc:sldChg chg="addSp delSp modSp new mod modNotesTx">
        <pc:chgData name="Vincent de CHEFDEBIEN" userId="b7a3ac78-4580-4a99-aff0-b67aaae2bc6b" providerId="ADAL" clId="{F1FD514B-286F-41B9-9990-AE0BC6075D12}" dt="2023-02-09T09:55:41.549" v="918" actId="20577"/>
        <pc:sldMkLst>
          <pc:docMk/>
          <pc:sldMk cId="4091620641" sldId="258"/>
        </pc:sldMkLst>
        <pc:spChg chg="mod">
          <ac:chgData name="Vincent de CHEFDEBIEN" userId="b7a3ac78-4580-4a99-aff0-b67aaae2bc6b" providerId="ADAL" clId="{F1FD514B-286F-41B9-9990-AE0BC6075D12}" dt="2023-02-09T09:40:17.206" v="33" actId="6549"/>
          <ac:spMkLst>
            <pc:docMk/>
            <pc:sldMk cId="4091620641" sldId="258"/>
            <ac:spMk id="2" creationId="{CC24997D-6165-E2A8-B599-117F35813A9A}"/>
          </ac:spMkLst>
        </pc:spChg>
        <pc:spChg chg="mod">
          <ac:chgData name="Vincent de CHEFDEBIEN" userId="b7a3ac78-4580-4a99-aff0-b67aaae2bc6b" providerId="ADAL" clId="{F1FD514B-286F-41B9-9990-AE0BC6075D12}" dt="2023-02-09T09:43:39.371" v="58" actId="5793"/>
          <ac:spMkLst>
            <pc:docMk/>
            <pc:sldMk cId="4091620641" sldId="258"/>
            <ac:spMk id="3" creationId="{A047A8EB-196B-345A-FCFB-EE333AD9DAD4}"/>
          </ac:spMkLst>
        </pc:spChg>
        <pc:picChg chg="add del mod">
          <ac:chgData name="Vincent de CHEFDEBIEN" userId="b7a3ac78-4580-4a99-aff0-b67aaae2bc6b" providerId="ADAL" clId="{F1FD514B-286F-41B9-9990-AE0BC6075D12}" dt="2023-02-09T09:41:19.494" v="42" actId="478"/>
          <ac:picMkLst>
            <pc:docMk/>
            <pc:sldMk cId="4091620641" sldId="258"/>
            <ac:picMk id="5" creationId="{7F09EB06-31F7-3B2B-B376-EE2E94929E0F}"/>
          </ac:picMkLst>
        </pc:picChg>
        <pc:picChg chg="add del mod">
          <ac:chgData name="Vincent de CHEFDEBIEN" userId="b7a3ac78-4580-4a99-aff0-b67aaae2bc6b" providerId="ADAL" clId="{F1FD514B-286F-41B9-9990-AE0BC6075D12}" dt="2023-02-09T09:43:06.353" v="48" actId="478"/>
          <ac:picMkLst>
            <pc:docMk/>
            <pc:sldMk cId="4091620641" sldId="258"/>
            <ac:picMk id="7" creationId="{4C3BC06A-FE58-C633-3798-D875BB38C1BF}"/>
          </ac:picMkLst>
        </pc:picChg>
        <pc:picChg chg="add mod ord">
          <ac:chgData name="Vincent de CHEFDEBIEN" userId="b7a3ac78-4580-4a99-aff0-b67aaae2bc6b" providerId="ADAL" clId="{F1FD514B-286F-41B9-9990-AE0BC6075D12}" dt="2023-02-09T09:44:29.228" v="72" actId="1076"/>
          <ac:picMkLst>
            <pc:docMk/>
            <pc:sldMk cId="4091620641" sldId="258"/>
            <ac:picMk id="9" creationId="{C1AA7CA5-C57E-28AF-A897-BD75FED98F17}"/>
          </ac:picMkLst>
        </pc:picChg>
        <pc:picChg chg="add mod">
          <ac:chgData name="Vincent de CHEFDEBIEN" userId="b7a3ac78-4580-4a99-aff0-b67aaae2bc6b" providerId="ADAL" clId="{F1FD514B-286F-41B9-9990-AE0BC6075D12}" dt="2023-02-09T09:44:27.652" v="71" actId="1076"/>
          <ac:picMkLst>
            <pc:docMk/>
            <pc:sldMk cId="4091620641" sldId="258"/>
            <ac:picMk id="11" creationId="{D5E2A1B7-9A6C-B242-B46C-33EFBB625B98}"/>
          </ac:picMkLst>
        </pc:picChg>
        <pc:picChg chg="add del mod">
          <ac:chgData name="Vincent de CHEFDEBIEN" userId="b7a3ac78-4580-4a99-aff0-b67aaae2bc6b" providerId="ADAL" clId="{F1FD514B-286F-41B9-9990-AE0BC6075D12}" dt="2023-02-09T09:46:09.391" v="80" actId="478"/>
          <ac:picMkLst>
            <pc:docMk/>
            <pc:sldMk cId="4091620641" sldId="258"/>
            <ac:picMk id="13" creationId="{8D7131EC-9D49-608D-86D3-ADAA3B130A65}"/>
          </ac:picMkLst>
        </pc:picChg>
        <pc:picChg chg="add mod">
          <ac:chgData name="Vincent de CHEFDEBIEN" userId="b7a3ac78-4580-4a99-aff0-b67aaae2bc6b" providerId="ADAL" clId="{F1FD514B-286F-41B9-9990-AE0BC6075D12}" dt="2023-02-09T09:46:40.668" v="85" actId="1076"/>
          <ac:picMkLst>
            <pc:docMk/>
            <pc:sldMk cId="4091620641" sldId="258"/>
            <ac:picMk id="15" creationId="{6164DF11-B768-7072-4A07-2DD9EC8F400C}"/>
          </ac:picMkLst>
        </pc:picChg>
      </pc:sldChg>
      <pc:sldChg chg="modSp new mod modNotesTx">
        <pc:chgData name="Vincent de CHEFDEBIEN" userId="b7a3ac78-4580-4a99-aff0-b67aaae2bc6b" providerId="ADAL" clId="{F1FD514B-286F-41B9-9990-AE0BC6075D12}" dt="2023-02-09T09:59:46.565" v="1287" actId="20577"/>
        <pc:sldMkLst>
          <pc:docMk/>
          <pc:sldMk cId="2831631101" sldId="259"/>
        </pc:sldMkLst>
        <pc:spChg chg="mod">
          <ac:chgData name="Vincent de CHEFDEBIEN" userId="b7a3ac78-4580-4a99-aff0-b67aaae2bc6b" providerId="ADAL" clId="{F1FD514B-286F-41B9-9990-AE0BC6075D12}" dt="2023-02-09T09:55:58.345" v="941" actId="20577"/>
          <ac:spMkLst>
            <pc:docMk/>
            <pc:sldMk cId="2831631101" sldId="259"/>
            <ac:spMk id="2" creationId="{BBBBEDB8-014F-67D1-5A34-0778B8A4050E}"/>
          </ac:spMkLst>
        </pc:spChg>
        <pc:spChg chg="mod">
          <ac:chgData name="Vincent de CHEFDEBIEN" userId="b7a3ac78-4580-4a99-aff0-b67aaae2bc6b" providerId="ADAL" clId="{F1FD514B-286F-41B9-9990-AE0BC6075D12}" dt="2023-02-09T09:58:38.703" v="1155" actId="20577"/>
          <ac:spMkLst>
            <pc:docMk/>
            <pc:sldMk cId="2831631101" sldId="259"/>
            <ac:spMk id="3" creationId="{85FD04AA-BFB1-4B49-E02D-AC05B335575B}"/>
          </ac:spMkLst>
        </pc:spChg>
      </pc:sldChg>
      <pc:sldChg chg="modSp new mod modNotesTx">
        <pc:chgData name="Vincent de CHEFDEBIEN" userId="b7a3ac78-4580-4a99-aff0-b67aaae2bc6b" providerId="ADAL" clId="{F1FD514B-286F-41B9-9990-AE0BC6075D12}" dt="2023-02-09T21:02:40.500" v="5726" actId="20577"/>
        <pc:sldMkLst>
          <pc:docMk/>
          <pc:sldMk cId="3705284854" sldId="260"/>
        </pc:sldMkLst>
        <pc:spChg chg="mod">
          <ac:chgData name="Vincent de CHEFDEBIEN" userId="b7a3ac78-4580-4a99-aff0-b67aaae2bc6b" providerId="ADAL" clId="{F1FD514B-286F-41B9-9990-AE0BC6075D12}" dt="2023-02-09T10:28:03.216" v="1308" actId="20577"/>
          <ac:spMkLst>
            <pc:docMk/>
            <pc:sldMk cId="3705284854" sldId="260"/>
            <ac:spMk id="2" creationId="{E73A7207-FFFE-0CA5-CBF7-A0C4828B602D}"/>
          </ac:spMkLst>
        </pc:spChg>
        <pc:spChg chg="mod">
          <ac:chgData name="Vincent de CHEFDEBIEN" userId="b7a3ac78-4580-4a99-aff0-b67aaae2bc6b" providerId="ADAL" clId="{F1FD514B-286F-41B9-9990-AE0BC6075D12}" dt="2023-02-09T20:58:36.865" v="5354" actId="20577"/>
          <ac:spMkLst>
            <pc:docMk/>
            <pc:sldMk cId="3705284854" sldId="260"/>
            <ac:spMk id="3" creationId="{5E8D018A-B58A-5CCC-F4D7-1C164871780A}"/>
          </ac:spMkLst>
        </pc:spChg>
      </pc:sldChg>
      <pc:sldChg chg="modSp new mod modNotesTx">
        <pc:chgData name="Vincent de CHEFDEBIEN" userId="b7a3ac78-4580-4a99-aff0-b67aaae2bc6b" providerId="ADAL" clId="{F1FD514B-286F-41B9-9990-AE0BC6075D12}" dt="2023-02-09T20:48:22.355" v="5302" actId="20577"/>
        <pc:sldMkLst>
          <pc:docMk/>
          <pc:sldMk cId="1330794753" sldId="261"/>
        </pc:sldMkLst>
        <pc:spChg chg="mod">
          <ac:chgData name="Vincent de CHEFDEBIEN" userId="b7a3ac78-4580-4a99-aff0-b67aaae2bc6b" providerId="ADAL" clId="{F1FD514B-286F-41B9-9990-AE0BC6075D12}" dt="2023-02-09T11:18:07.919" v="1539" actId="20577"/>
          <ac:spMkLst>
            <pc:docMk/>
            <pc:sldMk cId="1330794753" sldId="261"/>
            <ac:spMk id="2" creationId="{37F41511-FB5F-B0F7-439D-8552D38D237C}"/>
          </ac:spMkLst>
        </pc:spChg>
        <pc:spChg chg="mod">
          <ac:chgData name="Vincent de CHEFDEBIEN" userId="b7a3ac78-4580-4a99-aff0-b67aaae2bc6b" providerId="ADAL" clId="{F1FD514B-286F-41B9-9990-AE0BC6075D12}" dt="2023-02-09T20:48:22.355" v="5302" actId="20577"/>
          <ac:spMkLst>
            <pc:docMk/>
            <pc:sldMk cId="1330794753" sldId="261"/>
            <ac:spMk id="3" creationId="{D0B9886A-8E50-282F-D258-4321421D3586}"/>
          </ac:spMkLst>
        </pc:spChg>
      </pc:sldChg>
      <pc:sldChg chg="addSp delSp modSp new mod modNotesTx">
        <pc:chgData name="Vincent de CHEFDEBIEN" userId="b7a3ac78-4580-4a99-aff0-b67aaae2bc6b" providerId="ADAL" clId="{F1FD514B-286F-41B9-9990-AE0BC6075D12}" dt="2023-02-09T20:23:17.515" v="3961" actId="6549"/>
        <pc:sldMkLst>
          <pc:docMk/>
          <pc:sldMk cId="3103411485" sldId="262"/>
        </pc:sldMkLst>
        <pc:spChg chg="mod">
          <ac:chgData name="Vincent de CHEFDEBIEN" userId="b7a3ac78-4580-4a99-aff0-b67aaae2bc6b" providerId="ADAL" clId="{F1FD514B-286F-41B9-9990-AE0BC6075D12}" dt="2023-02-09T13:47:53.696" v="1581" actId="20577"/>
          <ac:spMkLst>
            <pc:docMk/>
            <pc:sldMk cId="3103411485" sldId="262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09T17:31:19.382" v="3470" actId="20577"/>
          <ac:spMkLst>
            <pc:docMk/>
            <pc:sldMk cId="3103411485" sldId="262"/>
            <ac:spMk id="3" creationId="{0936A0ED-3A2A-A612-67E5-AC17B81B5EAA}"/>
          </ac:spMkLst>
        </pc:spChg>
        <pc:spChg chg="add del mod">
          <ac:chgData name="Vincent de CHEFDEBIEN" userId="b7a3ac78-4580-4a99-aff0-b67aaae2bc6b" providerId="ADAL" clId="{F1FD514B-286F-41B9-9990-AE0BC6075D12}" dt="2023-02-09T14:35:42.069" v="2544" actId="478"/>
          <ac:spMkLst>
            <pc:docMk/>
            <pc:sldMk cId="3103411485" sldId="262"/>
            <ac:spMk id="4" creationId="{ABB2E41E-5D66-7499-94D0-F744C720866F}"/>
          </ac:spMkLst>
        </pc:spChg>
      </pc:sldChg>
      <pc:sldChg chg="addSp delSp modSp new mod modNotesTx">
        <pc:chgData name="Vincent de CHEFDEBIEN" userId="b7a3ac78-4580-4a99-aff0-b67aaae2bc6b" providerId="ADAL" clId="{F1FD514B-286F-41B9-9990-AE0BC6075D12}" dt="2023-02-09T17:13:40.828" v="2919" actId="13926"/>
        <pc:sldMkLst>
          <pc:docMk/>
          <pc:sldMk cId="2176408066" sldId="263"/>
        </pc:sldMkLst>
        <pc:spChg chg="mod">
          <ac:chgData name="Vincent de CHEFDEBIEN" userId="b7a3ac78-4580-4a99-aff0-b67aaae2bc6b" providerId="ADAL" clId="{F1FD514B-286F-41B9-9990-AE0BC6075D12}" dt="2023-02-09T14:01:11.870" v="1751" actId="20577"/>
          <ac:spMkLst>
            <pc:docMk/>
            <pc:sldMk cId="2176408066" sldId="263"/>
            <ac:spMk id="2" creationId="{B3035FF4-08FA-70FE-8BB4-9FB5477DA58D}"/>
          </ac:spMkLst>
        </pc:spChg>
        <pc:spChg chg="mod">
          <ac:chgData name="Vincent de CHEFDEBIEN" userId="b7a3ac78-4580-4a99-aff0-b67aaae2bc6b" providerId="ADAL" clId="{F1FD514B-286F-41B9-9990-AE0BC6075D12}" dt="2023-02-09T17:13:40.828" v="2919" actId="13926"/>
          <ac:spMkLst>
            <pc:docMk/>
            <pc:sldMk cId="2176408066" sldId="263"/>
            <ac:spMk id="3" creationId="{941E6010-2370-4C83-D989-B2E4317F7DDF}"/>
          </ac:spMkLst>
        </pc:spChg>
        <pc:spChg chg="add del mod">
          <ac:chgData name="Vincent de CHEFDEBIEN" userId="b7a3ac78-4580-4a99-aff0-b67aaae2bc6b" providerId="ADAL" clId="{F1FD514B-286F-41B9-9990-AE0BC6075D12}" dt="2023-02-09T14:39:47.622" v="2568" actId="478"/>
          <ac:spMkLst>
            <pc:docMk/>
            <pc:sldMk cId="2176408066" sldId="263"/>
            <ac:spMk id="4" creationId="{C2D1C2A0-BE0C-24C2-6E7D-C9283F63923B}"/>
          </ac:spMkLst>
        </pc:spChg>
        <pc:picChg chg="add mod">
          <ac:chgData name="Vincent de CHEFDEBIEN" userId="b7a3ac78-4580-4a99-aff0-b67aaae2bc6b" providerId="ADAL" clId="{F1FD514B-286F-41B9-9990-AE0BC6075D12}" dt="2023-02-09T17:13:38.331" v="2918" actId="1076"/>
          <ac:picMkLst>
            <pc:docMk/>
            <pc:sldMk cId="2176408066" sldId="263"/>
            <ac:picMk id="6" creationId="{172E5E82-0D6F-7CD3-0365-50AB40308FE9}"/>
          </ac:picMkLst>
        </pc:picChg>
      </pc:sldChg>
      <pc:sldChg chg="delSp modSp add mod">
        <pc:chgData name="Vincent de CHEFDEBIEN" userId="b7a3ac78-4580-4a99-aff0-b67aaae2bc6b" providerId="ADAL" clId="{F1FD514B-286F-41B9-9990-AE0BC6075D12}" dt="2023-02-09T17:10:37.010" v="2790" actId="478"/>
        <pc:sldMkLst>
          <pc:docMk/>
          <pc:sldMk cId="397378849" sldId="264"/>
        </pc:sldMkLst>
        <pc:spChg chg="mod">
          <ac:chgData name="Vincent de CHEFDEBIEN" userId="b7a3ac78-4580-4a99-aff0-b67aaae2bc6b" providerId="ADAL" clId="{F1FD514B-286F-41B9-9990-AE0BC6075D12}" dt="2023-02-09T17:10:25.610" v="2785" actId="20577"/>
          <ac:spMkLst>
            <pc:docMk/>
            <pc:sldMk cId="397378849" sldId="264"/>
            <ac:spMk id="2" creationId="{B3035FF4-08FA-70FE-8BB4-9FB5477DA58D}"/>
          </ac:spMkLst>
        </pc:spChg>
        <pc:spChg chg="mod">
          <ac:chgData name="Vincent de CHEFDEBIEN" userId="b7a3ac78-4580-4a99-aff0-b67aaae2bc6b" providerId="ADAL" clId="{F1FD514B-286F-41B9-9990-AE0BC6075D12}" dt="2023-02-09T17:10:34.864" v="2789" actId="20577"/>
          <ac:spMkLst>
            <pc:docMk/>
            <pc:sldMk cId="397378849" sldId="264"/>
            <ac:spMk id="3" creationId="{941E6010-2370-4C83-D989-B2E4317F7DDF}"/>
          </ac:spMkLst>
        </pc:spChg>
        <pc:picChg chg="del">
          <ac:chgData name="Vincent de CHEFDEBIEN" userId="b7a3ac78-4580-4a99-aff0-b67aaae2bc6b" providerId="ADAL" clId="{F1FD514B-286F-41B9-9990-AE0BC6075D12}" dt="2023-02-09T17:10:37.010" v="2790" actId="478"/>
          <ac:picMkLst>
            <pc:docMk/>
            <pc:sldMk cId="397378849" sldId="264"/>
            <ac:picMk id="6" creationId="{172E5E82-0D6F-7CD3-0365-50AB40308FE9}"/>
          </ac:picMkLst>
        </pc:picChg>
      </pc:sldChg>
      <pc:sldChg chg="modSp add mod modNotesTx">
        <pc:chgData name="Vincent de CHEFDEBIEN" userId="b7a3ac78-4580-4a99-aff0-b67aaae2bc6b" providerId="ADAL" clId="{F1FD514B-286F-41B9-9990-AE0BC6075D12}" dt="2023-02-09T20:42:10.037" v="4728" actId="20577"/>
        <pc:sldMkLst>
          <pc:docMk/>
          <pc:sldMk cId="3171710925" sldId="265"/>
        </pc:sldMkLst>
        <pc:spChg chg="mod">
          <ac:chgData name="Vincent de CHEFDEBIEN" userId="b7a3ac78-4580-4a99-aff0-b67aaae2bc6b" providerId="ADAL" clId="{F1FD514B-286F-41B9-9990-AE0BC6075D12}" dt="2023-02-09T17:26:02.328" v="2969" actId="20577"/>
          <ac:spMkLst>
            <pc:docMk/>
            <pc:sldMk cId="3171710925" sldId="265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09T20:42:10.037" v="4728" actId="20577"/>
          <ac:spMkLst>
            <pc:docMk/>
            <pc:sldMk cId="3171710925" sldId="265"/>
            <ac:spMk id="3" creationId="{0936A0ED-3A2A-A612-67E5-AC17B81B5EA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Expérience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1DE-4E9A-A324-AA16226B9026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DE-4E9A-A324-AA16226B9026}"/>
              </c:ext>
            </c:extLst>
          </c:dPt>
          <c:dLbls>
            <c:dLbl>
              <c:idx val="0"/>
              <c:layout>
                <c:manualLayout>
                  <c:x val="-0.17903318900933954"/>
                  <c:y val="-7.633264738275243E-2"/>
                </c:manualLayout>
              </c:layout>
              <c:tx>
                <c:rich>
                  <a:bodyPr/>
                  <a:lstStyle/>
                  <a:p>
                    <a:fld id="{5A02EF9C-F097-4701-86BB-2ADCC4049864}" type="VALUE">
                      <a:rPr lang="en-US" sz="2000" smtClean="0"/>
                      <a:pPr/>
                      <a:t>[VALEUR]</a:t>
                    </a:fld>
                    <a:r>
                      <a:rPr lang="en-US" dirty="0"/>
                      <a:t> </a:t>
                    </a:r>
                    <a:r>
                      <a:rPr lang="en-US" sz="1800" dirty="0" err="1"/>
                      <a:t>ans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1DE-4E9A-A324-AA16226B9026}"/>
                </c:ext>
              </c:extLst>
            </c:dLbl>
            <c:dLbl>
              <c:idx val="1"/>
              <c:layout>
                <c:manualLayout>
                  <c:x val="0.16127448792895713"/>
                  <c:y val="8.4834319439427944E-2"/>
                </c:manualLayout>
              </c:layout>
              <c:tx>
                <c:rich>
                  <a:bodyPr/>
                  <a:lstStyle/>
                  <a:p>
                    <a:fld id="{64D8F9F7-E481-4878-8626-6826BAD3D160}" type="VALUE">
                      <a:rPr lang="en-US" sz="2000" smtClean="0"/>
                      <a:pPr/>
                      <a:t>[VALEUR]</a:t>
                    </a:fld>
                    <a:r>
                      <a:rPr lang="en-US" dirty="0"/>
                      <a:t> </a:t>
                    </a:r>
                    <a:r>
                      <a:rPr lang="en-US" sz="2000" dirty="0" err="1"/>
                      <a:t>ans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1DE-4E9A-A324-AA16226B90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Développement</c:v>
                </c:pt>
                <c:pt idx="1">
                  <c:v>Cybersécurité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E-4E9A-A324-AA16226B9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8AA07-2FBF-405F-8FAB-124F89B46F79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3197-5959-4B1E-B36F-478BB634D6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3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Payload</a:t>
            </a:r>
            <a:r>
              <a:rPr lang="fr-FR" dirty="0"/>
              <a:t> pour cookie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Une image masquée&lt;</a:t>
            </a:r>
            <a:r>
              <a:rPr lang="fr-FR" dirty="0" err="1"/>
              <a:t>img</a:t>
            </a:r>
            <a:r>
              <a:rPr lang="fr-FR" dirty="0"/>
              <a:t> src="" </a:t>
            </a:r>
            <a:r>
              <a:rPr lang="fr-FR" dirty="0" err="1"/>
              <a:t>onerror</a:t>
            </a:r>
            <a:r>
              <a:rPr lang="fr-FR" dirty="0"/>
              <a:t>="</a:t>
            </a:r>
            <a:r>
              <a:rPr lang="fr-FR" dirty="0" err="1"/>
              <a:t>alert</a:t>
            </a:r>
            <a:r>
              <a:rPr lang="fr-FR" dirty="0"/>
              <a:t>(`Le cookie: ${</a:t>
            </a:r>
            <a:r>
              <a:rPr lang="fr-FR" dirty="0" err="1"/>
              <a:t>document.cookie</a:t>
            </a:r>
            <a:r>
              <a:rPr lang="fr-FR" dirty="0"/>
              <a:t>}`)" /&gt;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/>
              <a:t>Payload</a:t>
            </a:r>
            <a:r>
              <a:rPr lang="fr-FR" dirty="0"/>
              <a:t> pour vue href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 err="1">
                <a:solidFill>
                  <a:srgbClr val="6A9955"/>
                </a:solidFill>
                <a:effectLst/>
                <a:latin typeface="Droid Sans Mono"/>
              </a:rPr>
              <a:t>javascript:alert</a:t>
            </a:r>
            <a:r>
              <a:rPr lang="fr-FR" b="0" dirty="0">
                <a:solidFill>
                  <a:srgbClr val="6A9955"/>
                </a:solidFill>
                <a:effectLst/>
                <a:latin typeface="Droid Sans Mono"/>
              </a:rPr>
              <a:t>('</a:t>
            </a:r>
            <a:r>
              <a:rPr lang="fr-FR" b="0" dirty="0" err="1">
                <a:solidFill>
                  <a:srgbClr val="6A9955"/>
                </a:solidFill>
                <a:effectLst/>
                <a:latin typeface="Droid Sans Mono"/>
              </a:rPr>
              <a:t>xss</a:t>
            </a:r>
            <a:r>
              <a:rPr lang="fr-FR" b="0" dirty="0">
                <a:solidFill>
                  <a:srgbClr val="6A9955"/>
                </a:solidFill>
                <a:effectLst/>
                <a:latin typeface="Droid Sans Mono"/>
              </a:rPr>
              <a:t>!’)</a:t>
            </a:r>
            <a:endParaRPr lang="fr-FR" b="0" dirty="0">
              <a:solidFill>
                <a:srgbClr val="D4D4D4"/>
              </a:solidFill>
              <a:effectLst/>
              <a:latin typeface="Droid Sans Mon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 err="1"/>
              <a:t>Sanitize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r>
              <a:rPr lang="fr-FR" dirty="0"/>
              <a:t> i </a:t>
            </a:r>
            <a:r>
              <a:rPr lang="fr-FR" dirty="0" err="1"/>
              <a:t>sanitize</a:t>
            </a:r>
            <a:r>
              <a:rPr lang="fr-FR" dirty="0"/>
              <a:t>-html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0" dirty="0" err="1">
                <a:solidFill>
                  <a:srgbClr val="4FC1FF"/>
                </a:solidFill>
                <a:effectLst/>
                <a:latin typeface="Droid Sans Mono"/>
              </a:rPr>
              <a:t>elem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message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Droid Sans Mono"/>
              </a:rPr>
              <a:t>sanitizeHtml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(</a:t>
            </a:r>
            <a:r>
              <a:rPr lang="fr-FR" b="0" dirty="0" err="1">
                <a:solidFill>
                  <a:srgbClr val="4FC1FF"/>
                </a:solidFill>
                <a:effectLst/>
                <a:latin typeface="Droid Sans Mono"/>
              </a:rPr>
              <a:t>elem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message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, {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allowedTags</a:t>
            </a:r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: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[],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allowedAttributes</a:t>
            </a:r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: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{}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	});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Ne fonctionne pas pour le lien =&gt; utiliser 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sanitize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-url ( https://www.npmjs.com/package/@braintree/sanitize-url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9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présentation de mon profil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 ans de développement logiciel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 grosses appli java distribuées, du mobile, du Web, de l’embarqué sur cartes électroniques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Multiples langages : Java, C/ C++, C#, python, javascript, assembleur,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bash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Multiples contextes : Thales, Intel, mais aussi startup et PME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 ans dans la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cybersec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 tant que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pentesteur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Pentest web, audit de code, pentest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iot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Développement d’outils en Vue +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NestJS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MariaDB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Virus découvert en 2010 mais datant de 2005</a:t>
            </a:r>
          </a:p>
          <a:p>
            <a:pPr marL="171450" indent="-171450">
              <a:buFontTx/>
              <a:buChar char="-"/>
            </a:pPr>
            <a:r>
              <a:rPr lang="fr-FR" dirty="0"/>
              <a:t>Créé par les américains et </a:t>
            </a:r>
            <a:r>
              <a:rPr lang="fr-FR" dirty="0" err="1"/>
              <a:t>israël</a:t>
            </a:r>
            <a:r>
              <a:rPr lang="fr-FR" dirty="0"/>
              <a:t> pour cibler le programme nucléaire </a:t>
            </a:r>
            <a:r>
              <a:rPr lang="fr-FR" dirty="0" err="1"/>
              <a:t>irannien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Fonctionnement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C’est un vers (</a:t>
            </a:r>
            <a:r>
              <a:rPr lang="fr-FR" dirty="0" err="1"/>
              <a:t>worm</a:t>
            </a:r>
            <a:r>
              <a:rPr lang="fr-FR" dirty="0"/>
              <a:t>) : discret, passe inaperçu et se réplique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Se déclenche s’il détecte qu’il est dans le bon environnement (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outils informatiques développés par l’industriel allemand Siemens pour l’administration et la maintenance des centrifugeuses utilisées pour enrichir l’uranium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Augmente artificiellement le taux de panne des centrifugeuses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Objectif : ralentir le programme sans être détecté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détecté par hasard sur une infra d’une usine allemande qui utilisait les mêmes centrifugeuses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Contexte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Site ultra sécurisé</a:t>
            </a:r>
          </a:p>
          <a:p>
            <a:pPr marL="628650" lvl="1" indent="-171450">
              <a:buFontTx/>
              <a:buChar char="-"/>
            </a:pPr>
            <a:r>
              <a:rPr lang="fr-FR" dirty="0" err="1"/>
              <a:t>Airgap</a:t>
            </a:r>
            <a:r>
              <a:rPr lang="fr-FR" dirty="0"/>
              <a:t> (pas d’internet)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Et pourtant …. Ca a marché pendant plus de 5 ans (au début les iraniens n’ont pas réalisé que ça les ciblait)</a:t>
            </a:r>
          </a:p>
          <a:p>
            <a:pPr marL="628650" lvl="1" indent="-171450">
              <a:buFontTx/>
              <a:buChar char="-"/>
            </a:pPr>
            <a:endParaRPr lang="fr-FR" sz="2000" b="1" dirty="0"/>
          </a:p>
          <a:p>
            <a:r>
              <a:rPr lang="fr-FR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Message : rien n’est jamais parfaitement sécurisé</a:t>
            </a:r>
          </a:p>
          <a:p>
            <a:endParaRPr lang="fr-FR" sz="3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fr-FR" sz="3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fr-FR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83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Ce matin : principes et setup</a:t>
            </a:r>
          </a:p>
          <a:p>
            <a:pPr marL="171450" indent="-171450">
              <a:buFontTx/>
              <a:buChar char="-"/>
            </a:pPr>
            <a:r>
              <a:rPr lang="fr-FR" dirty="0"/>
              <a:t>4 demi-journées de TD</a:t>
            </a:r>
          </a:p>
          <a:p>
            <a:pPr marL="171450" indent="-171450">
              <a:buFontTx/>
              <a:buChar char="-"/>
            </a:pPr>
            <a:r>
              <a:rPr lang="fr-FR" dirty="0"/>
              <a:t>Dernière demi-journée sur des outils/ressources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8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Grand principes de la cyber et concepts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Rien n’est parfaitement sécurisé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 toute façon, reste toujours le facteur humain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 plus faible maillon défini la force de toute la chaine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 ça n’empêche pas de faire de son mieux, pour limiter les risques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Risque : évènement qui, s’il se produit, va avoir un effet négatif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Impact : c’est les conséquences concrètes pour votre personne, votre SI, votre entreprise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Potentialité : c’est la probabilité que l’évènement se produise, qu’une attaque soit réaliste (ex : cassage </a:t>
            </a:r>
            <a:r>
              <a:rPr lang="fr-FR" sz="1100" b="0" i="0" u="none" strike="noStrike">
                <a:solidFill>
                  <a:srgbClr val="000000"/>
                </a:solidFill>
                <a:effectLst/>
                <a:latin typeface="Noto Sans Symbols"/>
              </a:rPr>
              <a:t>de chiffrement AES, fuite de clé)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Surface d’attaque (image de la maison avec fenêtres et portes)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Zone de confiance 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Sécurité périmétrique : pas de vérification une fois passé la barrière (comme au marché de Noël)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 n’est pas une zone de confiance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Toutes les sécu doivent être implémentées dans le back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Les sécu côté front sont plus pour des histoires d’ergonomie (ex : vérification du rôle d’une utilisateur)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défense en profondeur (image du coffre fort dans la maison)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Conception sécurisée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 poser les questions dès la conception, et définir des risque et scénarios de compromission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Prévoir dès la création les contre-mesures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 pratique, à chaque nouvelle fonction, chaque nouveau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endpoint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votre API, il faut se poser la question de savoir comment ça pourrait être détourné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environnement de dev sécurisé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gestion des clés de chiffrement/déploiement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Sécurité des postes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Accès limités à ceux nécessaires (pour les serveurs de prod, les MDP admin,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attention aux secrets dans git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Tests auto de sécurité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éviter les erreurs (ex: vérifier les permissions automatiquement, et signaler en cas de changement pour éviter les erreurs d’inattention)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2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Après création du compte root-me, faire les 4 premiers </a:t>
            </a:r>
            <a:r>
              <a:rPr lang="fr-FR" dirty="0" err="1"/>
              <a:t>chall</a:t>
            </a:r>
            <a:r>
              <a:rPr lang="fr-FR" dirty="0"/>
              <a:t> pour illustrer le fait que le front n’est pas une zone de confiance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38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Une session est un échange d’informations temporaire et interactif entre deux entités. C’est un élément de base de la communication client-serveur sur Internet.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Une session est représentée par un identifiant (appelé aussi </a:t>
            </a:r>
            <a:r>
              <a:rPr lang="fr-FR" i="1" dirty="0" err="1"/>
              <a:t>token</a:t>
            </a:r>
            <a:r>
              <a:rPr lang="fr-FR" dirty="0"/>
              <a:t> ou jeton).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Cet identifiant est transmis systématiquement dans chaque échange permettant aux deux parties de se reconnaître grâce à cet élément unique.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serveur fournit à chaque client un identifiant différent ce qui lui permet de les reconnaitre lors d’échanges simultanés avec plusieurs d’entre eux.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session représente un utilisateur. Elle donne accès à ses données personnelles. </a:t>
            </a:r>
          </a:p>
          <a:p>
            <a:pPr marL="0" indent="0">
              <a:buNone/>
            </a:pPr>
            <a:r>
              <a:rPr lang="fr-FR" dirty="0"/>
              <a:t>Elle est constituée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D’une partie serveur (le contenu de la session)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D’une partie client (identifiant ou </a:t>
            </a:r>
            <a:r>
              <a:rPr lang="fr-FR" dirty="0" err="1"/>
              <a:t>token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Principe de l’identifiant de session VS </a:t>
            </a:r>
            <a:r>
              <a:rPr lang="fr-FR" dirty="0" err="1"/>
              <a:t>token</a:t>
            </a:r>
            <a:r>
              <a:rPr lang="fr-FR" dirty="0"/>
              <a:t> 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Stateless</a:t>
            </a:r>
            <a:r>
              <a:rPr lang="fr-FR" dirty="0"/>
              <a:t> =&gt; Intérêt pour </a:t>
            </a:r>
            <a:r>
              <a:rPr lang="fr-FR" dirty="0" err="1"/>
              <a:t>microservices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Problème de stockage du </a:t>
            </a:r>
            <a:r>
              <a:rPr lang="fr-FR" dirty="0" err="1"/>
              <a:t>token</a:t>
            </a:r>
            <a:r>
              <a:rPr lang="fr-FR" dirty="0"/>
              <a:t> pour une SPA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Si ailleurs que cookie </a:t>
            </a:r>
            <a:r>
              <a:rPr lang="fr-FR" dirty="0" err="1"/>
              <a:t>httpOnly</a:t>
            </a:r>
            <a:r>
              <a:rPr lang="fr-FR" dirty="0"/>
              <a:t> (ex: </a:t>
            </a:r>
            <a:r>
              <a:rPr lang="fr-FR" dirty="0" err="1"/>
              <a:t>localstorage</a:t>
            </a:r>
            <a:r>
              <a:rPr lang="fr-FR" dirty="0"/>
              <a:t>) =&gt; attaque XSS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Si cookie =&gt; attaque CSRF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Utiliser le header Origin côté serveur pour vérifier qu’il ne s’agit pas d’une requête cross-</a:t>
            </a:r>
            <a:r>
              <a:rPr lang="fr-FR" dirty="0" err="1"/>
              <a:t>origin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5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Exercice mauvais stockage de cookie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Dans </a:t>
            </a:r>
            <a:r>
              <a:rPr lang="fr-FR" dirty="0" err="1"/>
              <a:t>firefox</a:t>
            </a:r>
            <a:r>
              <a:rPr lang="fr-FR" dirty="0"/>
              <a:t> ouvrir localhost:3000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Faire un /api/</a:t>
            </a:r>
            <a:r>
              <a:rPr lang="fr-FR" dirty="0" err="1"/>
              <a:t>checkcookie</a:t>
            </a:r>
            <a:endParaRPr lang="fr-FR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Faire un /api/</a:t>
            </a:r>
            <a:r>
              <a:rPr lang="fr-FR" dirty="0" err="1"/>
              <a:t>getcookie</a:t>
            </a:r>
            <a:endParaRPr lang="fr-FR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Faire un /api/</a:t>
            </a:r>
            <a:r>
              <a:rPr lang="fr-FR" dirty="0" err="1"/>
              <a:t>checkcookie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Vérifier dans </a:t>
            </a:r>
            <a:r>
              <a:rPr lang="fr-FR" dirty="0" err="1"/>
              <a:t>firefox</a:t>
            </a:r>
            <a:r>
              <a:rPr lang="fr-FR" dirty="0"/>
              <a:t> les propriétés du cookie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httpOnly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Secure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SameSite</a:t>
            </a: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CSRF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Ajouter les flags pour </a:t>
            </a:r>
            <a:r>
              <a:rPr lang="fr-FR" dirty="0" err="1"/>
              <a:t>SameSite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=&gt; éviter les CSRF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Lancer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Configurer </a:t>
            </a:r>
            <a:r>
              <a:rPr lang="fr-FR" dirty="0" err="1"/>
              <a:t>Foxy</a:t>
            </a:r>
            <a:r>
              <a:rPr lang="fr-FR" dirty="0"/>
              <a:t> Proxy et la CA de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Configurer le proxy d’interception de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cookies lors de l’attaque CSRF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possibilités de rejeu en changeant une valeur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possibilités d’interception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JWT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Aller sur la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Se </a:t>
            </a:r>
            <a:r>
              <a:rPr lang="fr-FR" dirty="0" err="1"/>
              <a:t>logguer</a:t>
            </a:r>
            <a:r>
              <a:rPr lang="fr-FR" dirty="0"/>
              <a:t> en </a:t>
            </a:r>
            <a:r>
              <a:rPr lang="fr-FR" dirty="0" err="1"/>
              <a:t>guest</a:t>
            </a:r>
            <a:r>
              <a:rPr lang="fr-FR" dirty="0"/>
              <a:t> et intercepter la requête </a:t>
            </a:r>
            <a:r>
              <a:rPr lang="en-US" dirty="0"/>
              <a:t>GET /web-</a:t>
            </a:r>
            <a:r>
              <a:rPr lang="en-US" dirty="0" err="1"/>
              <a:t>serveur</a:t>
            </a:r>
            <a:r>
              <a:rPr lang="en-US" dirty="0"/>
              <a:t>/ch58/</a:t>
            </a:r>
            <a:r>
              <a:rPr lang="en-US" dirty="0" err="1"/>
              <a:t>index.php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Balancer la requête dans le </a:t>
            </a:r>
            <a:r>
              <a:rPr lang="fr-FR" dirty="0" err="1"/>
              <a:t>repeater</a:t>
            </a:r>
            <a:r>
              <a:rPr lang="fr-FR" dirty="0"/>
              <a:t> =&gt; rejouable et on obtient </a:t>
            </a:r>
            <a:r>
              <a:rPr lang="fr-FR" dirty="0" err="1"/>
              <a:t>guest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Prendre le cookie et le balancer dans le décodeur en base 64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Faire une </a:t>
            </a:r>
            <a:r>
              <a:rPr lang="fr-FR" dirty="0" err="1"/>
              <a:t>payload</a:t>
            </a:r>
            <a:r>
              <a:rPr lang="fr-FR" dirty="0"/>
              <a:t>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{"</a:t>
            </a:r>
            <a:r>
              <a:rPr lang="fr-FR" dirty="0" err="1"/>
              <a:t>typ</a:t>
            </a:r>
            <a:r>
              <a:rPr lang="fr-FR" dirty="0"/>
              <a:t>":"JWT","</a:t>
            </a:r>
            <a:r>
              <a:rPr lang="fr-FR" dirty="0" err="1"/>
              <a:t>alg</a:t>
            </a:r>
            <a:r>
              <a:rPr lang="fr-FR" dirty="0"/>
              <a:t>":"none"}.{"</a:t>
            </a:r>
            <a:r>
              <a:rPr lang="fr-FR" dirty="0" err="1"/>
              <a:t>username</a:t>
            </a:r>
            <a:r>
              <a:rPr lang="fr-FR" dirty="0"/>
              <a:t>":"admin"}.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Encoder en b64 chaque partie, et séparer par des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Envoyer la requête =&gt; admin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14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3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7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2/9/2023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0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guide/best-practices/securit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burp/releases/professional-community-2022-12-7" TargetMode="External"/><Relationship Id="rId7" Type="http://schemas.openxmlformats.org/officeDocument/2006/relationships/hyperlink" Target="https://hub.docker.com/_/mariad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dechef/secdev" TargetMode="External"/><Relationship Id="rId5" Type="http://schemas.openxmlformats.org/officeDocument/2006/relationships/hyperlink" Target="https://www.root-me.org/" TargetMode="External"/><Relationship Id="rId4" Type="http://schemas.openxmlformats.org/officeDocument/2006/relationships/hyperlink" Target="https://github.com/nvm-sh/nv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FCA1010E-A211-2095-780D-E2FF50CD99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0464" r="1" b="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0771A58-198D-027E-9CC8-EFD77C21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Sécurité dans les développements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F4425B-6432-7CB5-6036-FCA15878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Pour éviter d’être un développeur full-</a:t>
            </a:r>
            <a:r>
              <a:rPr lang="fr-FR" dirty="0" err="1">
                <a:solidFill>
                  <a:srgbClr val="FFFFFF"/>
                </a:solidFill>
              </a:rPr>
              <a:t>stHack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35FF4-08FA-70FE-8BB4-9FB5477D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E6010-2370-4C83-D989-B2E4317F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TP</a:t>
            </a:r>
          </a:p>
          <a:p>
            <a:pPr lvl="1"/>
            <a:r>
              <a:rPr lang="fr-FR" dirty="0" err="1"/>
              <a:t>Vanilla</a:t>
            </a:r>
            <a:r>
              <a:rPr lang="fr-FR" dirty="0"/>
              <a:t> JS </a:t>
            </a:r>
          </a:p>
          <a:p>
            <a:pPr lvl="1"/>
            <a:r>
              <a:rPr lang="fr-FR" dirty="0" err="1"/>
              <a:t>VueJS</a:t>
            </a:r>
            <a:endParaRPr lang="fr-FR" dirty="0"/>
          </a:p>
          <a:p>
            <a:pPr lvl="1"/>
            <a:r>
              <a:rPr lang="fr-FR" dirty="0"/>
              <a:t>Export de cookie de session</a:t>
            </a:r>
          </a:p>
          <a:p>
            <a:pPr lvl="1"/>
            <a:r>
              <a:rPr lang="fr-FR" dirty="0" err="1"/>
              <a:t>Sanitizer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Aller plus loin</a:t>
            </a:r>
          </a:p>
          <a:p>
            <a:pPr lvl="1"/>
            <a:r>
              <a:rPr lang="fr-FR" dirty="0"/>
              <a:t>Root-me : web client – XSS stockée</a:t>
            </a:r>
          </a:p>
          <a:p>
            <a:pPr lvl="1"/>
            <a:r>
              <a:rPr lang="fr-FR" dirty="0" err="1"/>
              <a:t>VueJS</a:t>
            </a:r>
            <a:r>
              <a:rPr lang="fr-FR" dirty="0"/>
              <a:t> bonnes pratiques de sécurité : </a:t>
            </a:r>
            <a:r>
              <a:rPr lang="fr-FR" dirty="0">
                <a:hlinkClick r:id="rId3"/>
              </a:rPr>
              <a:t>https://vuejs.org/guide/best-practices/security.html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7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934E8-E3BB-5962-B5C9-A14EE9F8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Votre formateur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7DEFD-1F06-074A-8C27-465808C2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6" y="1825625"/>
            <a:ext cx="9672864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sz="2400" dirty="0"/>
              <a:t>Vincent de Chefdebien</a:t>
            </a:r>
          </a:p>
          <a:p>
            <a:pPr lvl="1"/>
            <a:r>
              <a:rPr lang="fr-FR" dirty="0"/>
              <a:t>Développeur</a:t>
            </a:r>
          </a:p>
          <a:p>
            <a:pPr lvl="1"/>
            <a:r>
              <a:rPr lang="fr-FR" dirty="0"/>
              <a:t>Architecte logiciel</a:t>
            </a:r>
          </a:p>
          <a:p>
            <a:pPr lvl="1"/>
            <a:r>
              <a:rPr lang="fr-FR" dirty="0" err="1"/>
              <a:t>Pentesteur</a:t>
            </a:r>
            <a:endParaRPr lang="fr-FR" dirty="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820977F-742D-CE41-2FD6-1026C1D13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616787"/>
              </p:ext>
            </p:extLst>
          </p:nvPr>
        </p:nvGraphicFramePr>
        <p:xfrm>
          <a:off x="5059844" y="1825625"/>
          <a:ext cx="5445387" cy="359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68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4997D-6165-E2A8-B599-117F3581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petite 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7A8EB-196B-345A-FCFB-EE333AD9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Stuxnet</a:t>
            </a:r>
            <a:endParaRPr lang="fr-FR" dirty="0"/>
          </a:p>
        </p:txBody>
      </p:sp>
      <p:pic>
        <p:nvPicPr>
          <p:cNvPr id="11" name="Image 10" descr="Une image contenant nature&#10;&#10;Description générée automatiquement">
            <a:extLst>
              <a:ext uri="{FF2B5EF4-FFF2-40B4-BE49-F238E27FC236}">
                <a16:creationId xmlns:a16="http://schemas.microsoft.com/office/drawing/2014/main" id="{D5E2A1B7-9A6C-B242-B46C-33EFBB625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7240" y="2366919"/>
            <a:ext cx="6171251" cy="3045448"/>
          </a:xfrm>
          <a:prstGeom prst="rect">
            <a:avLst/>
          </a:prstGeom>
        </p:spPr>
      </p:pic>
      <p:pic>
        <p:nvPicPr>
          <p:cNvPr id="9" name="Image 8" descr="Une image contenant texte, intérieur, table de travail, guichet&#10;&#10;Description générée automatiquement">
            <a:extLst>
              <a:ext uri="{FF2B5EF4-FFF2-40B4-BE49-F238E27FC236}">
                <a16:creationId xmlns:a16="http://schemas.microsoft.com/office/drawing/2014/main" id="{C1AA7CA5-C57E-28AF-A897-BD75FED98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24" y="4310106"/>
            <a:ext cx="3069418" cy="2001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64DF11-B768-7072-4A07-2DD9EC8F4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94" y="1825625"/>
            <a:ext cx="2456907" cy="16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BEDB8-014F-67D1-5A34-0778B8A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D04AA-BFB1-4B49-E02D-AC05B335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grands principes de la cybersécurité</a:t>
            </a:r>
          </a:p>
          <a:p>
            <a:r>
              <a:rPr lang="fr-FR" dirty="0"/>
              <a:t>Setup des machines</a:t>
            </a:r>
          </a:p>
          <a:p>
            <a:r>
              <a:rPr lang="fr-FR" dirty="0"/>
              <a:t>TD</a:t>
            </a:r>
          </a:p>
          <a:p>
            <a:pPr lvl="1"/>
            <a:r>
              <a:rPr lang="fr-FR" dirty="0"/>
              <a:t>Injections</a:t>
            </a:r>
          </a:p>
          <a:p>
            <a:pPr lvl="1"/>
            <a:r>
              <a:rPr lang="fr-FR" dirty="0"/>
              <a:t>Authentification et autorisations</a:t>
            </a:r>
          </a:p>
          <a:p>
            <a:pPr lvl="1"/>
            <a:r>
              <a:rPr lang="fr-FR" dirty="0"/>
              <a:t>Gestion des erreurs</a:t>
            </a:r>
          </a:p>
          <a:p>
            <a:pPr lvl="1"/>
            <a:r>
              <a:rPr lang="fr-FR" dirty="0"/>
              <a:t>Gestion des dépendances</a:t>
            </a:r>
          </a:p>
          <a:p>
            <a:r>
              <a:rPr lang="fr-FR" dirty="0"/>
              <a:t>Les ressources disponibles pour vous aider à sécuriser vos applications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63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A7207-FFFE-0CA5-CBF7-A0C4828B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généraux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D018A-B58A-5CCC-F4D7-1C164871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Risques, impacts, et potentialité</a:t>
            </a:r>
          </a:p>
          <a:p>
            <a:endParaRPr lang="fr-FR" dirty="0"/>
          </a:p>
          <a:p>
            <a:r>
              <a:rPr lang="fr-FR" dirty="0"/>
              <a:t>Surface d’attaque</a:t>
            </a:r>
          </a:p>
          <a:p>
            <a:r>
              <a:rPr lang="fr-FR" dirty="0"/>
              <a:t>Zone de confiance</a:t>
            </a:r>
          </a:p>
          <a:p>
            <a:r>
              <a:rPr lang="fr-FR" dirty="0"/>
              <a:t>Défense en profondeur</a:t>
            </a:r>
          </a:p>
          <a:p>
            <a:endParaRPr lang="fr-FR" dirty="0"/>
          </a:p>
          <a:p>
            <a:r>
              <a:rPr lang="fr-FR" dirty="0"/>
              <a:t>Bonnes pratiques</a:t>
            </a:r>
          </a:p>
          <a:p>
            <a:pPr lvl="1"/>
            <a:r>
              <a:rPr lang="fr-FR" dirty="0"/>
              <a:t>Conception sécurisée (Secure By Design)</a:t>
            </a:r>
          </a:p>
          <a:p>
            <a:pPr lvl="1"/>
            <a:r>
              <a:rPr lang="fr-FR" dirty="0"/>
              <a:t>Environnement de dev sécurisé</a:t>
            </a:r>
          </a:p>
          <a:p>
            <a:pPr lvl="1"/>
            <a:r>
              <a:rPr lang="fr-FR" dirty="0"/>
              <a:t>Tests automatiques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370528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41511-FB5F-B0F7-439D-8552D38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9886A-8E50-282F-D258-4321421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Firefox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Foxy Proxy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Burp : </a:t>
            </a:r>
            <a:r>
              <a:rPr lang="sv-SE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https://portswigger.net/burp/releases/professional-community-2022-12-7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VSCode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Node 18 (installer via nvm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https://github.com/nvm-sh/nvm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sv-S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Compte sur root-me (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  <a:hlinkClick r:id="rId5"/>
              </a:rPr>
              <a:t>https://www.root-me.org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 clone de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6"/>
              </a:rPr>
              <a:t>https://github.com/vdechef/secdev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Docker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MariaDB (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  <a:hlinkClick r:id="rId7"/>
              </a:rPr>
              <a:t>https://hub.docker.com/_/mariadb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79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Attaques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Prédiction de l’identifiant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Vol de l’identifiant sur le client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Interception de l’identifiant lors de son transfert entre le client et le serveur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Fixation d’un identifiant par un attaquant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Bonnes pratiques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Stocker l’identifiant de façon sécurisée côté client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Invalider le session ID lors de la déconnexion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Avoir une durée de validité de la session adaptée à la sensibilité des données qu’elle protège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Protéger les données de session stockées côté serveur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Prévoir une interface pour lister les sessions actives sur les appareils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Désactiver toutes les sessions actives suite à un changement de mot de passe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41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gestion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Stockage de cookie non sécurisé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CSRF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Utilisation de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Burp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Root-me : web server – JWT introduction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aller plus loin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/>
              <a:t>Root-me : web server – JWT Clé publique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71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35FF4-08FA-70FE-8BB4-9FB5477D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Attaques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E6010-2370-4C83-D989-B2E4317F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8"/>
            <a:ext cx="10659110" cy="4351338"/>
          </a:xfrm>
        </p:spPr>
        <p:txBody>
          <a:bodyPr/>
          <a:lstStyle/>
          <a:p>
            <a:r>
              <a:rPr lang="fr-FR" u="sng" dirty="0"/>
              <a:t>Objectif</a:t>
            </a:r>
            <a:r>
              <a:rPr lang="fr-FR" dirty="0"/>
              <a:t> : </a:t>
            </a:r>
            <a:r>
              <a:rPr lang="fr-FR" sz="1800" dirty="0"/>
              <a:t>faire exécuter un script (côté client) à un utilisateur depuis un site légitime.</a:t>
            </a:r>
          </a:p>
          <a:p>
            <a:endParaRPr lang="fr-FR" sz="1800" dirty="0"/>
          </a:p>
          <a:p>
            <a:r>
              <a:rPr lang="fr-FR" sz="1800" dirty="0"/>
              <a:t>3 types :</a:t>
            </a:r>
          </a:p>
          <a:p>
            <a:pPr lvl="1"/>
            <a:r>
              <a:rPr lang="fr-FR" dirty="0"/>
              <a:t>Stockée </a:t>
            </a:r>
          </a:p>
          <a:p>
            <a:pPr lvl="1"/>
            <a:r>
              <a:rPr lang="fr-FR" dirty="0"/>
              <a:t>Volatile </a:t>
            </a:r>
          </a:p>
          <a:p>
            <a:pPr lvl="1"/>
            <a:r>
              <a:rPr lang="fr-FR" dirty="0"/>
              <a:t>DOM-</a:t>
            </a:r>
            <a:r>
              <a:rPr lang="fr-FR" dirty="0" err="1"/>
              <a:t>based</a:t>
            </a:r>
            <a:endParaRPr lang="fr-FR" dirty="0"/>
          </a:p>
          <a:p>
            <a:pPr lvl="1"/>
            <a:endParaRPr lang="fr-FR" dirty="0">
              <a:highlight>
                <a:srgbClr val="FFFF00"/>
              </a:highlight>
            </a:endParaRPr>
          </a:p>
          <a:p>
            <a:r>
              <a:rPr lang="fr-FR" dirty="0"/>
              <a:t>Protection : </a:t>
            </a:r>
          </a:p>
          <a:p>
            <a:pPr lvl="1"/>
            <a:r>
              <a:rPr lang="fr-FR" dirty="0"/>
              <a:t>échappement des inputs</a:t>
            </a:r>
          </a:p>
          <a:p>
            <a:pPr lvl="1"/>
            <a:r>
              <a:rPr lang="fr-FR" dirty="0"/>
              <a:t>CSP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2E5E82-0D6F-7CD3-0365-50AB40308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02" y="2212373"/>
            <a:ext cx="6246494" cy="42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0806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1358</Words>
  <Application>Microsoft Office PowerPoint</Application>
  <PresentationFormat>Grand écran</PresentationFormat>
  <Paragraphs>212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Droid Sans Mono</vt:lpstr>
      <vt:lpstr>Gill Sans Nova</vt:lpstr>
      <vt:lpstr>Noto Sans Symbols</vt:lpstr>
      <vt:lpstr>ConfettiVTI</vt:lpstr>
      <vt:lpstr>Sécurité dans les développements</vt:lpstr>
      <vt:lpstr>Votre formateur</vt:lpstr>
      <vt:lpstr>Une petite histoire</vt:lpstr>
      <vt:lpstr>Programme</vt:lpstr>
      <vt:lpstr>Principes généraux</vt:lpstr>
      <vt:lpstr>Setup</vt:lpstr>
      <vt:lpstr>Gestion de session</vt:lpstr>
      <vt:lpstr>TP gestion de session</vt:lpstr>
      <vt:lpstr>Attaques XSS</vt:lpstr>
      <vt:lpstr>TP XSS</vt:lpstr>
    </vt:vector>
  </TitlesOfParts>
  <Company>SCASSI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dans les développements</dc:title>
  <dc:creator>Vincent de CHEFDEBIEN</dc:creator>
  <cp:lastModifiedBy>Vincent de CHEFDEBIEN</cp:lastModifiedBy>
  <cp:revision>1</cp:revision>
  <dcterms:created xsi:type="dcterms:W3CDTF">2023-02-09T09:26:14Z</dcterms:created>
  <dcterms:modified xsi:type="dcterms:W3CDTF">2023-02-09T21:02:41Z</dcterms:modified>
</cp:coreProperties>
</file>