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8" r:id="rId8"/>
    <p:sldId id="262" r:id="rId9"/>
    <p:sldId id="263" r:id="rId10"/>
    <p:sldId id="266" r:id="rId11"/>
    <p:sldId id="267" r:id="rId12"/>
    <p:sldId id="26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74847703-0D2A-4F66-84F4-46AF2D9186EB}" type="datetimeFigureOut">
              <a:rPr lang="en-IN" smtClean="0"/>
              <a:t>27-09-2024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A03CD11C-9E18-41C1-A008-C0CF7F640D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6134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47703-0D2A-4F66-84F4-46AF2D9186EB}" type="datetimeFigureOut">
              <a:rPr lang="en-IN" smtClean="0"/>
              <a:t>27-09-2024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CD11C-9E18-41C1-A008-C0CF7F640D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8517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4847703-0D2A-4F66-84F4-46AF2D9186EB}" type="datetimeFigureOut">
              <a:rPr lang="en-IN" smtClean="0"/>
              <a:t>27-09-2024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03CD11C-9E18-41C1-A008-C0CF7F640D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57622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4847703-0D2A-4F66-84F4-46AF2D9186EB}" type="datetimeFigureOut">
              <a:rPr lang="en-IN" smtClean="0"/>
              <a:t>27-09-2024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03CD11C-9E18-41C1-A008-C0CF7F640D10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203582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4847703-0D2A-4F66-84F4-46AF2D9186EB}" type="datetimeFigureOut">
              <a:rPr lang="en-IN" smtClean="0"/>
              <a:t>27-09-2024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03CD11C-9E18-41C1-A008-C0CF7F640D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46554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47703-0D2A-4F66-84F4-46AF2D9186EB}" type="datetimeFigureOut">
              <a:rPr lang="en-IN" smtClean="0"/>
              <a:t>27-09-2024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CD11C-9E18-41C1-A008-C0CF7F640D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95742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47703-0D2A-4F66-84F4-46AF2D9186EB}" type="datetimeFigureOut">
              <a:rPr lang="en-IN" smtClean="0"/>
              <a:t>27-09-2024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CD11C-9E18-41C1-A008-C0CF7F640D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90702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47703-0D2A-4F66-84F4-46AF2D9186EB}" type="datetimeFigureOut">
              <a:rPr lang="en-IN" smtClean="0"/>
              <a:t>27-09-2024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CD11C-9E18-41C1-A008-C0CF7F640D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56426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4847703-0D2A-4F66-84F4-46AF2D9186EB}" type="datetimeFigureOut">
              <a:rPr lang="en-IN" smtClean="0"/>
              <a:t>27-09-2024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03CD11C-9E18-41C1-A008-C0CF7F640D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7421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47703-0D2A-4F66-84F4-46AF2D9186EB}" type="datetimeFigureOut">
              <a:rPr lang="en-IN" smtClean="0"/>
              <a:t>27-09-2024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CD11C-9E18-41C1-A008-C0CF7F640D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7917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4847703-0D2A-4F66-84F4-46AF2D9186EB}" type="datetimeFigureOut">
              <a:rPr lang="en-IN" smtClean="0"/>
              <a:t>27-09-2024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03CD11C-9E18-41C1-A008-C0CF7F640D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547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47703-0D2A-4F66-84F4-46AF2D9186EB}" type="datetimeFigureOut">
              <a:rPr lang="en-IN" smtClean="0"/>
              <a:t>27-09-2024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CD11C-9E18-41C1-A008-C0CF7F640D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7892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47703-0D2A-4F66-84F4-46AF2D9186EB}" type="datetimeFigureOut">
              <a:rPr lang="en-IN" smtClean="0"/>
              <a:t>27-09-2024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CD11C-9E18-41C1-A008-C0CF7F640D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247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47703-0D2A-4F66-84F4-46AF2D9186EB}" type="datetimeFigureOut">
              <a:rPr lang="en-IN" smtClean="0"/>
              <a:t>27-09-2024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CD11C-9E18-41C1-A008-C0CF7F640D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6817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47703-0D2A-4F66-84F4-46AF2D9186EB}" type="datetimeFigureOut">
              <a:rPr lang="en-IN" smtClean="0"/>
              <a:t>27-09-2024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CD11C-9E18-41C1-A008-C0CF7F640D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9821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47703-0D2A-4F66-84F4-46AF2D9186EB}" type="datetimeFigureOut">
              <a:rPr lang="en-IN" smtClean="0"/>
              <a:t>27-09-2024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CD11C-9E18-41C1-A008-C0CF7F640D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8473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47703-0D2A-4F66-84F4-46AF2D9186EB}" type="datetimeFigureOut">
              <a:rPr lang="en-IN" smtClean="0"/>
              <a:t>27-09-2024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CD11C-9E18-41C1-A008-C0CF7F640D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3537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847703-0D2A-4F66-84F4-46AF2D9186EB}" type="datetimeFigureOut">
              <a:rPr lang="en-IN" smtClean="0"/>
              <a:t>27-09-2024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3CD11C-9E18-41C1-A008-C0CF7F640D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8596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python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FD659-5D7D-0AC3-CB36-7176DE4750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>
                <a:latin typeface="Algerian" panose="04020705040A02060702" pitchFamily="82" charset="0"/>
              </a:rPr>
              <a:t>Mini project review</a:t>
            </a:r>
            <a:br>
              <a:rPr lang="en-US" sz="3600" dirty="0">
                <a:latin typeface="Algerian" panose="04020705040A02060702" pitchFamily="82" charset="0"/>
              </a:rPr>
            </a:br>
            <a:r>
              <a:rPr lang="en-US" sz="3600" dirty="0">
                <a:latin typeface="Algerian" panose="04020705040A02060702" pitchFamily="82" charset="0"/>
              </a:rPr>
              <a:t> on</a:t>
            </a:r>
            <a:endParaRPr lang="en-IN" sz="3600" dirty="0">
              <a:latin typeface="Algerian" panose="04020705040A02060702" pitchFamily="8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94F1CA-1D8C-8BC7-CF6D-8E3F68972A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latin typeface="Algerian" panose="04020705040A02060702" pitchFamily="82" charset="0"/>
              </a:rPr>
              <a:t>Stadium seating Management</a:t>
            </a:r>
            <a:endParaRPr lang="en-IN" sz="40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81575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C83FC-7AF6-0F46-DAC3-D651F5C67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8478" y="774205"/>
            <a:ext cx="8610600" cy="1293028"/>
          </a:xfrm>
        </p:spPr>
        <p:txBody>
          <a:bodyPr/>
          <a:lstStyle/>
          <a:p>
            <a:pPr algn="ctr"/>
            <a:r>
              <a:rPr lang="en-US" dirty="0"/>
              <a:t>Future  enhancement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48865A-6E44-6E04-58E3-36E2C8ED68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Reservation and seat availability features</a:t>
            </a:r>
          </a:p>
          <a:p>
            <a:r>
              <a:rPr lang="en-US" dirty="0"/>
              <a:t>Priority seating  allocation</a:t>
            </a:r>
          </a:p>
          <a:p>
            <a:r>
              <a:rPr lang="en-US" dirty="0"/>
              <a:t>Seat Upgrades and changes</a:t>
            </a:r>
          </a:p>
          <a:p>
            <a:r>
              <a:rPr lang="en-US" dirty="0"/>
              <a:t>Group reservations</a:t>
            </a:r>
          </a:p>
          <a:p>
            <a:r>
              <a:rPr lang="en-US" dirty="0"/>
              <a:t>Notification and alerts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22EA8F-5FAA-B5C7-9E07-D1A0264867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8621" y="9833"/>
            <a:ext cx="3813379" cy="6818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9920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A1275-EE1B-9B1C-F0C3-EF1BBCCCD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References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9A4781-5BE1-9EA1-171C-D605623462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4954" y="1938873"/>
            <a:ext cx="10820400" cy="4024125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Object-Oriented Programming (OOP) Concept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   -by Dusty Phillips</a:t>
            </a:r>
          </a:p>
          <a:p>
            <a:pPr>
              <a:lnSpc>
                <a:spcPct val="150000"/>
              </a:lnSpc>
            </a:pPr>
            <a:r>
              <a:rPr lang="en-US" dirty="0"/>
              <a:t>Data Structures and Algorithms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   -by Cormen, Rivest and Stein</a:t>
            </a:r>
          </a:p>
          <a:p>
            <a:pPr>
              <a:lnSpc>
                <a:spcPct val="150000"/>
              </a:lnSpc>
            </a:pPr>
            <a:r>
              <a:rPr lang="en-US" dirty="0"/>
              <a:t>Design patterns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    -by Gamma, Helm Johnson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hlinkClick r:id="rId2"/>
              </a:rPr>
              <a:t>https://www.w3schools.com/python/</a:t>
            </a:r>
            <a:endParaRPr lang="en-US" dirty="0"/>
          </a:p>
          <a:p>
            <a:pPr marL="0" indent="0">
              <a:lnSpc>
                <a:spcPct val="150000"/>
              </a:lnSpc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44309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83E76-D0A6-64E6-7B6F-A9A690457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C5C5AC-7CA6-2361-2568-AFD023A2F3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dirty="0">
                <a:latin typeface="Algerian" panose="04020705040A02060702" pitchFamily="82" charset="0"/>
              </a:rPr>
              <a:t>Thank you</a:t>
            </a:r>
            <a:endParaRPr lang="en-IN" sz="44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8540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3D89F-B758-79CF-015D-40AFE1799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3097" y="1179915"/>
            <a:ext cx="8610600" cy="1524000"/>
          </a:xfrm>
        </p:spPr>
        <p:txBody>
          <a:bodyPr/>
          <a:lstStyle/>
          <a:p>
            <a:pPr algn="ctr"/>
            <a:r>
              <a:rPr lang="en-US" dirty="0"/>
              <a:t>Kishkinda University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172DBA-7367-185A-3EDC-4E79156EA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408903"/>
            <a:ext cx="10820400" cy="3809782"/>
          </a:xfrm>
        </p:spPr>
        <p:txBody>
          <a:bodyPr>
            <a:normAutofit fontScale="77500" lnSpcReduction="20000"/>
          </a:bodyPr>
          <a:lstStyle/>
          <a:p>
            <a:pPr marL="0" indent="0" algn="ctr">
              <a:buNone/>
            </a:pPr>
            <a:r>
              <a:rPr lang="en-US" dirty="0"/>
              <a:t>Jana Gangotri Campus, Hospet road, Allipur</a:t>
            </a:r>
          </a:p>
          <a:p>
            <a:pPr marL="0" indent="0" algn="ctr">
              <a:buNone/>
            </a:pPr>
            <a:r>
              <a:rPr lang="en-US" dirty="0"/>
              <a:t>Ballari District, Karnataka State, -583104</a:t>
            </a:r>
          </a:p>
          <a:p>
            <a:pPr marL="0" indent="0" algn="ctr">
              <a:buNone/>
            </a:pPr>
            <a:r>
              <a:rPr lang="en-US" b="1" dirty="0"/>
              <a:t>Internal Guide</a:t>
            </a:r>
          </a:p>
          <a:p>
            <a:pPr marL="0" indent="0" algn="ctr">
              <a:buNone/>
            </a:pPr>
            <a:r>
              <a:rPr lang="en-US" b="1" dirty="0"/>
              <a:t>T. Sukumar</a:t>
            </a:r>
          </a:p>
          <a:p>
            <a:pPr marL="0" indent="0" algn="ctr">
              <a:buNone/>
            </a:pPr>
            <a:r>
              <a:rPr lang="en-US" dirty="0"/>
              <a:t>Department of Computer Science and Engineering</a:t>
            </a:r>
          </a:p>
          <a:p>
            <a:pPr marL="0" indent="0" algn="ctr">
              <a:buNone/>
            </a:pPr>
            <a:r>
              <a:rPr lang="en-US" b="1" dirty="0"/>
              <a:t>Project Team Members</a:t>
            </a:r>
          </a:p>
          <a:p>
            <a:pPr marL="274320" lvl="1" indent="0" algn="ctr">
              <a:lnSpc>
                <a:spcPct val="120000"/>
              </a:lnSpc>
              <a:buNone/>
            </a:pPr>
            <a:r>
              <a:rPr lang="en-US" dirty="0"/>
              <a:t>Saniya Khanam                      TEMPBTech-CSE068</a:t>
            </a:r>
          </a:p>
          <a:p>
            <a:pPr marL="274320" lvl="1" indent="0" algn="ctr">
              <a:lnSpc>
                <a:spcPct val="120000"/>
              </a:lnSpc>
              <a:buNone/>
            </a:pPr>
            <a:r>
              <a:rPr lang="en-US" dirty="0"/>
              <a:t>V. Deekshitha                          TEMPBTech-CSE027</a:t>
            </a:r>
          </a:p>
          <a:p>
            <a:pPr marL="274320" lvl="1" indent="0" algn="ctr">
              <a:lnSpc>
                <a:spcPct val="120000"/>
              </a:lnSpc>
              <a:buNone/>
            </a:pPr>
            <a:r>
              <a:rPr lang="en-US" dirty="0"/>
              <a:t>Akash.C                                   TEMPBTech-CSE014</a:t>
            </a:r>
          </a:p>
          <a:p>
            <a:pPr marL="274320" lvl="1" indent="0" algn="ctr">
              <a:lnSpc>
                <a:spcPct val="120000"/>
              </a:lnSpc>
              <a:buNone/>
            </a:pPr>
            <a:r>
              <a:rPr lang="en-US" dirty="0"/>
              <a:t>Mohammed Gouse.H             TEMPBTech-CSE034</a:t>
            </a:r>
          </a:p>
          <a:p>
            <a:pPr marL="274320" lvl="1" indent="0" algn="ctr">
              <a:lnSpc>
                <a:spcPct val="120000"/>
              </a:lnSpc>
              <a:buNone/>
            </a:pPr>
            <a:r>
              <a:rPr lang="en-US" dirty="0"/>
              <a:t>Mohammed Israr.S                  TEMPBTech-CSE039</a:t>
            </a:r>
          </a:p>
          <a:p>
            <a:pPr marL="274320" lvl="1" indent="0" algn="ctr">
              <a:lnSpc>
                <a:spcPct val="120000"/>
              </a:lnSpc>
              <a:buNone/>
            </a:pPr>
            <a:r>
              <a:rPr lang="en-US" dirty="0"/>
              <a:t>Abdul Rehman                         TEMPBTech-CSE065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D8B9E0F-8AD9-7788-13AA-A11FF2FCF1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64" t="15681" r="18834" b="16052"/>
          <a:stretch/>
        </p:blipFill>
        <p:spPr>
          <a:xfrm>
            <a:off x="1828801" y="1268361"/>
            <a:ext cx="1848464" cy="2035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4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10ED8-F963-6235-B9D7-45FCB9AA7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Introduction</a:t>
            </a: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14AF5E-4C3F-1331-6FE7-B50BFEDADD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dirty="0">
                <a:effectLst/>
                <a:cs typeface="Times New Roman" panose="02020603050405020304" pitchFamily="18" charset="0"/>
              </a:rPr>
              <a:t>	This stadium seating system code is a large scope of a software solution for managing and optimizing (setting arrange the seat in sequence rows in proper way)  seat allocations in large venues (place occupied to build) 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24047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9ED82-FAE2-522E-36F7-F0A848725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764373"/>
            <a:ext cx="9360310" cy="1293028"/>
          </a:xfrm>
        </p:spPr>
        <p:txBody>
          <a:bodyPr/>
          <a:lstStyle/>
          <a:p>
            <a:pPr algn="ctr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mission</a:t>
            </a: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EBDF87-DBED-A306-D139-E9938EE138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53265"/>
            <a:ext cx="10820400" cy="406542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To provide user friendly stadium seating and enhance the overall experience of the users.</a:t>
            </a:r>
          </a:p>
          <a:p>
            <a:pPr marL="0" indent="0"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 algn="ctr">
              <a:buNone/>
            </a:pPr>
            <a:r>
              <a:rPr lang="en-US" sz="3600" dirty="0">
                <a:latin typeface="Cambria" panose="02040503050406030204" pitchFamily="18" charset="0"/>
                <a:ea typeface="Cambria" panose="02040503050406030204" pitchFamily="18" charset="0"/>
              </a:rPr>
              <a:t>   VISSION</a:t>
            </a: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dirty="0"/>
              <a:t>To become leading stadium seating system solution  renowned for its innovative features.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C92AEF-6885-3EF3-B544-B830997199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7657" y="167149"/>
            <a:ext cx="2234434" cy="223443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438BCAD-0D3B-EE09-31FB-3A5CC642C2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5015" y="2988838"/>
            <a:ext cx="2127710" cy="1418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3111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66F9A-EE73-14DB-0ECA-8814DF65C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Overview</a:t>
            </a: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68943-113A-1386-88FC-C014779BAD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this project we are using python programming language that is based on concepts of OOP’s and also DSA so using this concept we are building the project.</a:t>
            </a:r>
          </a:p>
          <a:p>
            <a:r>
              <a:rPr lang="en-US" dirty="0"/>
              <a:t>We are using DSA for managing the data of seating management.</a:t>
            </a:r>
          </a:p>
          <a:p>
            <a:r>
              <a:rPr lang="en-US" dirty="0"/>
              <a:t>The use of OOP’s allows for scalable Design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03191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C46B7-2BE1-23B5-890C-2A35ED083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/>
              <a:t>Advantages</a:t>
            </a:r>
            <a:endParaRPr lang="en-I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518C20-84FC-8D0E-4187-607210C6EA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Maintaining the crowd </a:t>
            </a:r>
          </a:p>
          <a:p>
            <a:r>
              <a:rPr lang="en-US" dirty="0"/>
              <a:t>Faster booking</a:t>
            </a:r>
          </a:p>
          <a:p>
            <a:r>
              <a:rPr lang="en-US" dirty="0"/>
              <a:t>Reduce waiting time</a:t>
            </a:r>
          </a:p>
          <a:p>
            <a:r>
              <a:rPr lang="en-US" dirty="0"/>
              <a:t>Better view of the event</a:t>
            </a:r>
          </a:p>
          <a:p>
            <a:r>
              <a:rPr lang="en-US" dirty="0"/>
              <a:t>Accurate seat status information</a:t>
            </a:r>
          </a:p>
          <a:p>
            <a:pPr marL="0" indent="0" algn="ctr">
              <a:buNone/>
            </a:pPr>
            <a:r>
              <a:rPr lang="en-US" sz="3200" dirty="0"/>
              <a:t>DISADVANTAGES</a:t>
            </a:r>
          </a:p>
          <a:p>
            <a:r>
              <a:rPr lang="en-US" dirty="0"/>
              <a:t>Limited Seats options</a:t>
            </a:r>
          </a:p>
          <a:p>
            <a:r>
              <a:rPr lang="en-US" dirty="0"/>
              <a:t>No seat recommendations</a:t>
            </a:r>
          </a:p>
          <a:p>
            <a:r>
              <a:rPr lang="en-US" dirty="0"/>
              <a:t>No support for </a:t>
            </a:r>
            <a:r>
              <a:rPr lang="en-US" dirty="0" err="1"/>
              <a:t>mutli</a:t>
            </a:r>
            <a:r>
              <a:rPr lang="en-US" dirty="0"/>
              <a:t> events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825900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10CDE-106C-0C95-7F5C-729A040C7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Requirements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D35848-BBC9-51A6-7FCB-C9AD7FFA4B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Software</a:t>
            </a:r>
          </a:p>
          <a:p>
            <a:r>
              <a:rPr lang="en-US" dirty="0"/>
              <a:t>Python 3.12(64 bits)</a:t>
            </a:r>
          </a:p>
          <a:p>
            <a:r>
              <a:rPr lang="en-US" dirty="0"/>
              <a:t>Visual studio code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Hardware</a:t>
            </a:r>
          </a:p>
          <a:p>
            <a:r>
              <a:rPr lang="en-US" dirty="0"/>
              <a:t>Processor : Intel i5, </a:t>
            </a:r>
            <a:r>
              <a:rPr lang="en-US"/>
              <a:t>11</a:t>
            </a:r>
            <a:r>
              <a:rPr lang="en-US" baseline="30000"/>
              <a:t>th</a:t>
            </a:r>
            <a:r>
              <a:rPr lang="en-US"/>
              <a:t> Gen</a:t>
            </a:r>
            <a:endParaRPr lang="en-US" dirty="0"/>
          </a:p>
          <a:p>
            <a:r>
              <a:rPr lang="en-US" dirty="0"/>
              <a:t>RAM         : 16GB</a:t>
            </a:r>
          </a:p>
          <a:p>
            <a:r>
              <a:rPr lang="en-US" dirty="0"/>
              <a:t>Hard Disk : 500GB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840613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686FD-E26A-FF35-1A22-AF1D26434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modules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D966BA-F67D-4BEC-6245-BF79798F7D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Module 1:  Here it represents an individual seats in a stadium.</a:t>
            </a:r>
          </a:p>
          <a:p>
            <a:pPr>
              <a:lnSpc>
                <a:spcPct val="100000"/>
              </a:lnSpc>
            </a:pPr>
            <a:r>
              <a:rPr lang="en-US" dirty="0"/>
              <a:t>Module 2: it provides unique identifiers for the sections.</a:t>
            </a:r>
          </a:p>
          <a:p>
            <a:pPr>
              <a:lnSpc>
                <a:spcPct val="100000"/>
              </a:lnSpc>
            </a:pPr>
            <a:r>
              <a:rPr lang="en-US" dirty="0"/>
              <a:t>Module 3:  Fills all available seats in the stadium, making them as occupied.</a:t>
            </a:r>
          </a:p>
          <a:p>
            <a:pPr>
              <a:lnSpc>
                <a:spcPct val="100000"/>
              </a:lnSpc>
            </a:pPr>
            <a:r>
              <a:rPr lang="en-US" dirty="0"/>
              <a:t>Module 4: Represents entire stadium which consist </a:t>
            </a:r>
            <a:r>
              <a:rPr lang="en-US"/>
              <a:t>multiple section.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Module 5: Allocates specific seats based on a provided list of allocations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5344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7D849-C132-7174-B209-980214DEE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Conclusion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209F5-BC79-0098-F6D9-261079939D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/>
              <a:t>I here by conclude that stadium seating management manages the crowd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Analysis the previous and current data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It provides a basic framework for managing seat allocation and optimizing seat arrangements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27553067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6DB8EB18-3657-4051-A897-2ED38832359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203</TotalTime>
  <Words>403</Words>
  <Application>Microsoft Office PowerPoint</Application>
  <PresentationFormat>Widescreen</PresentationFormat>
  <Paragraphs>72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Algerian</vt:lpstr>
      <vt:lpstr>Arial</vt:lpstr>
      <vt:lpstr>Cambria</vt:lpstr>
      <vt:lpstr>Century Gothic</vt:lpstr>
      <vt:lpstr>Times New Roman</vt:lpstr>
      <vt:lpstr>Vapor Trail</vt:lpstr>
      <vt:lpstr>Mini project review  on</vt:lpstr>
      <vt:lpstr>Kishkinda University </vt:lpstr>
      <vt:lpstr>Introduction</vt:lpstr>
      <vt:lpstr>mission</vt:lpstr>
      <vt:lpstr>Overview</vt:lpstr>
      <vt:lpstr>Advantages</vt:lpstr>
      <vt:lpstr>Requirements</vt:lpstr>
      <vt:lpstr>modules</vt:lpstr>
      <vt:lpstr>Conclusion</vt:lpstr>
      <vt:lpstr>Future  enhancement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IMRAN IMRAN</dc:creator>
  <cp:lastModifiedBy>IMRAN IMRAN</cp:lastModifiedBy>
  <cp:revision>8</cp:revision>
  <dcterms:created xsi:type="dcterms:W3CDTF">2024-09-26T09:14:49Z</dcterms:created>
  <dcterms:modified xsi:type="dcterms:W3CDTF">2024-09-27T07:10:44Z</dcterms:modified>
</cp:coreProperties>
</file>