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32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7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35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33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41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36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9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34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57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angular.io/" TargetMode="External"/><Relationship Id="rId3" Type="http://schemas.openxmlformats.org/officeDocument/2006/relationships/hyperlink" Target="https://www.kaggle.com/code/kendallgillies/video-game-sales-by-genre" TargetMode="External"/><Relationship Id="rId7" Type="http://schemas.openxmlformats.org/officeDocument/2006/relationships/hyperlink" Target="https://angular.io/star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graphacademy.neo4j.com/" TargetMode="External"/><Relationship Id="rId4" Type="http://schemas.openxmlformats.org/officeDocument/2006/relationships/hyperlink" Target="https://www.kaggle.com/discussion" TargetMode="External"/><Relationship Id="rId9" Type="http://schemas.openxmlformats.org/officeDocument/2006/relationships/hyperlink" Target="https://material.angular.io/components/categori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ass-lang.com/guide" TargetMode="External"/><Relationship Id="rId3" Type="http://schemas.openxmlformats.org/officeDocument/2006/relationships/hyperlink" Target="https://neo4j.com/cloud/platform/aura-graph-database/" TargetMode="External"/><Relationship Id="rId7" Type="http://schemas.openxmlformats.org/officeDocument/2006/relationships/hyperlink" Target="https://community.neo4j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f.io/j7q8y/" TargetMode="External"/><Relationship Id="rId5" Type="http://schemas.openxmlformats.org/officeDocument/2006/relationships/hyperlink" Target="https://github.com/vdelam00/SIBIVideojuegosSIBI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hyperlink" Target="https://www.cerem.es/blog/claves-para-hacer-un-buen-dafo-o-foda#:~:text=Los%2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66994" y="1302466"/>
            <a:ext cx="6064899" cy="2397966"/>
          </a:xfrm>
        </p:spPr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YouPlay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sz="3600" dirty="0" err="1" smtClean="0">
                <a:solidFill>
                  <a:schemeClr val="bg1"/>
                </a:solidFill>
              </a:rPr>
              <a:t>Recomendador</a:t>
            </a:r>
            <a:r>
              <a:rPr lang="es-ES" sz="3600" dirty="0" smtClean="0">
                <a:solidFill>
                  <a:schemeClr val="bg1"/>
                </a:solidFill>
              </a:rPr>
              <a:t> de videojuegos</a:t>
            </a:r>
            <a:endParaRPr lang="es-ES" sz="3600" dirty="0">
              <a:solidFill>
                <a:schemeClr val="bg1"/>
              </a:solidFill>
            </a:endParaRPr>
          </a:p>
        </p:txBody>
      </p:sp>
      <p:sp useBgFill="1"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42855" y="4894328"/>
            <a:ext cx="5473961" cy="1655762"/>
          </a:xfrm>
        </p:spPr>
        <p:txBody>
          <a:bodyPr/>
          <a:lstStyle/>
          <a:p>
            <a:pPr algn="r"/>
            <a:r>
              <a:rPr lang="es-ES" dirty="0" smtClean="0">
                <a:solidFill>
                  <a:schemeClr val="bg1"/>
                </a:solidFill>
              </a:rPr>
              <a:t>Víctor de la Fuente Martínez</a:t>
            </a:r>
          </a:p>
          <a:p>
            <a:pPr algn="r"/>
            <a:r>
              <a:rPr lang="es-ES" dirty="0" smtClean="0">
                <a:solidFill>
                  <a:schemeClr val="bg1"/>
                </a:solidFill>
              </a:rPr>
              <a:t>Sistemas de Información de Gestión y Business </a:t>
            </a:r>
            <a:r>
              <a:rPr lang="es-ES" dirty="0" err="1" smtClean="0">
                <a:solidFill>
                  <a:schemeClr val="bg1"/>
                </a:solidFill>
              </a:rPr>
              <a:t>Intelligence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19" y="2501449"/>
            <a:ext cx="32162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1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INTRODUCCIÓN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56" y="1825625"/>
            <a:ext cx="5778844" cy="3249489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18120"/>
            <a:ext cx="5456186" cy="2864498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48" y="5421931"/>
            <a:ext cx="32162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7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21108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HERRAMIENTAS UTILIZADAS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25625"/>
            <a:ext cx="9982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CSV </a:t>
            </a:r>
            <a:r>
              <a:rPr lang="es-ES" dirty="0" err="1" smtClean="0">
                <a:solidFill>
                  <a:schemeClr val="bg1"/>
                </a:solidFill>
              </a:rPr>
              <a:t>Kaggle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	Neo4j </a:t>
            </a:r>
            <a:r>
              <a:rPr lang="es-ES" dirty="0" err="1" smtClean="0">
                <a:solidFill>
                  <a:schemeClr val="bg1"/>
                </a:solidFill>
              </a:rPr>
              <a:t>AuraDB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y </a:t>
            </a:r>
            <a:r>
              <a:rPr lang="es-ES" dirty="0" err="1" smtClean="0">
                <a:solidFill>
                  <a:schemeClr val="bg1"/>
                </a:solidFill>
              </a:rPr>
              <a:t>Cypher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02" y="1431538"/>
            <a:ext cx="3229957" cy="1246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95" y="4188127"/>
            <a:ext cx="4339770" cy="15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3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11558" y="1825625"/>
            <a:ext cx="9842241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Framework Angular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HTML/SCSS</a:t>
            </a: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</a:t>
            </a:r>
            <a:r>
              <a:rPr lang="es-ES" dirty="0" err="1" smtClean="0">
                <a:solidFill>
                  <a:schemeClr val="bg1"/>
                </a:solidFill>
              </a:rPr>
              <a:t>Typescript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63" y="1261171"/>
            <a:ext cx="3250990" cy="1625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30" y="2843320"/>
            <a:ext cx="1525653" cy="1525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06" y="4802125"/>
            <a:ext cx="869302" cy="8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4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DAFO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05" y="1632857"/>
            <a:ext cx="5025778" cy="383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Líneas de futuro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2228" y="1825624"/>
            <a:ext cx="9851571" cy="442588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Mejorar algoritmo recomendación</a:t>
            </a: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Añadir usuarios</a:t>
            </a:r>
          </a:p>
          <a:p>
            <a:pPr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- Añadir otro tipo de ocio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37" y="4805264"/>
            <a:ext cx="2599241" cy="18194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757" y="1452400"/>
            <a:ext cx="2068081" cy="26432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9" y="2767828"/>
            <a:ext cx="3096208" cy="16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0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Referencias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3331" y="1162843"/>
            <a:ext cx="9125338" cy="4749379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dirty="0" err="1" smtClean="0">
                <a:solidFill>
                  <a:schemeClr val="bg1"/>
                </a:solidFill>
              </a:rPr>
              <a:t>Csv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de </a:t>
            </a:r>
            <a:r>
              <a:rPr lang="es-ES" dirty="0" err="1">
                <a:solidFill>
                  <a:schemeClr val="bg1"/>
                </a:solidFill>
              </a:rPr>
              <a:t>Kaggle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3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3"/>
              </a:rPr>
              <a:t>www.kaggle.com/code/kendallgillies/video-game-sales-by-genre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Foros </a:t>
            </a:r>
            <a:r>
              <a:rPr lang="es-ES" dirty="0">
                <a:solidFill>
                  <a:schemeClr val="bg1"/>
                </a:solidFill>
              </a:rPr>
              <a:t>de </a:t>
            </a:r>
            <a:r>
              <a:rPr lang="es-ES" dirty="0" err="1">
                <a:solidFill>
                  <a:schemeClr val="bg1"/>
                </a:solidFill>
              </a:rPr>
              <a:t>Kaggle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4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4"/>
              </a:rPr>
              <a:t>www.kaggle.com/discussion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Cursos </a:t>
            </a:r>
            <a:r>
              <a:rPr lang="es-ES" dirty="0">
                <a:solidFill>
                  <a:schemeClr val="bg1"/>
                </a:solidFill>
              </a:rPr>
              <a:t>Neo4j: </a:t>
            </a:r>
            <a:r>
              <a:rPr lang="es-ES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5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5"/>
              </a:rPr>
              <a:t>graphacademy.neo4j.com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Visual </a:t>
            </a:r>
            <a:r>
              <a:rPr lang="es-ES" dirty="0">
                <a:solidFill>
                  <a:schemeClr val="bg1"/>
                </a:solidFill>
              </a:rPr>
              <a:t>Studio </a:t>
            </a:r>
            <a:r>
              <a:rPr lang="es-ES" dirty="0" err="1">
                <a:solidFill>
                  <a:schemeClr val="bg1"/>
                </a:solidFill>
              </a:rPr>
              <a:t>Code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6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6"/>
              </a:rPr>
              <a:t>code.visualstudio.com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Inicio </a:t>
            </a:r>
            <a:r>
              <a:rPr lang="es-ES" dirty="0">
                <a:solidFill>
                  <a:schemeClr val="bg1"/>
                </a:solidFill>
              </a:rPr>
              <a:t>en Angular: </a:t>
            </a:r>
            <a:r>
              <a:rPr lang="es-ES" dirty="0" smtClean="0">
                <a:solidFill>
                  <a:schemeClr val="bg1"/>
                </a:solidFill>
                <a:hlinkClick r:id="rId7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7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7"/>
              </a:rPr>
              <a:t>angular.io/start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Páginas </a:t>
            </a:r>
            <a:r>
              <a:rPr lang="es-ES" dirty="0">
                <a:solidFill>
                  <a:schemeClr val="bg1"/>
                </a:solidFill>
              </a:rPr>
              <a:t>de ayuda en Angular: </a:t>
            </a:r>
            <a:r>
              <a:rPr lang="es-ES" dirty="0" smtClean="0">
                <a:solidFill>
                  <a:schemeClr val="bg1"/>
                </a:solidFill>
                <a:hlinkClick r:id="rId8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8"/>
              </a:rPr>
              <a:t>://material.angular.io</a:t>
            </a:r>
            <a:r>
              <a:rPr lang="es-ES" dirty="0" smtClean="0">
                <a:solidFill>
                  <a:schemeClr val="bg1"/>
                </a:solidFill>
                <a:hlinkClick r:id="rId8"/>
              </a:rPr>
              <a:t>/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Página </a:t>
            </a:r>
            <a:r>
              <a:rPr lang="es-ES" dirty="0">
                <a:solidFill>
                  <a:schemeClr val="bg1"/>
                </a:solidFill>
              </a:rPr>
              <a:t>para la creación de componentes en </a:t>
            </a:r>
            <a:r>
              <a:rPr lang="es-ES" dirty="0" smtClean="0">
                <a:solidFill>
                  <a:schemeClr val="bg1"/>
                </a:solidFill>
              </a:rPr>
              <a:t>Angular: </a:t>
            </a:r>
            <a:r>
              <a:rPr lang="es-ES" dirty="0" smtClean="0">
                <a:solidFill>
                  <a:schemeClr val="bg1"/>
                </a:solidFill>
                <a:hlinkClick r:id="rId9"/>
              </a:rPr>
              <a:t>https://material.angular.io/components/categories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3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8253" y="727789"/>
            <a:ext cx="9153332" cy="5383762"/>
          </a:xfrm>
          <a:noFill/>
        </p:spPr>
        <p:txBody>
          <a:bodyPr>
            <a:normAutofit lnSpcReduction="10000"/>
          </a:bodyPr>
          <a:lstStyle/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Neo4j </a:t>
            </a:r>
            <a:r>
              <a:rPr lang="es-ES" dirty="0" err="1" smtClean="0">
                <a:solidFill>
                  <a:schemeClr val="bg1"/>
                </a:solidFill>
              </a:rPr>
              <a:t>AuraDB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  <a:hlinkClick r:id="rId3"/>
              </a:rPr>
              <a:t>https://neo4j.com/cloud/platform/aura-graph-database/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GitHub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  <a:hlinkClick r:id="rId4"/>
              </a:rPr>
              <a:t>https://github.com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GitHub</a:t>
            </a:r>
            <a:r>
              <a:rPr lang="es-ES" dirty="0" smtClean="0">
                <a:solidFill>
                  <a:schemeClr val="bg1"/>
                </a:solidFill>
              </a:rPr>
              <a:t> del trabajo: </a:t>
            </a:r>
            <a:r>
              <a:rPr lang="es-ES" dirty="0" smtClean="0">
                <a:solidFill>
                  <a:schemeClr val="bg1"/>
                </a:solidFill>
                <a:hlinkClick r:id="rId5"/>
              </a:rPr>
              <a:t>https://</a:t>
            </a:r>
            <a:r>
              <a:rPr lang="es-ES" dirty="0" smtClean="0">
                <a:solidFill>
                  <a:schemeClr val="bg1"/>
                </a:solidFill>
                <a:hlinkClick r:id="rId5"/>
              </a:rPr>
              <a:t>github.com/vdelam00/VideojuegosSIBI</a:t>
            </a:r>
            <a:r>
              <a:rPr lang="es-ES" dirty="0" smtClean="0">
                <a:solidFill>
                  <a:schemeClr val="bg1"/>
                </a:solidFill>
              </a:rPr>
              <a:t>  </a:t>
            </a:r>
            <a:endParaRPr lang="es-ES" dirty="0"/>
          </a:p>
          <a:p>
            <a:r>
              <a:rPr lang="es-ES" dirty="0" smtClean="0">
                <a:solidFill>
                  <a:schemeClr val="bg1"/>
                </a:solidFill>
              </a:rPr>
              <a:t>OSF </a:t>
            </a:r>
            <a:r>
              <a:rPr lang="es-ES" dirty="0">
                <a:solidFill>
                  <a:schemeClr val="bg1"/>
                </a:solidFill>
              </a:rPr>
              <a:t>del proyecto: </a:t>
            </a:r>
            <a:r>
              <a:rPr lang="es-ES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6"/>
              </a:rPr>
              <a:t>://osf.io/j7q8y</a:t>
            </a:r>
            <a:r>
              <a:rPr lang="es-ES" dirty="0" smtClean="0">
                <a:solidFill>
                  <a:schemeClr val="bg1"/>
                </a:solidFill>
                <a:hlinkClick r:id="rId6"/>
              </a:rPr>
              <a:t>/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Foros </a:t>
            </a:r>
            <a:r>
              <a:rPr lang="es-ES" dirty="0">
                <a:solidFill>
                  <a:schemeClr val="bg1"/>
                </a:solidFill>
              </a:rPr>
              <a:t>de ayuda de Neo4j: </a:t>
            </a:r>
            <a:r>
              <a:rPr lang="es-ES" dirty="0" smtClean="0">
                <a:solidFill>
                  <a:schemeClr val="bg1"/>
                </a:solidFill>
                <a:hlinkClick r:id="rId7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7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7"/>
              </a:rPr>
              <a:t>community.neo4j.com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Recursos </a:t>
            </a:r>
            <a:r>
              <a:rPr lang="es-ES" dirty="0">
                <a:solidFill>
                  <a:schemeClr val="bg1"/>
                </a:solidFill>
              </a:rPr>
              <a:t>y ayuda de SCSS: </a:t>
            </a:r>
            <a:r>
              <a:rPr lang="es-ES" dirty="0" smtClean="0">
                <a:solidFill>
                  <a:schemeClr val="bg1"/>
                </a:solidFill>
                <a:hlinkClick r:id="rId8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8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8"/>
              </a:rPr>
              <a:t>sass-lang.com/guide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Ayuda </a:t>
            </a:r>
            <a:r>
              <a:rPr lang="es-ES" dirty="0">
                <a:solidFill>
                  <a:schemeClr val="bg1"/>
                </a:solidFill>
              </a:rPr>
              <a:t>en la creación del DAFO: </a:t>
            </a:r>
            <a:r>
              <a:rPr lang="es-ES" dirty="0" smtClean="0">
                <a:solidFill>
                  <a:schemeClr val="bg1"/>
                </a:solidFill>
                <a:hlinkClick r:id="rId9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9"/>
              </a:rPr>
              <a:t>://www.cerem.es/blog/claves-para-hacer-un-buen-dafo-o-foda#:~:</a:t>
            </a:r>
            <a:r>
              <a:rPr lang="es-ES" dirty="0" smtClean="0">
                <a:solidFill>
                  <a:schemeClr val="bg1"/>
                </a:solidFill>
                <a:hlinkClick r:id="rId9"/>
              </a:rPr>
              <a:t>text=Los%20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093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2983" y="537384"/>
            <a:ext cx="10515600" cy="1198109"/>
          </a:xfrm>
        </p:spPr>
        <p:txBody>
          <a:bodyPr>
            <a:normAutofit/>
          </a:bodyPr>
          <a:lstStyle/>
          <a:p>
            <a:pPr algn="ctr"/>
            <a:r>
              <a:rPr lang="es-ES" sz="8000" dirty="0" smtClean="0">
                <a:solidFill>
                  <a:schemeClr val="bg1"/>
                </a:solidFill>
              </a:rPr>
              <a:t>FIN</a:t>
            </a:r>
            <a:endParaRPr lang="es-ES" sz="8000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816289" y="5308437"/>
            <a:ext cx="10515600" cy="119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dirty="0" smtClean="0">
                <a:solidFill>
                  <a:schemeClr val="bg1"/>
                </a:solidFill>
              </a:rPr>
              <a:t>¡Damos paso a la aplicación!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45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158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YouPlay: Recomendador de videojuegos</vt:lpstr>
      <vt:lpstr>INTRODUCCIÓN</vt:lpstr>
      <vt:lpstr>HERRAMIENTAS UTILIZADAS</vt:lpstr>
      <vt:lpstr>Presentación de PowerPoint</vt:lpstr>
      <vt:lpstr>DAFO</vt:lpstr>
      <vt:lpstr>Líneas de futuro</vt:lpstr>
      <vt:lpstr>Referencias</vt:lpstr>
      <vt:lpstr>Presentación de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YouPlay: Recomendador de videojuegos</dc:title>
  <dc:creator>VICTOR</dc:creator>
  <cp:lastModifiedBy>VICTOR</cp:lastModifiedBy>
  <cp:revision>11</cp:revision>
  <dcterms:created xsi:type="dcterms:W3CDTF">2023-01-15T21:54:37Z</dcterms:created>
  <dcterms:modified xsi:type="dcterms:W3CDTF">2023-01-16T17:15:28Z</dcterms:modified>
</cp:coreProperties>
</file>