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86" d="100"/>
          <a:sy n="86"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8460-F5FF-40AD-9579-754B13660F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BF5789-5A9E-4CAF-BCC0-851C30CB7B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D9734B-7A44-4C2A-A215-FBFBB1E0DE22}"/>
              </a:ext>
            </a:extLst>
          </p:cNvPr>
          <p:cNvSpPr>
            <a:spLocks noGrp="1"/>
          </p:cNvSpPr>
          <p:nvPr>
            <p:ph type="dt" sz="half" idx="10"/>
          </p:nvPr>
        </p:nvSpPr>
        <p:spPr/>
        <p:txBody>
          <a:bodyPr/>
          <a:lstStyle/>
          <a:p>
            <a:fld id="{0D374740-527A-4304-B189-ED9AD5F93B6F}" type="datetimeFigureOut">
              <a:rPr lang="en-US" smtClean="0"/>
              <a:t>23-Nov-20</a:t>
            </a:fld>
            <a:endParaRPr lang="en-US"/>
          </a:p>
        </p:txBody>
      </p:sp>
      <p:sp>
        <p:nvSpPr>
          <p:cNvPr id="5" name="Footer Placeholder 4">
            <a:extLst>
              <a:ext uri="{FF2B5EF4-FFF2-40B4-BE49-F238E27FC236}">
                <a16:creationId xmlns:a16="http://schemas.microsoft.com/office/drawing/2014/main" id="{B1929201-31EF-4716-9393-0159DF3A2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CD74F-DD7C-4328-871E-ECCBB695B886}"/>
              </a:ext>
            </a:extLst>
          </p:cNvPr>
          <p:cNvSpPr>
            <a:spLocks noGrp="1"/>
          </p:cNvSpPr>
          <p:nvPr>
            <p:ph type="sldNum" sz="quarter" idx="12"/>
          </p:nvPr>
        </p:nvSpPr>
        <p:spPr/>
        <p:txBody>
          <a:bodyPr/>
          <a:lstStyle/>
          <a:p>
            <a:fld id="{DF281BCA-94D0-480F-B119-F2FB55D5606A}" type="slidenum">
              <a:rPr lang="en-US" smtClean="0"/>
              <a:t>‹#›</a:t>
            </a:fld>
            <a:endParaRPr lang="en-US"/>
          </a:p>
        </p:txBody>
      </p:sp>
    </p:spTree>
    <p:extLst>
      <p:ext uri="{BB962C8B-B14F-4D97-AF65-F5344CB8AC3E}">
        <p14:creationId xmlns:p14="http://schemas.microsoft.com/office/powerpoint/2010/main" val="758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BB3EE-2DD8-4E11-9F2C-B90AB8F937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9B0529-12AA-49CE-B9AF-73E50F9936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2BBB8-D2BE-4D6F-B834-4DA5DF2E65A4}"/>
              </a:ext>
            </a:extLst>
          </p:cNvPr>
          <p:cNvSpPr>
            <a:spLocks noGrp="1"/>
          </p:cNvSpPr>
          <p:nvPr>
            <p:ph type="dt" sz="half" idx="10"/>
          </p:nvPr>
        </p:nvSpPr>
        <p:spPr/>
        <p:txBody>
          <a:bodyPr/>
          <a:lstStyle/>
          <a:p>
            <a:fld id="{0D374740-527A-4304-B189-ED9AD5F93B6F}" type="datetimeFigureOut">
              <a:rPr lang="en-US" smtClean="0"/>
              <a:t>23-Nov-20</a:t>
            </a:fld>
            <a:endParaRPr lang="en-US"/>
          </a:p>
        </p:txBody>
      </p:sp>
      <p:sp>
        <p:nvSpPr>
          <p:cNvPr id="5" name="Footer Placeholder 4">
            <a:extLst>
              <a:ext uri="{FF2B5EF4-FFF2-40B4-BE49-F238E27FC236}">
                <a16:creationId xmlns:a16="http://schemas.microsoft.com/office/drawing/2014/main" id="{F3DEDC6E-42D6-4B91-9B0F-141469C07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0045A-6832-4AD8-96CD-578B117FEDD8}"/>
              </a:ext>
            </a:extLst>
          </p:cNvPr>
          <p:cNvSpPr>
            <a:spLocks noGrp="1"/>
          </p:cNvSpPr>
          <p:nvPr>
            <p:ph type="sldNum" sz="quarter" idx="12"/>
          </p:nvPr>
        </p:nvSpPr>
        <p:spPr/>
        <p:txBody>
          <a:bodyPr/>
          <a:lstStyle/>
          <a:p>
            <a:fld id="{DF281BCA-94D0-480F-B119-F2FB55D5606A}" type="slidenum">
              <a:rPr lang="en-US" smtClean="0"/>
              <a:t>‹#›</a:t>
            </a:fld>
            <a:endParaRPr lang="en-US"/>
          </a:p>
        </p:txBody>
      </p:sp>
    </p:spTree>
    <p:extLst>
      <p:ext uri="{BB962C8B-B14F-4D97-AF65-F5344CB8AC3E}">
        <p14:creationId xmlns:p14="http://schemas.microsoft.com/office/powerpoint/2010/main" val="380969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EC07B3-A2D8-444B-827C-ADB93B2884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1A1CE3-46EE-4C4F-BD44-B24C7CD050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23BAE-9409-4FC3-927B-B2BF05806455}"/>
              </a:ext>
            </a:extLst>
          </p:cNvPr>
          <p:cNvSpPr>
            <a:spLocks noGrp="1"/>
          </p:cNvSpPr>
          <p:nvPr>
            <p:ph type="dt" sz="half" idx="10"/>
          </p:nvPr>
        </p:nvSpPr>
        <p:spPr/>
        <p:txBody>
          <a:bodyPr/>
          <a:lstStyle/>
          <a:p>
            <a:fld id="{0D374740-527A-4304-B189-ED9AD5F93B6F}" type="datetimeFigureOut">
              <a:rPr lang="en-US" smtClean="0"/>
              <a:t>23-Nov-20</a:t>
            </a:fld>
            <a:endParaRPr lang="en-US"/>
          </a:p>
        </p:txBody>
      </p:sp>
      <p:sp>
        <p:nvSpPr>
          <p:cNvPr id="5" name="Footer Placeholder 4">
            <a:extLst>
              <a:ext uri="{FF2B5EF4-FFF2-40B4-BE49-F238E27FC236}">
                <a16:creationId xmlns:a16="http://schemas.microsoft.com/office/drawing/2014/main" id="{73D57870-66D9-4E01-96EA-7FE115115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C4E7A-C850-401E-AEAD-B21C4C8B24DE}"/>
              </a:ext>
            </a:extLst>
          </p:cNvPr>
          <p:cNvSpPr>
            <a:spLocks noGrp="1"/>
          </p:cNvSpPr>
          <p:nvPr>
            <p:ph type="sldNum" sz="quarter" idx="12"/>
          </p:nvPr>
        </p:nvSpPr>
        <p:spPr/>
        <p:txBody>
          <a:bodyPr/>
          <a:lstStyle/>
          <a:p>
            <a:fld id="{DF281BCA-94D0-480F-B119-F2FB55D5606A}" type="slidenum">
              <a:rPr lang="en-US" smtClean="0"/>
              <a:t>‹#›</a:t>
            </a:fld>
            <a:endParaRPr lang="en-US"/>
          </a:p>
        </p:txBody>
      </p:sp>
    </p:spTree>
    <p:extLst>
      <p:ext uri="{BB962C8B-B14F-4D97-AF65-F5344CB8AC3E}">
        <p14:creationId xmlns:p14="http://schemas.microsoft.com/office/powerpoint/2010/main" val="2499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6271-C8E6-4C70-878A-08C59CEF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7A5606-9F2F-4198-AEB6-C1747D427A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90F82-8199-4D15-9D1F-F22E3165C251}"/>
              </a:ext>
            </a:extLst>
          </p:cNvPr>
          <p:cNvSpPr>
            <a:spLocks noGrp="1"/>
          </p:cNvSpPr>
          <p:nvPr>
            <p:ph type="dt" sz="half" idx="10"/>
          </p:nvPr>
        </p:nvSpPr>
        <p:spPr/>
        <p:txBody>
          <a:bodyPr/>
          <a:lstStyle/>
          <a:p>
            <a:fld id="{0D374740-527A-4304-B189-ED9AD5F93B6F}" type="datetimeFigureOut">
              <a:rPr lang="en-US" smtClean="0"/>
              <a:t>23-Nov-20</a:t>
            </a:fld>
            <a:endParaRPr lang="en-US"/>
          </a:p>
        </p:txBody>
      </p:sp>
      <p:sp>
        <p:nvSpPr>
          <p:cNvPr id="5" name="Footer Placeholder 4">
            <a:extLst>
              <a:ext uri="{FF2B5EF4-FFF2-40B4-BE49-F238E27FC236}">
                <a16:creationId xmlns:a16="http://schemas.microsoft.com/office/drawing/2014/main" id="{BB56C8B2-F6A1-448E-8E0E-DBA88E2B0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1A5D7-E2B1-4B83-BA53-4CE6BE9DC575}"/>
              </a:ext>
            </a:extLst>
          </p:cNvPr>
          <p:cNvSpPr>
            <a:spLocks noGrp="1"/>
          </p:cNvSpPr>
          <p:nvPr>
            <p:ph type="sldNum" sz="quarter" idx="12"/>
          </p:nvPr>
        </p:nvSpPr>
        <p:spPr/>
        <p:txBody>
          <a:bodyPr/>
          <a:lstStyle/>
          <a:p>
            <a:fld id="{DF281BCA-94D0-480F-B119-F2FB55D5606A}" type="slidenum">
              <a:rPr lang="en-US" smtClean="0"/>
              <a:t>‹#›</a:t>
            </a:fld>
            <a:endParaRPr lang="en-US"/>
          </a:p>
        </p:txBody>
      </p:sp>
    </p:spTree>
    <p:extLst>
      <p:ext uri="{BB962C8B-B14F-4D97-AF65-F5344CB8AC3E}">
        <p14:creationId xmlns:p14="http://schemas.microsoft.com/office/powerpoint/2010/main" val="2913911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BA45-A65C-4339-8086-2066DE2A32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806468-9264-45AA-8D77-BC80332F5B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A2C28E-F734-491D-92EE-7DBA8E19E079}"/>
              </a:ext>
            </a:extLst>
          </p:cNvPr>
          <p:cNvSpPr>
            <a:spLocks noGrp="1"/>
          </p:cNvSpPr>
          <p:nvPr>
            <p:ph type="dt" sz="half" idx="10"/>
          </p:nvPr>
        </p:nvSpPr>
        <p:spPr/>
        <p:txBody>
          <a:bodyPr/>
          <a:lstStyle/>
          <a:p>
            <a:fld id="{0D374740-527A-4304-B189-ED9AD5F93B6F}" type="datetimeFigureOut">
              <a:rPr lang="en-US" smtClean="0"/>
              <a:t>23-Nov-20</a:t>
            </a:fld>
            <a:endParaRPr lang="en-US"/>
          </a:p>
        </p:txBody>
      </p:sp>
      <p:sp>
        <p:nvSpPr>
          <p:cNvPr id="5" name="Footer Placeholder 4">
            <a:extLst>
              <a:ext uri="{FF2B5EF4-FFF2-40B4-BE49-F238E27FC236}">
                <a16:creationId xmlns:a16="http://schemas.microsoft.com/office/drawing/2014/main" id="{FEFD9356-B9E6-4591-BC7C-F6413D39B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B1AC5-1917-491C-9DD2-840227041B80}"/>
              </a:ext>
            </a:extLst>
          </p:cNvPr>
          <p:cNvSpPr>
            <a:spLocks noGrp="1"/>
          </p:cNvSpPr>
          <p:nvPr>
            <p:ph type="sldNum" sz="quarter" idx="12"/>
          </p:nvPr>
        </p:nvSpPr>
        <p:spPr/>
        <p:txBody>
          <a:bodyPr/>
          <a:lstStyle/>
          <a:p>
            <a:fld id="{DF281BCA-94D0-480F-B119-F2FB55D5606A}" type="slidenum">
              <a:rPr lang="en-US" smtClean="0"/>
              <a:t>‹#›</a:t>
            </a:fld>
            <a:endParaRPr lang="en-US"/>
          </a:p>
        </p:txBody>
      </p:sp>
    </p:spTree>
    <p:extLst>
      <p:ext uri="{BB962C8B-B14F-4D97-AF65-F5344CB8AC3E}">
        <p14:creationId xmlns:p14="http://schemas.microsoft.com/office/powerpoint/2010/main" val="406231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5996C-E95A-432E-BB38-68A8129120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B35D0-FA7C-44D4-B7C2-C550912AA1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4E5482-9DC3-4629-AA81-48FCF12834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EAF548-7608-4E65-BD16-45F7111258A0}"/>
              </a:ext>
            </a:extLst>
          </p:cNvPr>
          <p:cNvSpPr>
            <a:spLocks noGrp="1"/>
          </p:cNvSpPr>
          <p:nvPr>
            <p:ph type="dt" sz="half" idx="10"/>
          </p:nvPr>
        </p:nvSpPr>
        <p:spPr/>
        <p:txBody>
          <a:bodyPr/>
          <a:lstStyle/>
          <a:p>
            <a:fld id="{0D374740-527A-4304-B189-ED9AD5F93B6F}" type="datetimeFigureOut">
              <a:rPr lang="en-US" smtClean="0"/>
              <a:t>23-Nov-20</a:t>
            </a:fld>
            <a:endParaRPr lang="en-US"/>
          </a:p>
        </p:txBody>
      </p:sp>
      <p:sp>
        <p:nvSpPr>
          <p:cNvPr id="6" name="Footer Placeholder 5">
            <a:extLst>
              <a:ext uri="{FF2B5EF4-FFF2-40B4-BE49-F238E27FC236}">
                <a16:creationId xmlns:a16="http://schemas.microsoft.com/office/drawing/2014/main" id="{812A1221-14AB-48FC-92EB-CDE4A7AE59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7DC0D-1A43-47DA-8067-2E6B6FBF3931}"/>
              </a:ext>
            </a:extLst>
          </p:cNvPr>
          <p:cNvSpPr>
            <a:spLocks noGrp="1"/>
          </p:cNvSpPr>
          <p:nvPr>
            <p:ph type="sldNum" sz="quarter" idx="12"/>
          </p:nvPr>
        </p:nvSpPr>
        <p:spPr/>
        <p:txBody>
          <a:bodyPr/>
          <a:lstStyle/>
          <a:p>
            <a:fld id="{DF281BCA-94D0-480F-B119-F2FB55D5606A}" type="slidenum">
              <a:rPr lang="en-US" smtClean="0"/>
              <a:t>‹#›</a:t>
            </a:fld>
            <a:endParaRPr lang="en-US"/>
          </a:p>
        </p:txBody>
      </p:sp>
    </p:spTree>
    <p:extLst>
      <p:ext uri="{BB962C8B-B14F-4D97-AF65-F5344CB8AC3E}">
        <p14:creationId xmlns:p14="http://schemas.microsoft.com/office/powerpoint/2010/main" val="3023859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4B71-90EE-4D8E-96DB-77D503DBDA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490184-3674-4E5D-AAA7-A341B84C8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0E2F21-BDC8-46C3-A9A6-DAA754B4E0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749DA7-007D-4599-A992-3CFC84BB06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03DE1C-02E8-4330-84E3-5393C9309B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DEE435-FE78-4E95-B336-13044481F11B}"/>
              </a:ext>
            </a:extLst>
          </p:cNvPr>
          <p:cNvSpPr>
            <a:spLocks noGrp="1"/>
          </p:cNvSpPr>
          <p:nvPr>
            <p:ph type="dt" sz="half" idx="10"/>
          </p:nvPr>
        </p:nvSpPr>
        <p:spPr/>
        <p:txBody>
          <a:bodyPr/>
          <a:lstStyle/>
          <a:p>
            <a:fld id="{0D374740-527A-4304-B189-ED9AD5F93B6F}" type="datetimeFigureOut">
              <a:rPr lang="en-US" smtClean="0"/>
              <a:t>23-Nov-20</a:t>
            </a:fld>
            <a:endParaRPr lang="en-US"/>
          </a:p>
        </p:txBody>
      </p:sp>
      <p:sp>
        <p:nvSpPr>
          <p:cNvPr id="8" name="Footer Placeholder 7">
            <a:extLst>
              <a:ext uri="{FF2B5EF4-FFF2-40B4-BE49-F238E27FC236}">
                <a16:creationId xmlns:a16="http://schemas.microsoft.com/office/drawing/2014/main" id="{4150F05F-FF3D-4F00-8258-EC308D2BC7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0DA379-F5CB-4DC6-9605-CF9C07D77ADE}"/>
              </a:ext>
            </a:extLst>
          </p:cNvPr>
          <p:cNvSpPr>
            <a:spLocks noGrp="1"/>
          </p:cNvSpPr>
          <p:nvPr>
            <p:ph type="sldNum" sz="quarter" idx="12"/>
          </p:nvPr>
        </p:nvSpPr>
        <p:spPr/>
        <p:txBody>
          <a:bodyPr/>
          <a:lstStyle/>
          <a:p>
            <a:fld id="{DF281BCA-94D0-480F-B119-F2FB55D5606A}" type="slidenum">
              <a:rPr lang="en-US" smtClean="0"/>
              <a:t>‹#›</a:t>
            </a:fld>
            <a:endParaRPr lang="en-US"/>
          </a:p>
        </p:txBody>
      </p:sp>
    </p:spTree>
    <p:extLst>
      <p:ext uri="{BB962C8B-B14F-4D97-AF65-F5344CB8AC3E}">
        <p14:creationId xmlns:p14="http://schemas.microsoft.com/office/powerpoint/2010/main" val="2183364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725D-BBF4-4B87-B85E-3B09EAFB47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98012-E272-4C2C-8229-9981373018A1}"/>
              </a:ext>
            </a:extLst>
          </p:cNvPr>
          <p:cNvSpPr>
            <a:spLocks noGrp="1"/>
          </p:cNvSpPr>
          <p:nvPr>
            <p:ph type="dt" sz="half" idx="10"/>
          </p:nvPr>
        </p:nvSpPr>
        <p:spPr/>
        <p:txBody>
          <a:bodyPr/>
          <a:lstStyle/>
          <a:p>
            <a:fld id="{0D374740-527A-4304-B189-ED9AD5F93B6F}" type="datetimeFigureOut">
              <a:rPr lang="en-US" smtClean="0"/>
              <a:t>23-Nov-20</a:t>
            </a:fld>
            <a:endParaRPr lang="en-US"/>
          </a:p>
        </p:txBody>
      </p:sp>
      <p:sp>
        <p:nvSpPr>
          <p:cNvPr id="4" name="Footer Placeholder 3">
            <a:extLst>
              <a:ext uri="{FF2B5EF4-FFF2-40B4-BE49-F238E27FC236}">
                <a16:creationId xmlns:a16="http://schemas.microsoft.com/office/drawing/2014/main" id="{DB69A6E5-CF98-407C-9E8C-0F68AA4F9C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CB763D-5901-4872-A36A-3AEC80DCA9B0}"/>
              </a:ext>
            </a:extLst>
          </p:cNvPr>
          <p:cNvSpPr>
            <a:spLocks noGrp="1"/>
          </p:cNvSpPr>
          <p:nvPr>
            <p:ph type="sldNum" sz="quarter" idx="12"/>
          </p:nvPr>
        </p:nvSpPr>
        <p:spPr/>
        <p:txBody>
          <a:bodyPr/>
          <a:lstStyle/>
          <a:p>
            <a:fld id="{DF281BCA-94D0-480F-B119-F2FB55D5606A}" type="slidenum">
              <a:rPr lang="en-US" smtClean="0"/>
              <a:t>‹#›</a:t>
            </a:fld>
            <a:endParaRPr lang="en-US"/>
          </a:p>
        </p:txBody>
      </p:sp>
    </p:spTree>
    <p:extLst>
      <p:ext uri="{BB962C8B-B14F-4D97-AF65-F5344CB8AC3E}">
        <p14:creationId xmlns:p14="http://schemas.microsoft.com/office/powerpoint/2010/main" val="23910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CDB127-5B98-49E0-BEDB-C4D0F04335F9}"/>
              </a:ext>
            </a:extLst>
          </p:cNvPr>
          <p:cNvSpPr>
            <a:spLocks noGrp="1"/>
          </p:cNvSpPr>
          <p:nvPr>
            <p:ph type="dt" sz="half" idx="10"/>
          </p:nvPr>
        </p:nvSpPr>
        <p:spPr/>
        <p:txBody>
          <a:bodyPr/>
          <a:lstStyle/>
          <a:p>
            <a:fld id="{0D374740-527A-4304-B189-ED9AD5F93B6F}" type="datetimeFigureOut">
              <a:rPr lang="en-US" smtClean="0"/>
              <a:t>23-Nov-20</a:t>
            </a:fld>
            <a:endParaRPr lang="en-US"/>
          </a:p>
        </p:txBody>
      </p:sp>
      <p:sp>
        <p:nvSpPr>
          <p:cNvPr id="3" name="Footer Placeholder 2">
            <a:extLst>
              <a:ext uri="{FF2B5EF4-FFF2-40B4-BE49-F238E27FC236}">
                <a16:creationId xmlns:a16="http://schemas.microsoft.com/office/drawing/2014/main" id="{03F0C9D8-1FA9-4765-B35F-21A468259E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D215E7-1991-4A90-B0E1-568E8F474B5A}"/>
              </a:ext>
            </a:extLst>
          </p:cNvPr>
          <p:cNvSpPr>
            <a:spLocks noGrp="1"/>
          </p:cNvSpPr>
          <p:nvPr>
            <p:ph type="sldNum" sz="quarter" idx="12"/>
          </p:nvPr>
        </p:nvSpPr>
        <p:spPr/>
        <p:txBody>
          <a:bodyPr/>
          <a:lstStyle/>
          <a:p>
            <a:fld id="{DF281BCA-94D0-480F-B119-F2FB55D5606A}" type="slidenum">
              <a:rPr lang="en-US" smtClean="0"/>
              <a:t>‹#›</a:t>
            </a:fld>
            <a:endParaRPr lang="en-US"/>
          </a:p>
        </p:txBody>
      </p:sp>
    </p:spTree>
    <p:extLst>
      <p:ext uri="{BB962C8B-B14F-4D97-AF65-F5344CB8AC3E}">
        <p14:creationId xmlns:p14="http://schemas.microsoft.com/office/powerpoint/2010/main" val="3576721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B8BA-106C-4E4A-9901-0B4E46CB0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32314-CEC4-44FA-BCFB-69ADCCD9BE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E6F369-CC1F-4E69-B036-1E4E3F9DA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D291F-F0B3-4064-B079-DA6DEBACF7C3}"/>
              </a:ext>
            </a:extLst>
          </p:cNvPr>
          <p:cNvSpPr>
            <a:spLocks noGrp="1"/>
          </p:cNvSpPr>
          <p:nvPr>
            <p:ph type="dt" sz="half" idx="10"/>
          </p:nvPr>
        </p:nvSpPr>
        <p:spPr/>
        <p:txBody>
          <a:bodyPr/>
          <a:lstStyle/>
          <a:p>
            <a:fld id="{0D374740-527A-4304-B189-ED9AD5F93B6F}" type="datetimeFigureOut">
              <a:rPr lang="en-US" smtClean="0"/>
              <a:t>23-Nov-20</a:t>
            </a:fld>
            <a:endParaRPr lang="en-US"/>
          </a:p>
        </p:txBody>
      </p:sp>
      <p:sp>
        <p:nvSpPr>
          <p:cNvPr id="6" name="Footer Placeholder 5">
            <a:extLst>
              <a:ext uri="{FF2B5EF4-FFF2-40B4-BE49-F238E27FC236}">
                <a16:creationId xmlns:a16="http://schemas.microsoft.com/office/drawing/2014/main" id="{DD0E9463-25B6-46FF-972F-971B7DC5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B0B4E-B97E-42F6-8BF4-AC83A0FE4BC0}"/>
              </a:ext>
            </a:extLst>
          </p:cNvPr>
          <p:cNvSpPr>
            <a:spLocks noGrp="1"/>
          </p:cNvSpPr>
          <p:nvPr>
            <p:ph type="sldNum" sz="quarter" idx="12"/>
          </p:nvPr>
        </p:nvSpPr>
        <p:spPr/>
        <p:txBody>
          <a:bodyPr/>
          <a:lstStyle/>
          <a:p>
            <a:fld id="{DF281BCA-94D0-480F-B119-F2FB55D5606A}" type="slidenum">
              <a:rPr lang="en-US" smtClean="0"/>
              <a:t>‹#›</a:t>
            </a:fld>
            <a:endParaRPr lang="en-US"/>
          </a:p>
        </p:txBody>
      </p:sp>
    </p:spTree>
    <p:extLst>
      <p:ext uri="{BB962C8B-B14F-4D97-AF65-F5344CB8AC3E}">
        <p14:creationId xmlns:p14="http://schemas.microsoft.com/office/powerpoint/2010/main" val="264542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65024-08AF-4A0F-A380-A068340F9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B562B2-90F7-410C-91FF-C68D36788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42A256-D199-47DF-A1B8-E0FDD05185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01AA4A-95C4-4B19-BB8E-D8EB3B5DEC72}"/>
              </a:ext>
            </a:extLst>
          </p:cNvPr>
          <p:cNvSpPr>
            <a:spLocks noGrp="1"/>
          </p:cNvSpPr>
          <p:nvPr>
            <p:ph type="dt" sz="half" idx="10"/>
          </p:nvPr>
        </p:nvSpPr>
        <p:spPr/>
        <p:txBody>
          <a:bodyPr/>
          <a:lstStyle/>
          <a:p>
            <a:fld id="{0D374740-527A-4304-B189-ED9AD5F93B6F}" type="datetimeFigureOut">
              <a:rPr lang="en-US" smtClean="0"/>
              <a:t>23-Nov-20</a:t>
            </a:fld>
            <a:endParaRPr lang="en-US"/>
          </a:p>
        </p:txBody>
      </p:sp>
      <p:sp>
        <p:nvSpPr>
          <p:cNvPr id="6" name="Footer Placeholder 5">
            <a:extLst>
              <a:ext uri="{FF2B5EF4-FFF2-40B4-BE49-F238E27FC236}">
                <a16:creationId xmlns:a16="http://schemas.microsoft.com/office/drawing/2014/main" id="{965085B6-F19B-446B-AD36-727531FEC2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F34C24-9E5C-4054-A3A6-FB5A2967DC74}"/>
              </a:ext>
            </a:extLst>
          </p:cNvPr>
          <p:cNvSpPr>
            <a:spLocks noGrp="1"/>
          </p:cNvSpPr>
          <p:nvPr>
            <p:ph type="sldNum" sz="quarter" idx="12"/>
          </p:nvPr>
        </p:nvSpPr>
        <p:spPr/>
        <p:txBody>
          <a:bodyPr/>
          <a:lstStyle/>
          <a:p>
            <a:fld id="{DF281BCA-94D0-480F-B119-F2FB55D5606A}" type="slidenum">
              <a:rPr lang="en-US" smtClean="0"/>
              <a:t>‹#›</a:t>
            </a:fld>
            <a:endParaRPr lang="en-US"/>
          </a:p>
        </p:txBody>
      </p:sp>
    </p:spTree>
    <p:extLst>
      <p:ext uri="{BB962C8B-B14F-4D97-AF65-F5344CB8AC3E}">
        <p14:creationId xmlns:p14="http://schemas.microsoft.com/office/powerpoint/2010/main" val="293079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A13EAB-E7AF-4738-B256-D985101F80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C69B5B-70CD-4B36-87AE-CFC255E06F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E4741-13DF-4ED0-BE35-D607FB8A16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374740-527A-4304-B189-ED9AD5F93B6F}" type="datetimeFigureOut">
              <a:rPr lang="en-US" smtClean="0"/>
              <a:t>23-Nov-20</a:t>
            </a:fld>
            <a:endParaRPr lang="en-US"/>
          </a:p>
        </p:txBody>
      </p:sp>
      <p:sp>
        <p:nvSpPr>
          <p:cNvPr id="5" name="Footer Placeholder 4">
            <a:extLst>
              <a:ext uri="{FF2B5EF4-FFF2-40B4-BE49-F238E27FC236}">
                <a16:creationId xmlns:a16="http://schemas.microsoft.com/office/drawing/2014/main" id="{A2E229B4-0C0F-4997-80B0-28A79F5BF4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38B694-347A-4F1F-A2DF-50BE272574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81BCA-94D0-480F-B119-F2FB55D5606A}" type="slidenum">
              <a:rPr lang="en-US" smtClean="0"/>
              <a:t>‹#›</a:t>
            </a:fld>
            <a:endParaRPr lang="en-US"/>
          </a:p>
        </p:txBody>
      </p:sp>
    </p:spTree>
    <p:extLst>
      <p:ext uri="{BB962C8B-B14F-4D97-AF65-F5344CB8AC3E}">
        <p14:creationId xmlns:p14="http://schemas.microsoft.com/office/powerpoint/2010/main" val="877286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2.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567E4-3707-429B-9DAE-F1EAF196BEB5}"/>
              </a:ext>
            </a:extLst>
          </p:cNvPr>
          <p:cNvSpPr>
            <a:spLocks noGrp="1"/>
          </p:cNvSpPr>
          <p:nvPr>
            <p:ph type="ctrTitle"/>
          </p:nvPr>
        </p:nvSpPr>
        <p:spPr/>
        <p:txBody>
          <a:bodyPr/>
          <a:lstStyle/>
          <a:p>
            <a:r>
              <a:rPr lang="en-US" dirty="0"/>
              <a:t>Take-Home Challenge</a:t>
            </a:r>
          </a:p>
        </p:txBody>
      </p:sp>
      <p:sp>
        <p:nvSpPr>
          <p:cNvPr id="3" name="Subtitle 2">
            <a:extLst>
              <a:ext uri="{FF2B5EF4-FFF2-40B4-BE49-F238E27FC236}">
                <a16:creationId xmlns:a16="http://schemas.microsoft.com/office/drawing/2014/main" id="{910E18B0-24D2-4BA7-9329-90CC1A85A993}"/>
              </a:ext>
            </a:extLst>
          </p:cNvPr>
          <p:cNvSpPr>
            <a:spLocks noGrp="1"/>
          </p:cNvSpPr>
          <p:nvPr>
            <p:ph type="subTitle" idx="1"/>
          </p:nvPr>
        </p:nvSpPr>
        <p:spPr/>
        <p:txBody>
          <a:bodyPr/>
          <a:lstStyle/>
          <a:p>
            <a:r>
              <a:rPr lang="en-US" dirty="0"/>
              <a:t>Design Challenge</a:t>
            </a:r>
          </a:p>
        </p:txBody>
      </p:sp>
    </p:spTree>
    <p:extLst>
      <p:ext uri="{BB962C8B-B14F-4D97-AF65-F5344CB8AC3E}">
        <p14:creationId xmlns:p14="http://schemas.microsoft.com/office/powerpoint/2010/main" val="348479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020BE2-66FE-4C58-B2F9-2632F25668DD}"/>
              </a:ext>
            </a:extLst>
          </p:cNvPr>
          <p:cNvSpPr/>
          <p:nvPr/>
        </p:nvSpPr>
        <p:spPr>
          <a:xfrm>
            <a:off x="791592" y="1120061"/>
            <a:ext cx="10608815" cy="4770537"/>
          </a:xfrm>
          <a:prstGeom prst="rect">
            <a:avLst/>
          </a:prstGeom>
        </p:spPr>
        <p:txBody>
          <a:bodyPr wrap="square">
            <a:spAutoFit/>
          </a:bodyPr>
          <a:lstStyle/>
          <a:p>
            <a:r>
              <a:rPr lang="en-US" sz="1600" dirty="0"/>
              <a:t>You have recently joined a conversation with one of </a:t>
            </a:r>
            <a:r>
              <a:rPr lang="en-US" sz="1600" dirty="0" err="1"/>
              <a:t>Fourcast's</a:t>
            </a:r>
            <a:r>
              <a:rPr lang="en-US" sz="1600" dirty="0"/>
              <a:t> customers. The indicated that they have a lot of on-premise data residing in different sources (e.g. Oracle, </a:t>
            </a:r>
            <a:r>
              <a:rPr lang="en-US" sz="1600" dirty="0" err="1"/>
              <a:t>MongoD</a:t>
            </a:r>
            <a:r>
              <a:rPr lang="en-US" sz="1600" dirty="0"/>
              <a:t>, PostgreSQL) and they would like to enrich that data with the data of some external APIs (e.g. public government records) and some file based data they receive from their own customers (e.g. CSV exports of customers annual sales). For the time being, the enrichment is performed on each individual on-premise data source and the customer has the following issues:</a:t>
            </a:r>
          </a:p>
          <a:p>
            <a:endParaRPr lang="en-US" sz="1600" dirty="0"/>
          </a:p>
          <a:p>
            <a:pPr marL="342900" indent="-342900">
              <a:buFont typeface="+mj-lt"/>
              <a:buAutoNum type="arabicPeriod"/>
            </a:pPr>
            <a:r>
              <a:rPr lang="en-US" sz="1600" dirty="0"/>
              <a:t> They are not able to have a unified view of the data and jumping between on-premise sources to obtain insights is cumbersome.</a:t>
            </a:r>
          </a:p>
          <a:p>
            <a:pPr marL="342900" indent="-342900">
              <a:buFont typeface="+mj-lt"/>
              <a:buAutoNum type="arabicPeriod"/>
            </a:pPr>
            <a:r>
              <a:rPr lang="en-US" sz="1600" dirty="0"/>
              <a:t>Enriching on-premise sources puts a lot of pressure on their systems and sometimes impacts their website’s backends.</a:t>
            </a:r>
          </a:p>
          <a:p>
            <a:pPr marL="342900" indent="-342900">
              <a:buFont typeface="+mj-lt"/>
              <a:buAutoNum type="arabicPeriod"/>
            </a:pPr>
            <a:r>
              <a:rPr lang="en-US" sz="1600" dirty="0"/>
              <a:t>They have no way of monitoring the quality of their data.</a:t>
            </a:r>
          </a:p>
          <a:p>
            <a:pPr marL="342900" indent="-342900">
              <a:buFont typeface="+mj-lt"/>
              <a:buAutoNum type="arabicPeriod"/>
            </a:pPr>
            <a:r>
              <a:rPr lang="en-US" sz="1600" dirty="0"/>
              <a:t>Their ad-hoc solutions are not scalable.</a:t>
            </a:r>
          </a:p>
          <a:p>
            <a:pPr marL="342900" indent="-342900">
              <a:buFont typeface="+mj-lt"/>
              <a:buAutoNum type="arabicPeriod"/>
            </a:pPr>
            <a:r>
              <a:rPr lang="en-US" sz="1600" dirty="0"/>
              <a:t>It is impossible to catch up with business requirements since only the database team is fully aware of what data is available at which source and most of their time is wasted on answering questions like: “Is there a way to know how many customers are part of X?”</a:t>
            </a:r>
          </a:p>
          <a:p>
            <a:pPr marL="342900" indent="-342900">
              <a:buFont typeface="+mj-lt"/>
              <a:buAutoNum type="arabicPeriod"/>
            </a:pPr>
            <a:endParaRPr lang="en-US" sz="1600" dirty="0"/>
          </a:p>
          <a:p>
            <a:r>
              <a:rPr lang="en-US" sz="1600" dirty="0"/>
              <a:t>You have been asked to put together a presentation of maximum 20 slides and</a:t>
            </a:r>
          </a:p>
          <a:p>
            <a:r>
              <a:rPr lang="en-US" sz="1600" dirty="0"/>
              <a:t>provide a solution which at the minimum solves the current existing issues. You</a:t>
            </a:r>
          </a:p>
          <a:p>
            <a:r>
              <a:rPr lang="en-US" sz="1600" dirty="0"/>
              <a:t>are encouraged to extend this challenge’s requirements as you deem suitable.</a:t>
            </a:r>
          </a:p>
          <a:p>
            <a:r>
              <a:rPr lang="en-US" sz="1600" dirty="0"/>
              <a:t>No code needs to be delivered for this part of the challenge.</a:t>
            </a:r>
          </a:p>
        </p:txBody>
      </p:sp>
    </p:spTree>
    <p:extLst>
      <p:ext uri="{BB962C8B-B14F-4D97-AF65-F5344CB8AC3E}">
        <p14:creationId xmlns:p14="http://schemas.microsoft.com/office/powerpoint/2010/main" val="320570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81E474E-81D9-49A5-AB25-AEB6909C47E8}"/>
              </a:ext>
            </a:extLst>
          </p:cNvPr>
          <p:cNvGrpSpPr/>
          <p:nvPr/>
        </p:nvGrpSpPr>
        <p:grpSpPr>
          <a:xfrm>
            <a:off x="452568" y="1326703"/>
            <a:ext cx="1385110" cy="4070967"/>
            <a:chOff x="276225" y="1358283"/>
            <a:chExt cx="1466850" cy="4070967"/>
          </a:xfrm>
        </p:grpSpPr>
        <p:sp>
          <p:nvSpPr>
            <p:cNvPr id="8" name="Rectangle 7">
              <a:extLst>
                <a:ext uri="{FF2B5EF4-FFF2-40B4-BE49-F238E27FC236}">
                  <a16:creationId xmlns:a16="http://schemas.microsoft.com/office/drawing/2014/main" id="{F37896AA-0CE1-47E5-A222-ADCD35AD84C0}"/>
                </a:ext>
              </a:extLst>
            </p:cNvPr>
            <p:cNvSpPr/>
            <p:nvPr/>
          </p:nvSpPr>
          <p:spPr>
            <a:xfrm>
              <a:off x="276225" y="1358283"/>
              <a:ext cx="1466850" cy="4070967"/>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accent6">
                      <a:lumMod val="50000"/>
                    </a:schemeClr>
                  </a:solidFill>
                </a:rPr>
                <a:t>SOURCES SYSTEMS</a:t>
              </a:r>
            </a:p>
          </p:txBody>
        </p:sp>
        <p:pic>
          <p:nvPicPr>
            <p:cNvPr id="5" name="Picture 4" descr="Icon&#10;&#10;Description automatically generated">
              <a:extLst>
                <a:ext uri="{FF2B5EF4-FFF2-40B4-BE49-F238E27FC236}">
                  <a16:creationId xmlns:a16="http://schemas.microsoft.com/office/drawing/2014/main" id="{514270DB-5B9F-4397-A970-47EA3CC53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166" y="3084292"/>
              <a:ext cx="653476" cy="923959"/>
            </a:xfrm>
            <a:prstGeom prst="rect">
              <a:avLst/>
            </a:prstGeom>
          </p:spPr>
        </p:pic>
        <p:pic>
          <p:nvPicPr>
            <p:cNvPr id="7" name="Picture 6" descr="Logo, company name&#10;&#10;Description automatically generated">
              <a:extLst>
                <a:ext uri="{FF2B5EF4-FFF2-40B4-BE49-F238E27FC236}">
                  <a16:creationId xmlns:a16="http://schemas.microsoft.com/office/drawing/2014/main" id="{30160E0B-B539-490D-95FC-739624EEB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33" y="4363780"/>
              <a:ext cx="642144" cy="642144"/>
            </a:xfrm>
            <a:prstGeom prst="rect">
              <a:avLst/>
            </a:prstGeom>
          </p:spPr>
        </p:pic>
      </p:grpSp>
      <p:sp>
        <p:nvSpPr>
          <p:cNvPr id="2" name="Title 1">
            <a:extLst>
              <a:ext uri="{FF2B5EF4-FFF2-40B4-BE49-F238E27FC236}">
                <a16:creationId xmlns:a16="http://schemas.microsoft.com/office/drawing/2014/main" id="{FD5FC9BF-7A37-4EC4-B065-3D8C3EE38DA2}"/>
              </a:ext>
            </a:extLst>
          </p:cNvPr>
          <p:cNvSpPr>
            <a:spLocks noGrp="1"/>
          </p:cNvSpPr>
          <p:nvPr>
            <p:ph type="title"/>
          </p:nvPr>
        </p:nvSpPr>
        <p:spPr>
          <a:xfrm>
            <a:off x="278907" y="-30726"/>
            <a:ext cx="10515600" cy="1325563"/>
          </a:xfrm>
        </p:spPr>
        <p:txBody>
          <a:bodyPr/>
          <a:lstStyle/>
          <a:p>
            <a:r>
              <a:rPr lang="en-US" dirty="0"/>
              <a:t>Proposition 1</a:t>
            </a:r>
          </a:p>
        </p:txBody>
      </p:sp>
      <p:pic>
        <p:nvPicPr>
          <p:cNvPr id="1028" name="Picture 4" descr="html5 and css3">
            <a:extLst>
              <a:ext uri="{FF2B5EF4-FFF2-40B4-BE49-F238E27FC236}">
                <a16:creationId xmlns:a16="http://schemas.microsoft.com/office/drawing/2014/main" id="{E480954B-4BA0-470E-A5B0-2820EB3B5CA5}"/>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24333" y="1950910"/>
            <a:ext cx="841580" cy="841580"/>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a:extLst>
              <a:ext uri="{FF2B5EF4-FFF2-40B4-BE49-F238E27FC236}">
                <a16:creationId xmlns:a16="http://schemas.microsoft.com/office/drawing/2014/main" id="{C669A8DC-0F1A-43C7-9858-AFE1C42B0EF2}"/>
              </a:ext>
            </a:extLst>
          </p:cNvPr>
          <p:cNvGrpSpPr/>
          <p:nvPr/>
        </p:nvGrpSpPr>
        <p:grpSpPr>
          <a:xfrm>
            <a:off x="5118871" y="2563161"/>
            <a:ext cx="2862154" cy="1595523"/>
            <a:chOff x="5118871" y="2563161"/>
            <a:chExt cx="2862154" cy="1595523"/>
          </a:xfrm>
        </p:grpSpPr>
        <p:sp>
          <p:nvSpPr>
            <p:cNvPr id="39" name="Rectangle 38">
              <a:extLst>
                <a:ext uri="{FF2B5EF4-FFF2-40B4-BE49-F238E27FC236}">
                  <a16:creationId xmlns:a16="http://schemas.microsoft.com/office/drawing/2014/main" id="{6E57D668-D4A1-46AE-B603-E22015820BE4}"/>
                </a:ext>
              </a:extLst>
            </p:cNvPr>
            <p:cNvSpPr/>
            <p:nvPr/>
          </p:nvSpPr>
          <p:spPr>
            <a:xfrm>
              <a:off x="5118871" y="2563161"/>
              <a:ext cx="2862154" cy="15955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Data Enrichment</a:t>
              </a:r>
            </a:p>
          </p:txBody>
        </p:sp>
        <p:pic>
          <p:nvPicPr>
            <p:cNvPr id="1040" name="Picture 16" descr="Processing AVRO data using Google Cloud DataProc | by Sourabh Jain | Medium">
              <a:extLst>
                <a:ext uri="{FF2B5EF4-FFF2-40B4-BE49-F238E27FC236}">
                  <a16:creationId xmlns:a16="http://schemas.microsoft.com/office/drawing/2014/main" id="{0BC90D77-B91C-4B88-82C1-019311FFA7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1868" y="2800458"/>
              <a:ext cx="2690017" cy="1345010"/>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01A23131-BB37-47AA-8311-D74446096DEC}"/>
              </a:ext>
            </a:extLst>
          </p:cNvPr>
          <p:cNvGrpSpPr/>
          <p:nvPr/>
        </p:nvGrpSpPr>
        <p:grpSpPr>
          <a:xfrm>
            <a:off x="3239869" y="2827006"/>
            <a:ext cx="1198486" cy="1067834"/>
            <a:chOff x="2654423" y="2876365"/>
            <a:chExt cx="1198486" cy="1067834"/>
          </a:xfrm>
        </p:grpSpPr>
        <p:pic>
          <p:nvPicPr>
            <p:cNvPr id="1042" name="Picture 18" descr="Kafka Logo Tall - Apache Kafka Logo,png download, transparent png image |  Png images, Apache kafka, Transparent">
              <a:extLst>
                <a:ext uri="{FF2B5EF4-FFF2-40B4-BE49-F238E27FC236}">
                  <a16:creationId xmlns:a16="http://schemas.microsoft.com/office/drawing/2014/main" id="{C22211C7-8604-4C15-A641-70AE11995E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7205" y="3136078"/>
              <a:ext cx="524392" cy="58584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3CF868E-9068-43DB-8027-ACAB6653117C}"/>
                </a:ext>
              </a:extLst>
            </p:cNvPr>
            <p:cNvSpPr/>
            <p:nvPr/>
          </p:nvSpPr>
          <p:spPr>
            <a:xfrm>
              <a:off x="2654423" y="2876365"/>
              <a:ext cx="1198486" cy="10678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5" name="Straight Arrow Connector 14">
            <a:extLst>
              <a:ext uri="{FF2B5EF4-FFF2-40B4-BE49-F238E27FC236}">
                <a16:creationId xmlns:a16="http://schemas.microsoft.com/office/drawing/2014/main" id="{0AFEC838-D19B-4708-9F21-7539243F8FDE}"/>
              </a:ext>
            </a:extLst>
          </p:cNvPr>
          <p:cNvCxnSpPr>
            <a:stCxn id="8" idx="3"/>
            <a:endCxn id="12" idx="1"/>
          </p:cNvCxnSpPr>
          <p:nvPr/>
        </p:nvCxnSpPr>
        <p:spPr>
          <a:xfrm flipV="1">
            <a:off x="1837678" y="3360923"/>
            <a:ext cx="1402191" cy="12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8E0441F-AE2D-436B-87BC-7E280D016697}"/>
              </a:ext>
            </a:extLst>
          </p:cNvPr>
          <p:cNvSpPr txBox="1"/>
          <p:nvPr/>
        </p:nvSpPr>
        <p:spPr>
          <a:xfrm>
            <a:off x="2169596" y="3177520"/>
            <a:ext cx="574196" cy="369332"/>
          </a:xfrm>
          <a:prstGeom prst="rect">
            <a:avLst/>
          </a:prstGeom>
          <a:solidFill>
            <a:schemeClr val="bg1"/>
          </a:solidFill>
        </p:spPr>
        <p:txBody>
          <a:bodyPr wrap="none" rtlCol="0">
            <a:spAutoFit/>
          </a:bodyPr>
          <a:lstStyle/>
          <a:p>
            <a:r>
              <a:rPr lang="en-US" dirty="0"/>
              <a:t>CDC</a:t>
            </a:r>
          </a:p>
        </p:txBody>
      </p:sp>
      <p:grpSp>
        <p:nvGrpSpPr>
          <p:cNvPr id="36" name="Group 35">
            <a:extLst>
              <a:ext uri="{FF2B5EF4-FFF2-40B4-BE49-F238E27FC236}">
                <a16:creationId xmlns:a16="http://schemas.microsoft.com/office/drawing/2014/main" id="{59CE4E20-3B5E-4049-A8CF-DA39A6643CD7}"/>
              </a:ext>
            </a:extLst>
          </p:cNvPr>
          <p:cNvGrpSpPr/>
          <p:nvPr/>
        </p:nvGrpSpPr>
        <p:grpSpPr>
          <a:xfrm>
            <a:off x="452568" y="5520926"/>
            <a:ext cx="10827501" cy="671241"/>
            <a:chOff x="381740" y="5521911"/>
            <a:chExt cx="10827501" cy="671241"/>
          </a:xfrm>
        </p:grpSpPr>
        <p:sp>
          <p:nvSpPr>
            <p:cNvPr id="35" name="Rectangle 34">
              <a:extLst>
                <a:ext uri="{FF2B5EF4-FFF2-40B4-BE49-F238E27FC236}">
                  <a16:creationId xmlns:a16="http://schemas.microsoft.com/office/drawing/2014/main" id="{E91D7F9D-43FC-41D0-8B52-68CE927FF167}"/>
                </a:ext>
              </a:extLst>
            </p:cNvPr>
            <p:cNvSpPr/>
            <p:nvPr/>
          </p:nvSpPr>
          <p:spPr>
            <a:xfrm>
              <a:off x="381740" y="5521911"/>
              <a:ext cx="10827501" cy="662188"/>
            </a:xfrm>
            <a:prstGeom prst="rect">
              <a:avLst/>
            </a:prstGeom>
            <a:solidFill>
              <a:schemeClr val="accent1">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4" name="Picture 20" descr="Collibra Demo: Trust Your Data and Set It Free with an Enterprise Data  Catalog - DATAVERSITY">
              <a:extLst>
                <a:ext uri="{FF2B5EF4-FFF2-40B4-BE49-F238E27FC236}">
                  <a16:creationId xmlns:a16="http://schemas.microsoft.com/office/drawing/2014/main" id="{E94E372B-B2A2-4CBE-AA11-9CF7B9A7FC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4227" y="5527175"/>
              <a:ext cx="1627943" cy="665977"/>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9" name="Straight Arrow Connector 18">
            <a:extLst>
              <a:ext uri="{FF2B5EF4-FFF2-40B4-BE49-F238E27FC236}">
                <a16:creationId xmlns:a16="http://schemas.microsoft.com/office/drawing/2014/main" id="{BE4EDA3A-8EB6-423E-8124-51714451D611}"/>
              </a:ext>
            </a:extLst>
          </p:cNvPr>
          <p:cNvCxnSpPr>
            <a:cxnSpLocks/>
            <a:stCxn id="12" idx="3"/>
            <a:endCxn id="39" idx="1"/>
          </p:cNvCxnSpPr>
          <p:nvPr/>
        </p:nvCxnSpPr>
        <p:spPr>
          <a:xfrm>
            <a:off x="4438355" y="3360923"/>
            <a:ext cx="6805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DAD577E-D0D7-41D6-A883-69A969AD47CF}"/>
              </a:ext>
            </a:extLst>
          </p:cNvPr>
          <p:cNvGrpSpPr/>
          <p:nvPr/>
        </p:nvGrpSpPr>
        <p:grpSpPr>
          <a:xfrm>
            <a:off x="8764738" y="2504041"/>
            <a:ext cx="2515331" cy="1713764"/>
            <a:chOff x="8177518" y="2011453"/>
            <a:chExt cx="3145147" cy="2082518"/>
          </a:xfrm>
          <a:solidFill>
            <a:schemeClr val="accent2">
              <a:lumMod val="40000"/>
              <a:lumOff val="60000"/>
            </a:schemeClr>
          </a:solidFill>
        </p:grpSpPr>
        <p:sp>
          <p:nvSpPr>
            <p:cNvPr id="26" name="Rectangle 25">
              <a:extLst>
                <a:ext uri="{FF2B5EF4-FFF2-40B4-BE49-F238E27FC236}">
                  <a16:creationId xmlns:a16="http://schemas.microsoft.com/office/drawing/2014/main" id="{DB10EBAD-EA24-49BB-A74C-7A913397758D}"/>
                </a:ext>
              </a:extLst>
            </p:cNvPr>
            <p:cNvSpPr/>
            <p:nvPr/>
          </p:nvSpPr>
          <p:spPr>
            <a:xfrm>
              <a:off x="8177518" y="2011453"/>
              <a:ext cx="3145147" cy="2082518"/>
            </a:xfrm>
            <a:prstGeom prst="rect">
              <a:avLst/>
            </a:prstGeom>
            <a:grp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solidFill>
                    <a:schemeClr val="accent2">
                      <a:lumMod val="50000"/>
                    </a:schemeClr>
                  </a:solidFill>
                </a:rPr>
                <a:t>DataLake</a:t>
              </a:r>
              <a:endParaRPr lang="en-US" dirty="0">
                <a:solidFill>
                  <a:schemeClr val="accent2">
                    <a:lumMod val="50000"/>
                  </a:schemeClr>
                </a:solidFill>
              </a:endParaRPr>
            </a:p>
          </p:txBody>
        </p:sp>
        <p:grpSp>
          <p:nvGrpSpPr>
            <p:cNvPr id="28" name="Group 27">
              <a:extLst>
                <a:ext uri="{FF2B5EF4-FFF2-40B4-BE49-F238E27FC236}">
                  <a16:creationId xmlns:a16="http://schemas.microsoft.com/office/drawing/2014/main" id="{3AC17520-8721-418F-9E34-44E371486A5A}"/>
                </a:ext>
              </a:extLst>
            </p:cNvPr>
            <p:cNvGrpSpPr/>
            <p:nvPr/>
          </p:nvGrpSpPr>
          <p:grpSpPr>
            <a:xfrm>
              <a:off x="8488441" y="2643344"/>
              <a:ext cx="2374384" cy="914400"/>
              <a:chOff x="8541654" y="2759426"/>
              <a:chExt cx="2374384" cy="914400"/>
            </a:xfrm>
            <a:grpFill/>
          </p:grpSpPr>
          <p:pic>
            <p:nvPicPr>
              <p:cNvPr id="1038" name="Picture 14" descr="Google Cloud Storage - Gigya Documentation - Developer's Guide">
                <a:extLst>
                  <a:ext uri="{FF2B5EF4-FFF2-40B4-BE49-F238E27FC236}">
                    <a16:creationId xmlns:a16="http://schemas.microsoft.com/office/drawing/2014/main" id="{0CEA3E48-E492-4A21-B6B4-3A2ACB6C13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1654" y="2759426"/>
                <a:ext cx="914400" cy="914400"/>
              </a:xfrm>
              <a:prstGeom prst="rect">
                <a:avLst/>
              </a:prstGeom>
              <a:grp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58113E3C-020C-4EC7-9508-173F833531F9}"/>
                  </a:ext>
                </a:extLst>
              </p:cNvPr>
              <p:cNvSpPr txBox="1"/>
              <p:nvPr/>
            </p:nvSpPr>
            <p:spPr>
              <a:xfrm>
                <a:off x="9572336" y="3031960"/>
                <a:ext cx="1343702" cy="338554"/>
              </a:xfrm>
              <a:prstGeom prst="rect">
                <a:avLst/>
              </a:prstGeom>
              <a:grpFill/>
            </p:spPr>
            <p:txBody>
              <a:bodyPr wrap="none" rtlCol="0">
                <a:spAutoFit/>
              </a:bodyPr>
              <a:lstStyle/>
              <a:p>
                <a:r>
                  <a:rPr lang="en-US" sz="1600" dirty="0"/>
                  <a:t>Cloud Storage</a:t>
                </a:r>
              </a:p>
            </p:txBody>
          </p:sp>
        </p:grpSp>
      </p:grpSp>
      <p:cxnSp>
        <p:nvCxnSpPr>
          <p:cNvPr id="32" name="Straight Arrow Connector 31">
            <a:extLst>
              <a:ext uri="{FF2B5EF4-FFF2-40B4-BE49-F238E27FC236}">
                <a16:creationId xmlns:a16="http://schemas.microsoft.com/office/drawing/2014/main" id="{1432D7C7-6B3C-4895-B239-A8212AD3888C}"/>
              </a:ext>
            </a:extLst>
          </p:cNvPr>
          <p:cNvCxnSpPr>
            <a:cxnSpLocks/>
            <a:stCxn id="39" idx="3"/>
            <a:endCxn id="26" idx="1"/>
          </p:cNvCxnSpPr>
          <p:nvPr/>
        </p:nvCxnSpPr>
        <p:spPr>
          <a:xfrm>
            <a:off x="7981025" y="3360923"/>
            <a:ext cx="7837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11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0A6DA57E-9318-4F35-8EA3-024436355692}"/>
              </a:ext>
            </a:extLst>
          </p:cNvPr>
          <p:cNvCxnSpPr>
            <a:cxnSpLocks/>
            <a:stCxn id="31" idx="3"/>
            <a:endCxn id="8" idx="1"/>
          </p:cNvCxnSpPr>
          <p:nvPr/>
        </p:nvCxnSpPr>
        <p:spPr>
          <a:xfrm>
            <a:off x="2086399" y="3514586"/>
            <a:ext cx="19496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D5FC9BF-7A37-4EC4-B065-3D8C3EE38DA2}"/>
              </a:ext>
            </a:extLst>
          </p:cNvPr>
          <p:cNvSpPr>
            <a:spLocks noGrp="1"/>
          </p:cNvSpPr>
          <p:nvPr>
            <p:ph type="title"/>
          </p:nvPr>
        </p:nvSpPr>
        <p:spPr>
          <a:xfrm>
            <a:off x="278907" y="-30726"/>
            <a:ext cx="10515600" cy="1325563"/>
          </a:xfrm>
        </p:spPr>
        <p:txBody>
          <a:bodyPr/>
          <a:lstStyle/>
          <a:p>
            <a:r>
              <a:rPr lang="en-US" dirty="0"/>
              <a:t>Proposition 2</a:t>
            </a:r>
          </a:p>
        </p:txBody>
      </p:sp>
      <p:pic>
        <p:nvPicPr>
          <p:cNvPr id="1028" name="Picture 4" descr="html5 and css3">
            <a:extLst>
              <a:ext uri="{FF2B5EF4-FFF2-40B4-BE49-F238E27FC236}">
                <a16:creationId xmlns:a16="http://schemas.microsoft.com/office/drawing/2014/main" id="{E480954B-4BA0-470E-A5B0-2820EB3B5C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4333" y="1950910"/>
            <a:ext cx="841580" cy="84158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8E0441F-AE2D-436B-87BC-7E280D016697}"/>
              </a:ext>
            </a:extLst>
          </p:cNvPr>
          <p:cNvSpPr txBox="1"/>
          <p:nvPr/>
        </p:nvSpPr>
        <p:spPr>
          <a:xfrm>
            <a:off x="2375168" y="3147722"/>
            <a:ext cx="1362361" cy="307777"/>
          </a:xfrm>
          <a:prstGeom prst="rect">
            <a:avLst/>
          </a:prstGeom>
          <a:solidFill>
            <a:schemeClr val="bg1"/>
          </a:solidFill>
        </p:spPr>
        <p:txBody>
          <a:bodyPr wrap="none" rtlCol="0">
            <a:spAutoFit/>
          </a:bodyPr>
          <a:lstStyle/>
          <a:p>
            <a:r>
              <a:rPr lang="en-US" sz="1400" dirty="0"/>
              <a:t>Cloud Migration</a:t>
            </a:r>
          </a:p>
        </p:txBody>
      </p:sp>
      <p:grpSp>
        <p:nvGrpSpPr>
          <p:cNvPr id="30" name="Group 29">
            <a:extLst>
              <a:ext uri="{FF2B5EF4-FFF2-40B4-BE49-F238E27FC236}">
                <a16:creationId xmlns:a16="http://schemas.microsoft.com/office/drawing/2014/main" id="{20675DBC-3198-40FE-818F-31E38015FE5C}"/>
              </a:ext>
            </a:extLst>
          </p:cNvPr>
          <p:cNvGrpSpPr/>
          <p:nvPr/>
        </p:nvGrpSpPr>
        <p:grpSpPr>
          <a:xfrm>
            <a:off x="701289" y="1479102"/>
            <a:ext cx="1385110" cy="4070967"/>
            <a:chOff x="276225" y="1358283"/>
            <a:chExt cx="1466850" cy="4070967"/>
          </a:xfrm>
        </p:grpSpPr>
        <p:sp>
          <p:nvSpPr>
            <p:cNvPr id="31" name="Rectangle 30">
              <a:extLst>
                <a:ext uri="{FF2B5EF4-FFF2-40B4-BE49-F238E27FC236}">
                  <a16:creationId xmlns:a16="http://schemas.microsoft.com/office/drawing/2014/main" id="{72E32B28-9CA5-4FF9-BA2D-F7952A83EC53}"/>
                </a:ext>
              </a:extLst>
            </p:cNvPr>
            <p:cNvSpPr/>
            <p:nvPr/>
          </p:nvSpPr>
          <p:spPr>
            <a:xfrm>
              <a:off x="276225" y="1358283"/>
              <a:ext cx="1466850" cy="4070967"/>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accent6">
                      <a:lumMod val="50000"/>
                    </a:schemeClr>
                  </a:solidFill>
                </a:rPr>
                <a:t>SOURCES SYSTEMS</a:t>
              </a:r>
            </a:p>
          </p:txBody>
        </p:sp>
        <p:pic>
          <p:nvPicPr>
            <p:cNvPr id="33" name="Picture 32" descr="Icon&#10;&#10;Description automatically generated">
              <a:extLst>
                <a:ext uri="{FF2B5EF4-FFF2-40B4-BE49-F238E27FC236}">
                  <a16:creationId xmlns:a16="http://schemas.microsoft.com/office/drawing/2014/main" id="{DDAC12EB-3E84-4706-AB61-65378BA6A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166" y="3084292"/>
              <a:ext cx="653476" cy="923959"/>
            </a:xfrm>
            <a:prstGeom prst="rect">
              <a:avLst/>
            </a:prstGeom>
          </p:spPr>
        </p:pic>
        <p:pic>
          <p:nvPicPr>
            <p:cNvPr id="34" name="Picture 33" descr="Logo, company name&#10;&#10;Description automatically generated">
              <a:extLst>
                <a:ext uri="{FF2B5EF4-FFF2-40B4-BE49-F238E27FC236}">
                  <a16:creationId xmlns:a16="http://schemas.microsoft.com/office/drawing/2014/main" id="{E656ADAD-1E51-456B-9469-E64F3A2CFA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833" y="4363780"/>
              <a:ext cx="642144" cy="642144"/>
            </a:xfrm>
            <a:prstGeom prst="rect">
              <a:avLst/>
            </a:prstGeom>
          </p:spPr>
        </p:pic>
      </p:grpSp>
      <p:grpSp>
        <p:nvGrpSpPr>
          <p:cNvPr id="14" name="Group 13">
            <a:extLst>
              <a:ext uri="{FF2B5EF4-FFF2-40B4-BE49-F238E27FC236}">
                <a16:creationId xmlns:a16="http://schemas.microsoft.com/office/drawing/2014/main" id="{0C9C2C3C-A04D-46D9-9C70-EBBC4AE030A6}"/>
              </a:ext>
            </a:extLst>
          </p:cNvPr>
          <p:cNvGrpSpPr/>
          <p:nvPr/>
        </p:nvGrpSpPr>
        <p:grpSpPr>
          <a:xfrm>
            <a:off x="4036064" y="1479102"/>
            <a:ext cx="1385110" cy="4070967"/>
            <a:chOff x="3373315" y="1492373"/>
            <a:chExt cx="1385110" cy="4070967"/>
          </a:xfrm>
        </p:grpSpPr>
        <p:sp>
          <p:nvSpPr>
            <p:cNvPr id="8" name="Rectangle 7">
              <a:extLst>
                <a:ext uri="{FF2B5EF4-FFF2-40B4-BE49-F238E27FC236}">
                  <a16:creationId xmlns:a16="http://schemas.microsoft.com/office/drawing/2014/main" id="{F37896AA-0CE1-47E5-A222-ADCD35AD84C0}"/>
                </a:ext>
              </a:extLst>
            </p:cNvPr>
            <p:cNvSpPr/>
            <p:nvPr/>
          </p:nvSpPr>
          <p:spPr>
            <a:xfrm>
              <a:off x="3373315" y="1492373"/>
              <a:ext cx="1385110" cy="4070967"/>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accent6">
                      <a:lumMod val="50000"/>
                    </a:schemeClr>
                  </a:solidFill>
                </a:rPr>
                <a:t>SOURCES SYSTEMS</a:t>
              </a:r>
            </a:p>
          </p:txBody>
        </p:sp>
        <p:grpSp>
          <p:nvGrpSpPr>
            <p:cNvPr id="9" name="Group 8">
              <a:extLst>
                <a:ext uri="{FF2B5EF4-FFF2-40B4-BE49-F238E27FC236}">
                  <a16:creationId xmlns:a16="http://schemas.microsoft.com/office/drawing/2014/main" id="{2A060672-7467-4F19-B5D8-7521F437F721}"/>
                </a:ext>
              </a:extLst>
            </p:cNvPr>
            <p:cNvGrpSpPr/>
            <p:nvPr/>
          </p:nvGrpSpPr>
          <p:grpSpPr>
            <a:xfrm>
              <a:off x="3686730" y="4208298"/>
              <a:ext cx="830227" cy="918446"/>
              <a:chOff x="6251714" y="3639483"/>
              <a:chExt cx="830227" cy="918446"/>
            </a:xfrm>
          </p:grpSpPr>
          <p:pic>
            <p:nvPicPr>
              <p:cNvPr id="3074" name="Picture 2" descr="Google Firestore | Jovo Marketplace">
                <a:extLst>
                  <a:ext uri="{FF2B5EF4-FFF2-40B4-BE49-F238E27FC236}">
                    <a16:creationId xmlns:a16="http://schemas.microsoft.com/office/drawing/2014/main" id="{C8EBFAE0-45FA-4323-84AD-99E7414B49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4549" y="3639483"/>
                <a:ext cx="764558" cy="7645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4EAB4F1-6B33-4F89-BF37-D4A7A4D34A5E}"/>
                  </a:ext>
                </a:extLst>
              </p:cNvPr>
              <p:cNvSpPr txBox="1"/>
              <p:nvPr/>
            </p:nvSpPr>
            <p:spPr>
              <a:xfrm>
                <a:off x="6251714" y="4250152"/>
                <a:ext cx="830227" cy="307777"/>
              </a:xfrm>
              <a:prstGeom prst="rect">
                <a:avLst/>
              </a:prstGeom>
              <a:noFill/>
            </p:spPr>
            <p:txBody>
              <a:bodyPr wrap="none" rtlCol="0">
                <a:spAutoFit/>
              </a:bodyPr>
              <a:lstStyle/>
              <a:p>
                <a:r>
                  <a:rPr lang="en-US" sz="1400" dirty="0" err="1"/>
                  <a:t>Firestore</a:t>
                </a:r>
                <a:endParaRPr lang="en-US" dirty="0"/>
              </a:p>
            </p:txBody>
          </p:sp>
        </p:grpSp>
        <p:grpSp>
          <p:nvGrpSpPr>
            <p:cNvPr id="10" name="Group 9">
              <a:extLst>
                <a:ext uri="{FF2B5EF4-FFF2-40B4-BE49-F238E27FC236}">
                  <a16:creationId xmlns:a16="http://schemas.microsoft.com/office/drawing/2014/main" id="{F7CAE0EC-09BF-4CE1-A042-6D406C394BD1}"/>
                </a:ext>
              </a:extLst>
            </p:cNvPr>
            <p:cNvGrpSpPr/>
            <p:nvPr/>
          </p:nvGrpSpPr>
          <p:grpSpPr>
            <a:xfrm>
              <a:off x="3606710" y="3140166"/>
              <a:ext cx="923651" cy="914244"/>
              <a:chOff x="6569650" y="3060624"/>
              <a:chExt cx="923651" cy="914244"/>
            </a:xfrm>
          </p:grpSpPr>
          <p:pic>
            <p:nvPicPr>
              <p:cNvPr id="38" name="Picture 8" descr="Image for post">
                <a:extLst>
                  <a:ext uri="{FF2B5EF4-FFF2-40B4-BE49-F238E27FC236}">
                    <a16:creationId xmlns:a16="http://schemas.microsoft.com/office/drawing/2014/main" id="{4818E432-9045-46A3-9F1B-968FC9C4B0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0900" y="3060624"/>
                <a:ext cx="621153" cy="621153"/>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7C8F9080-2F75-4507-8E4C-6858F64B357C}"/>
                  </a:ext>
                </a:extLst>
              </p:cNvPr>
              <p:cNvSpPr txBox="1"/>
              <p:nvPr/>
            </p:nvSpPr>
            <p:spPr>
              <a:xfrm>
                <a:off x="6569650" y="3667091"/>
                <a:ext cx="923651" cy="307777"/>
              </a:xfrm>
              <a:prstGeom prst="rect">
                <a:avLst/>
              </a:prstGeom>
              <a:noFill/>
            </p:spPr>
            <p:txBody>
              <a:bodyPr wrap="none" rtlCol="0">
                <a:spAutoFit/>
              </a:bodyPr>
              <a:lstStyle/>
              <a:p>
                <a:r>
                  <a:rPr lang="en-US" sz="1400" dirty="0"/>
                  <a:t>Cloud SQL</a:t>
                </a:r>
                <a:endParaRPr lang="en-US" dirty="0"/>
              </a:p>
            </p:txBody>
          </p:sp>
        </p:grpSp>
        <p:grpSp>
          <p:nvGrpSpPr>
            <p:cNvPr id="43" name="Group 42">
              <a:extLst>
                <a:ext uri="{FF2B5EF4-FFF2-40B4-BE49-F238E27FC236}">
                  <a16:creationId xmlns:a16="http://schemas.microsoft.com/office/drawing/2014/main" id="{2844BFCB-8A6F-413D-B3FA-62CC1F987D62}"/>
                </a:ext>
              </a:extLst>
            </p:cNvPr>
            <p:cNvGrpSpPr/>
            <p:nvPr/>
          </p:nvGrpSpPr>
          <p:grpSpPr>
            <a:xfrm>
              <a:off x="3606710" y="2028386"/>
              <a:ext cx="923651" cy="914244"/>
              <a:chOff x="6569650" y="3060624"/>
              <a:chExt cx="923651" cy="914244"/>
            </a:xfrm>
          </p:grpSpPr>
          <p:pic>
            <p:nvPicPr>
              <p:cNvPr id="44" name="Picture 8" descr="Image for post">
                <a:extLst>
                  <a:ext uri="{FF2B5EF4-FFF2-40B4-BE49-F238E27FC236}">
                    <a16:creationId xmlns:a16="http://schemas.microsoft.com/office/drawing/2014/main" id="{E22088F6-4D06-4E22-9136-8666E7DDAE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0900" y="3060624"/>
                <a:ext cx="621153" cy="621153"/>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F1E39F02-8780-4A24-A606-7D9E32659D0F}"/>
                  </a:ext>
                </a:extLst>
              </p:cNvPr>
              <p:cNvSpPr txBox="1"/>
              <p:nvPr/>
            </p:nvSpPr>
            <p:spPr>
              <a:xfrm>
                <a:off x="6569650" y="3667091"/>
                <a:ext cx="923651" cy="307777"/>
              </a:xfrm>
              <a:prstGeom prst="rect">
                <a:avLst/>
              </a:prstGeom>
              <a:noFill/>
            </p:spPr>
            <p:txBody>
              <a:bodyPr wrap="none" rtlCol="0">
                <a:spAutoFit/>
              </a:bodyPr>
              <a:lstStyle/>
              <a:p>
                <a:r>
                  <a:rPr lang="en-US" sz="1400" dirty="0"/>
                  <a:t>Cloud SQL</a:t>
                </a:r>
                <a:endParaRPr lang="en-US" dirty="0"/>
              </a:p>
            </p:txBody>
          </p:sp>
        </p:grpSp>
      </p:grpSp>
      <p:pic>
        <p:nvPicPr>
          <p:cNvPr id="46" name="Picture 4" descr="html5 and css3">
            <a:extLst>
              <a:ext uri="{FF2B5EF4-FFF2-40B4-BE49-F238E27FC236}">
                <a16:creationId xmlns:a16="http://schemas.microsoft.com/office/drawing/2014/main" id="{9690C1F5-E6D4-4A9B-B489-DA7BB6A47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054" y="2064914"/>
            <a:ext cx="841580" cy="84158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A949C7C8-0500-4FFC-BC90-47FE4E34947D}"/>
              </a:ext>
            </a:extLst>
          </p:cNvPr>
          <p:cNvGrpSpPr/>
          <p:nvPr/>
        </p:nvGrpSpPr>
        <p:grpSpPr>
          <a:xfrm>
            <a:off x="6277864" y="3669381"/>
            <a:ext cx="1476652" cy="815218"/>
            <a:chOff x="4838330" y="2290439"/>
            <a:chExt cx="1476652" cy="815218"/>
          </a:xfrm>
        </p:grpSpPr>
        <p:sp>
          <p:nvSpPr>
            <p:cNvPr id="17" name="Rectangle 16">
              <a:extLst>
                <a:ext uri="{FF2B5EF4-FFF2-40B4-BE49-F238E27FC236}">
                  <a16:creationId xmlns:a16="http://schemas.microsoft.com/office/drawing/2014/main" id="{A779EE54-73EA-45E2-BBDE-96321AF09076}"/>
                </a:ext>
              </a:extLst>
            </p:cNvPr>
            <p:cNvSpPr/>
            <p:nvPr/>
          </p:nvSpPr>
          <p:spPr>
            <a:xfrm>
              <a:off x="4838330" y="2290439"/>
              <a:ext cx="1476652" cy="815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chemeClr val="tx1"/>
                  </a:solidFill>
                </a:rPr>
                <a:t>CDC</a:t>
              </a:r>
              <a:endParaRPr lang="en-US" dirty="0">
                <a:solidFill>
                  <a:schemeClr val="tx1"/>
                </a:solidFill>
              </a:endParaRPr>
            </a:p>
          </p:txBody>
        </p:sp>
        <p:pic>
          <p:nvPicPr>
            <p:cNvPr id="47" name="Picture 2" descr="Use CDC to create AMQP Based Events with Apache Camel and Debezium |  Michael Costello">
              <a:extLst>
                <a:ext uri="{FF2B5EF4-FFF2-40B4-BE49-F238E27FC236}">
                  <a16:creationId xmlns:a16="http://schemas.microsoft.com/office/drawing/2014/main" id="{C4EA4240-93A1-41CF-882F-BEAE3C758C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9731" y="2676519"/>
              <a:ext cx="1188645" cy="2610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Group 48">
            <a:extLst>
              <a:ext uri="{FF2B5EF4-FFF2-40B4-BE49-F238E27FC236}">
                <a16:creationId xmlns:a16="http://schemas.microsoft.com/office/drawing/2014/main" id="{AFA8063C-57A7-4343-B268-7373E33C4ABF}"/>
              </a:ext>
            </a:extLst>
          </p:cNvPr>
          <p:cNvGrpSpPr/>
          <p:nvPr/>
        </p:nvGrpSpPr>
        <p:grpSpPr>
          <a:xfrm>
            <a:off x="6005747" y="1479102"/>
            <a:ext cx="1476652" cy="815218"/>
            <a:chOff x="4808347" y="1837677"/>
            <a:chExt cx="1476652" cy="815218"/>
          </a:xfrm>
        </p:grpSpPr>
        <p:sp>
          <p:nvSpPr>
            <p:cNvPr id="23" name="Rectangle 22">
              <a:extLst>
                <a:ext uri="{FF2B5EF4-FFF2-40B4-BE49-F238E27FC236}">
                  <a16:creationId xmlns:a16="http://schemas.microsoft.com/office/drawing/2014/main" id="{AECC10BE-3646-4FAF-A0C1-8B34032725E9}"/>
                </a:ext>
              </a:extLst>
            </p:cNvPr>
            <p:cNvSpPr/>
            <p:nvPr/>
          </p:nvSpPr>
          <p:spPr>
            <a:xfrm>
              <a:off x="4808347" y="1837677"/>
              <a:ext cx="1476652" cy="815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5" name="Group 24">
              <a:extLst>
                <a:ext uri="{FF2B5EF4-FFF2-40B4-BE49-F238E27FC236}">
                  <a16:creationId xmlns:a16="http://schemas.microsoft.com/office/drawing/2014/main" id="{3048D8A4-A7E2-4D91-B95D-D6CF4A35379A}"/>
                </a:ext>
              </a:extLst>
            </p:cNvPr>
            <p:cNvGrpSpPr/>
            <p:nvPr/>
          </p:nvGrpSpPr>
          <p:grpSpPr>
            <a:xfrm>
              <a:off x="4919501" y="1972509"/>
              <a:ext cx="1321499" cy="583797"/>
              <a:chOff x="7264061" y="1998722"/>
              <a:chExt cx="1321499" cy="583797"/>
            </a:xfrm>
          </p:grpSpPr>
          <p:pic>
            <p:nvPicPr>
              <p:cNvPr id="53" name="Picture 4" descr="Google Cloud Pub/Sub - Reviews, Pros &amp; Cons | Companies using Google Cloud  Pub/Sub">
                <a:extLst>
                  <a:ext uri="{FF2B5EF4-FFF2-40B4-BE49-F238E27FC236}">
                    <a16:creationId xmlns:a16="http://schemas.microsoft.com/office/drawing/2014/main" id="{35AA4ED2-A7AF-4F71-91AA-47FD191360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64061" y="1998722"/>
                <a:ext cx="583797" cy="58379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85F63D6-C1DE-4B2F-A53A-F96D28D7D07E}"/>
                  </a:ext>
                </a:extLst>
              </p:cNvPr>
              <p:cNvSpPr txBox="1"/>
              <p:nvPr/>
            </p:nvSpPr>
            <p:spPr>
              <a:xfrm>
                <a:off x="7847858" y="2136731"/>
                <a:ext cx="737702" cy="307777"/>
              </a:xfrm>
              <a:prstGeom prst="rect">
                <a:avLst/>
              </a:prstGeom>
              <a:noFill/>
            </p:spPr>
            <p:txBody>
              <a:bodyPr wrap="none" rtlCol="0">
                <a:spAutoFit/>
              </a:bodyPr>
              <a:lstStyle/>
              <a:p>
                <a:r>
                  <a:rPr lang="en-US" sz="1400" dirty="0" err="1"/>
                  <a:t>PubSub</a:t>
                </a:r>
                <a:endParaRPr lang="en-US" dirty="0"/>
              </a:p>
            </p:txBody>
          </p:sp>
        </p:grpSp>
      </p:grpSp>
      <p:grpSp>
        <p:nvGrpSpPr>
          <p:cNvPr id="90" name="Group 89">
            <a:extLst>
              <a:ext uri="{FF2B5EF4-FFF2-40B4-BE49-F238E27FC236}">
                <a16:creationId xmlns:a16="http://schemas.microsoft.com/office/drawing/2014/main" id="{13340DA6-6085-45FB-AAC7-49B0C20356FE}"/>
              </a:ext>
            </a:extLst>
          </p:cNvPr>
          <p:cNvGrpSpPr/>
          <p:nvPr/>
        </p:nvGrpSpPr>
        <p:grpSpPr>
          <a:xfrm>
            <a:off x="8176726" y="3662919"/>
            <a:ext cx="2586803" cy="1542759"/>
            <a:chOff x="8176726" y="3662919"/>
            <a:chExt cx="2586803" cy="1542759"/>
          </a:xfrm>
        </p:grpSpPr>
        <p:sp>
          <p:nvSpPr>
            <p:cNvPr id="71" name="Rectangle 70">
              <a:extLst>
                <a:ext uri="{FF2B5EF4-FFF2-40B4-BE49-F238E27FC236}">
                  <a16:creationId xmlns:a16="http://schemas.microsoft.com/office/drawing/2014/main" id="{A6327729-2B7F-423D-84F3-10D2C39C0B23}"/>
                </a:ext>
              </a:extLst>
            </p:cNvPr>
            <p:cNvSpPr/>
            <p:nvPr/>
          </p:nvSpPr>
          <p:spPr>
            <a:xfrm>
              <a:off x="8176726" y="3662919"/>
              <a:ext cx="2586803" cy="1542759"/>
            </a:xfrm>
            <a:prstGeom prst="rect">
              <a:avLst/>
            </a:prstGeom>
            <a:solidFill>
              <a:schemeClr val="accent2">
                <a:lumMod val="40000"/>
                <a:lumOff val="6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solidFill>
                    <a:schemeClr val="accent2">
                      <a:lumMod val="50000"/>
                    </a:schemeClr>
                  </a:solidFill>
                </a:rPr>
                <a:t>DataWarehouse</a:t>
              </a:r>
              <a:endParaRPr lang="en-US" dirty="0">
                <a:solidFill>
                  <a:schemeClr val="accent2">
                    <a:lumMod val="50000"/>
                  </a:schemeClr>
                </a:solidFill>
              </a:endParaRPr>
            </a:p>
          </p:txBody>
        </p:sp>
        <p:grpSp>
          <p:nvGrpSpPr>
            <p:cNvPr id="70" name="Group 69">
              <a:extLst>
                <a:ext uri="{FF2B5EF4-FFF2-40B4-BE49-F238E27FC236}">
                  <a16:creationId xmlns:a16="http://schemas.microsoft.com/office/drawing/2014/main" id="{271DEEC5-CCB5-422B-B905-2E6DEF9476C4}"/>
                </a:ext>
              </a:extLst>
            </p:cNvPr>
            <p:cNvGrpSpPr/>
            <p:nvPr/>
          </p:nvGrpSpPr>
          <p:grpSpPr>
            <a:xfrm>
              <a:off x="8665710" y="4198332"/>
              <a:ext cx="1452883" cy="594058"/>
              <a:chOff x="7960094" y="3158894"/>
              <a:chExt cx="1452883" cy="594058"/>
            </a:xfrm>
          </p:grpSpPr>
          <p:pic>
            <p:nvPicPr>
              <p:cNvPr id="61" name="Graphic 60">
                <a:extLst>
                  <a:ext uri="{FF2B5EF4-FFF2-40B4-BE49-F238E27FC236}">
                    <a16:creationId xmlns:a16="http://schemas.microsoft.com/office/drawing/2014/main" id="{6575F249-FE7C-4BE8-842A-61A7E15C099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60094" y="3158894"/>
                <a:ext cx="594058" cy="594058"/>
              </a:xfrm>
              <a:prstGeom prst="rect">
                <a:avLst/>
              </a:prstGeom>
            </p:spPr>
          </p:pic>
          <p:sp>
            <p:nvSpPr>
              <p:cNvPr id="55" name="TextBox 54">
                <a:extLst>
                  <a:ext uri="{FF2B5EF4-FFF2-40B4-BE49-F238E27FC236}">
                    <a16:creationId xmlns:a16="http://schemas.microsoft.com/office/drawing/2014/main" id="{997A5B56-FBAB-4BED-A64F-AE6F61F122AA}"/>
                  </a:ext>
                </a:extLst>
              </p:cNvPr>
              <p:cNvSpPr txBox="1"/>
              <p:nvPr/>
            </p:nvSpPr>
            <p:spPr>
              <a:xfrm>
                <a:off x="8554152" y="3289202"/>
                <a:ext cx="858825" cy="307777"/>
              </a:xfrm>
              <a:prstGeom prst="rect">
                <a:avLst/>
              </a:prstGeom>
              <a:noFill/>
            </p:spPr>
            <p:txBody>
              <a:bodyPr wrap="none" rtlCol="0">
                <a:spAutoFit/>
              </a:bodyPr>
              <a:lstStyle/>
              <a:p>
                <a:r>
                  <a:rPr lang="en-US" sz="1400" dirty="0" err="1"/>
                  <a:t>BigQuery</a:t>
                </a:r>
                <a:endParaRPr lang="en-US" dirty="0"/>
              </a:p>
            </p:txBody>
          </p:sp>
        </p:grpSp>
      </p:grpSp>
      <p:grpSp>
        <p:nvGrpSpPr>
          <p:cNvPr id="56" name="Group 55">
            <a:extLst>
              <a:ext uri="{FF2B5EF4-FFF2-40B4-BE49-F238E27FC236}">
                <a16:creationId xmlns:a16="http://schemas.microsoft.com/office/drawing/2014/main" id="{FD38DF6F-D036-4B0C-A341-C2E5E9385086}"/>
              </a:ext>
            </a:extLst>
          </p:cNvPr>
          <p:cNvGrpSpPr/>
          <p:nvPr/>
        </p:nvGrpSpPr>
        <p:grpSpPr>
          <a:xfrm>
            <a:off x="8176726" y="1479146"/>
            <a:ext cx="1704124" cy="1073922"/>
            <a:chOff x="6894341" y="1422257"/>
            <a:chExt cx="1704124" cy="1073922"/>
          </a:xfrm>
        </p:grpSpPr>
        <p:sp>
          <p:nvSpPr>
            <p:cNvPr id="64" name="Rectangle 63">
              <a:extLst>
                <a:ext uri="{FF2B5EF4-FFF2-40B4-BE49-F238E27FC236}">
                  <a16:creationId xmlns:a16="http://schemas.microsoft.com/office/drawing/2014/main" id="{083739C8-D167-45ED-BA91-CC4A2F5DCAE2}"/>
                </a:ext>
              </a:extLst>
            </p:cNvPr>
            <p:cNvSpPr/>
            <p:nvPr/>
          </p:nvSpPr>
          <p:spPr>
            <a:xfrm>
              <a:off x="6894341" y="1422257"/>
              <a:ext cx="1704124" cy="1073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chemeClr val="tx1"/>
                  </a:solidFill>
                </a:rPr>
                <a:t>Data Enrichment</a:t>
              </a:r>
            </a:p>
          </p:txBody>
        </p:sp>
        <p:grpSp>
          <p:nvGrpSpPr>
            <p:cNvPr id="66" name="Group 65">
              <a:extLst>
                <a:ext uri="{FF2B5EF4-FFF2-40B4-BE49-F238E27FC236}">
                  <a16:creationId xmlns:a16="http://schemas.microsoft.com/office/drawing/2014/main" id="{3BD6D113-269E-41D4-887C-CBE1AE5866EE}"/>
                </a:ext>
              </a:extLst>
            </p:cNvPr>
            <p:cNvGrpSpPr/>
            <p:nvPr/>
          </p:nvGrpSpPr>
          <p:grpSpPr>
            <a:xfrm>
              <a:off x="7041472" y="1815438"/>
              <a:ext cx="1419907" cy="577176"/>
              <a:chOff x="5447860" y="2010214"/>
              <a:chExt cx="1419907" cy="577176"/>
            </a:xfrm>
          </p:grpSpPr>
          <p:pic>
            <p:nvPicPr>
              <p:cNvPr id="67" name="Picture 66" descr="Icon&#10;&#10;Description automatically generated">
                <a:extLst>
                  <a:ext uri="{FF2B5EF4-FFF2-40B4-BE49-F238E27FC236}">
                    <a16:creationId xmlns:a16="http://schemas.microsoft.com/office/drawing/2014/main" id="{0DD0A7A9-DDD4-4746-A1A4-52D5BF0AB92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47860" y="2010214"/>
                <a:ext cx="577176" cy="577176"/>
              </a:xfrm>
              <a:prstGeom prst="rect">
                <a:avLst/>
              </a:prstGeom>
            </p:spPr>
          </p:pic>
          <p:sp>
            <p:nvSpPr>
              <p:cNvPr id="68" name="TextBox 67">
                <a:extLst>
                  <a:ext uri="{FF2B5EF4-FFF2-40B4-BE49-F238E27FC236}">
                    <a16:creationId xmlns:a16="http://schemas.microsoft.com/office/drawing/2014/main" id="{843462D9-7000-493E-8640-684684CD2C08}"/>
                  </a:ext>
                </a:extLst>
              </p:cNvPr>
              <p:cNvSpPr txBox="1"/>
              <p:nvPr/>
            </p:nvSpPr>
            <p:spPr>
              <a:xfrm>
                <a:off x="6025036" y="2145686"/>
                <a:ext cx="842731" cy="307777"/>
              </a:xfrm>
              <a:prstGeom prst="rect">
                <a:avLst/>
              </a:prstGeom>
              <a:noFill/>
            </p:spPr>
            <p:txBody>
              <a:bodyPr wrap="none" rtlCol="0">
                <a:spAutoFit/>
              </a:bodyPr>
              <a:lstStyle/>
              <a:p>
                <a:r>
                  <a:rPr lang="en-US" sz="1400" dirty="0"/>
                  <a:t>Dataflow</a:t>
                </a:r>
                <a:endParaRPr lang="en-US" dirty="0"/>
              </a:p>
            </p:txBody>
          </p:sp>
        </p:grpSp>
      </p:grpSp>
      <p:cxnSp>
        <p:nvCxnSpPr>
          <p:cNvPr id="73" name="Connector: Elbow 72">
            <a:extLst>
              <a:ext uri="{FF2B5EF4-FFF2-40B4-BE49-F238E27FC236}">
                <a16:creationId xmlns:a16="http://schemas.microsoft.com/office/drawing/2014/main" id="{10A65CC5-5D28-467B-B139-45A3062E6895}"/>
              </a:ext>
            </a:extLst>
          </p:cNvPr>
          <p:cNvCxnSpPr>
            <a:stCxn id="64" idx="2"/>
            <a:endCxn id="71" idx="0"/>
          </p:cNvCxnSpPr>
          <p:nvPr/>
        </p:nvCxnSpPr>
        <p:spPr>
          <a:xfrm rot="16200000" flipH="1">
            <a:off x="8694533" y="2887323"/>
            <a:ext cx="1109851" cy="4413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E3C6651C-852E-48F1-9760-D087C041060A}"/>
              </a:ext>
            </a:extLst>
          </p:cNvPr>
          <p:cNvGrpSpPr/>
          <p:nvPr/>
        </p:nvGrpSpPr>
        <p:grpSpPr>
          <a:xfrm>
            <a:off x="4036064" y="5674666"/>
            <a:ext cx="6727465" cy="671065"/>
            <a:chOff x="2864208" y="5843347"/>
            <a:chExt cx="6727465" cy="671065"/>
          </a:xfrm>
        </p:grpSpPr>
        <p:sp>
          <p:nvSpPr>
            <p:cNvPr id="82" name="Rectangle 81">
              <a:extLst>
                <a:ext uri="{FF2B5EF4-FFF2-40B4-BE49-F238E27FC236}">
                  <a16:creationId xmlns:a16="http://schemas.microsoft.com/office/drawing/2014/main" id="{9D1B5B01-7635-4D16-9A04-EF211A2BB8DB}"/>
                </a:ext>
              </a:extLst>
            </p:cNvPr>
            <p:cNvSpPr/>
            <p:nvPr/>
          </p:nvSpPr>
          <p:spPr>
            <a:xfrm>
              <a:off x="2864208" y="5843347"/>
              <a:ext cx="6727465" cy="662188"/>
            </a:xfrm>
            <a:prstGeom prst="rect">
              <a:avLst/>
            </a:prstGeom>
            <a:solidFill>
              <a:schemeClr val="accent1">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0" name="Picture 14" descr="CloudCover | CloudCover + Google Cloud Platform">
              <a:extLst>
                <a:ext uri="{FF2B5EF4-FFF2-40B4-BE49-F238E27FC236}">
                  <a16:creationId xmlns:a16="http://schemas.microsoft.com/office/drawing/2014/main" id="{87B5F357-3EA5-4032-A6F5-0EDE768E1F0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2215" y="5843347"/>
              <a:ext cx="1672655" cy="67106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7" name="Connector: Elbow 76">
            <a:extLst>
              <a:ext uri="{FF2B5EF4-FFF2-40B4-BE49-F238E27FC236}">
                <a16:creationId xmlns:a16="http://schemas.microsoft.com/office/drawing/2014/main" id="{0AF66284-EA22-4682-8818-BA59E423281D}"/>
              </a:ext>
            </a:extLst>
          </p:cNvPr>
          <p:cNvCxnSpPr>
            <a:cxnSpLocks/>
            <a:stCxn id="8" idx="3"/>
            <a:endCxn id="17" idx="1"/>
          </p:cNvCxnSpPr>
          <p:nvPr/>
        </p:nvCxnSpPr>
        <p:spPr>
          <a:xfrm>
            <a:off x="5421174" y="3514586"/>
            <a:ext cx="856690" cy="56240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162B41DE-0C14-467A-A931-71F660FA671C}"/>
              </a:ext>
            </a:extLst>
          </p:cNvPr>
          <p:cNvCxnSpPr>
            <a:stCxn id="17" idx="0"/>
            <a:endCxn id="23" idx="2"/>
          </p:cNvCxnSpPr>
          <p:nvPr/>
        </p:nvCxnSpPr>
        <p:spPr>
          <a:xfrm rot="16200000" flipV="1">
            <a:off x="6192602" y="2845792"/>
            <a:ext cx="1375061" cy="2721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F10282C3-38F0-43DC-9E01-9854AF4136D7}"/>
              </a:ext>
            </a:extLst>
          </p:cNvPr>
          <p:cNvCxnSpPr>
            <a:stCxn id="24" idx="3"/>
            <a:endCxn id="64" idx="1"/>
          </p:cNvCxnSpPr>
          <p:nvPr/>
        </p:nvCxnSpPr>
        <p:spPr>
          <a:xfrm>
            <a:off x="7438400" y="1905832"/>
            <a:ext cx="738326" cy="1102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531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307</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Take-Home Challenge</vt:lpstr>
      <vt:lpstr>PowerPoint Presentation</vt:lpstr>
      <vt:lpstr>Proposition 1</vt:lpstr>
      <vt:lpstr>Proposition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Take-Home Challenge</dc:title>
  <dc:creator>Delbaen, Vincent</dc:creator>
  <cp:lastModifiedBy>Delbaen, Vincent</cp:lastModifiedBy>
  <cp:revision>13</cp:revision>
  <dcterms:created xsi:type="dcterms:W3CDTF">2020-11-23T06:39:07Z</dcterms:created>
  <dcterms:modified xsi:type="dcterms:W3CDTF">2020-11-23T08:19:43Z</dcterms:modified>
</cp:coreProperties>
</file>