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1729032-3AD9-4090-A602-0D13FB30DB1B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27EA2F0-D45A-47EB-9B63-4497762C55C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Efectos visuales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Avances del tercer parcial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Aplicado</a:t>
            </a:r>
            <a:endParaRPr lang="en-US" dirty="0"/>
          </a:p>
        </p:txBody>
      </p:sp>
      <p:sp>
        <p:nvSpPr>
          <p:cNvPr id="7170" name="AutoShape 2" descr="Back to Mapping.htm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063976" cy="482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Renderable</a:t>
            </a:r>
            <a:r>
              <a:rPr lang="en-US" dirty="0" smtClean="0"/>
              <a:t> Texture</a:t>
            </a:r>
            <a:endParaRPr lang="en-US" dirty="0"/>
          </a:p>
        </p:txBody>
      </p:sp>
      <p:pic>
        <p:nvPicPr>
          <p:cNvPr id="8194" name="Picture 2" descr="http://www.zanir.szm.com/opengl/obrazky/023_Cube_Mapping_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93420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Shadow mapping</a:t>
            </a: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sz="2800"/>
              <a:t>Consiste en el método más sencillo de crear sombras y consiste de unos pasos muy sencillos:</a:t>
            </a:r>
          </a:p>
          <a:p>
            <a:pPr>
              <a:lnSpc>
                <a:spcPct val="80000"/>
              </a:lnSpc>
            </a:pPr>
            <a:r>
              <a:rPr lang="es-MX" sz="2800"/>
              <a:t>1.- Se guarda la profundidad de la vista desde la fuente de la luz en un mapa de profundidad</a:t>
            </a:r>
          </a:p>
          <a:p>
            <a:pPr>
              <a:lnSpc>
                <a:spcPct val="80000"/>
              </a:lnSpc>
            </a:pPr>
            <a:endParaRPr lang="es-MX" sz="2800"/>
          </a:p>
          <a:p>
            <a:pPr>
              <a:lnSpc>
                <a:spcPct val="80000"/>
              </a:lnSpc>
            </a:pPr>
            <a:endParaRPr lang="es-MX" sz="2800"/>
          </a:p>
          <a:p>
            <a:pPr>
              <a:lnSpc>
                <a:spcPct val="80000"/>
              </a:lnSpc>
            </a:pPr>
            <a:endParaRPr lang="es-MX" sz="2800"/>
          </a:p>
          <a:p>
            <a:pPr>
              <a:lnSpc>
                <a:spcPct val="80000"/>
              </a:lnSpc>
            </a:pPr>
            <a:endParaRPr lang="es-MX" sz="2800"/>
          </a:p>
          <a:p>
            <a:pPr>
              <a:lnSpc>
                <a:spcPct val="80000"/>
              </a:lnSpc>
            </a:pPr>
            <a:endParaRPr lang="es-MX" sz="2800"/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/>
              <a:t>_</a:t>
            </a:r>
            <a:endParaRPr lang="es-ES" sz="280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6088" y="3573463"/>
            <a:ext cx="2881312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r>
              <a:rPr lang="es-MX"/>
              <a:t>Se evalúa que zonas desde el punto de vista de la luz se pueden ver y esas zonas no estarán sombreadas.</a:t>
            </a:r>
            <a:endParaRPr lang="es-E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3357563"/>
            <a:ext cx="3014663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Shaders Implementados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Parallax mapping with offset Limiting</a:t>
            </a:r>
          </a:p>
          <a:p>
            <a:r>
              <a:rPr lang="es-MX" dirty="0" smtClean="0"/>
              <a:t>Cube mapping</a:t>
            </a:r>
          </a:p>
          <a:p>
            <a:r>
              <a:rPr lang="es-MX" dirty="0" smtClean="0"/>
              <a:t>Shadow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Parallax mapping with offset limiting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La idea es representar correctamente alturas y profundidades en un polígono plano.</a:t>
            </a:r>
          </a:p>
          <a:p>
            <a:r>
              <a:rPr lang="es-MX" dirty="0" smtClean="0"/>
              <a:t>Es un juego de texturas donde se usa un mapa normal y uno de alturas.</a:t>
            </a:r>
          </a:p>
          <a:p>
            <a:r>
              <a:rPr lang="es-MX" dirty="0" smtClean="0"/>
              <a:t>El mapa normal almacena la información para que la reflexión de luz aparente formas distintas al plano.</a:t>
            </a:r>
          </a:p>
          <a:p>
            <a:r>
              <a:rPr lang="es-MX" dirty="0" smtClean="0"/>
              <a:t>El mapa de alturas es una textura en la que se almacena la altura en cierto pixel de la textura que se aplicó al polígono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Bump</a:t>
            </a:r>
            <a:r>
              <a:rPr lang="es-MX" dirty="0" smtClean="0"/>
              <a:t> </a:t>
            </a:r>
            <a:r>
              <a:rPr lang="es-MX" dirty="0" err="1" smtClean="0"/>
              <a:t>map</a:t>
            </a:r>
            <a:r>
              <a:rPr lang="es-MX" dirty="0" smtClean="0"/>
              <a:t> vs Height </a:t>
            </a:r>
            <a:r>
              <a:rPr lang="es-MX" dirty="0" err="1" smtClean="0"/>
              <a:t>map</a:t>
            </a:r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437323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267200"/>
            <a:ext cx="6248400" cy="232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altura se obtiene del mapa de alturas</a:t>
            </a:r>
          </a:p>
          <a:p>
            <a:r>
              <a:rPr lang="es-MX" dirty="0" smtClean="0"/>
              <a:t>H</a:t>
            </a:r>
            <a:r>
              <a:rPr lang="es-MX" sz="1800" dirty="0" smtClean="0"/>
              <a:t>sb</a:t>
            </a:r>
            <a:r>
              <a:rPr lang="es-MX" dirty="0" smtClean="0"/>
              <a:t> = (height x scale) + bias</a:t>
            </a:r>
          </a:p>
          <a:p>
            <a:r>
              <a:rPr lang="en-US" dirty="0" smtClean="0"/>
              <a:t>Texel</a:t>
            </a:r>
            <a:r>
              <a:rPr lang="en-US" sz="1800" dirty="0" smtClean="0"/>
              <a:t>corrected</a:t>
            </a:r>
            <a:r>
              <a:rPr lang="en-US" dirty="0" smtClean="0"/>
              <a:t> </a:t>
            </a:r>
            <a:r>
              <a:rPr lang="es-MX" dirty="0" smtClean="0"/>
              <a:t>= </a:t>
            </a:r>
            <a:r>
              <a:rPr lang="es-MX" u="sng" dirty="0" smtClean="0"/>
              <a:t>Texel</a:t>
            </a:r>
            <a:r>
              <a:rPr lang="es-MX" sz="1800" u="sng" dirty="0" smtClean="0"/>
              <a:t>A</a:t>
            </a:r>
            <a:r>
              <a:rPr lang="es-MX" u="sng" dirty="0" smtClean="0"/>
              <a:t> + Vista</a:t>
            </a:r>
            <a:r>
              <a:rPr lang="es-MX" sz="1800" u="sng" dirty="0" smtClean="0"/>
              <a:t>(x,y)</a:t>
            </a:r>
            <a:r>
              <a:rPr lang="es-MX" u="sng" dirty="0" smtClean="0"/>
              <a:t> X H</a:t>
            </a:r>
            <a:r>
              <a:rPr lang="es-MX" sz="2000" u="sng" dirty="0" smtClean="0"/>
              <a:t>sb</a:t>
            </a:r>
            <a:endParaRPr lang="es-MX" u="sng" dirty="0" smtClean="0"/>
          </a:p>
          <a:p>
            <a:r>
              <a:rPr lang="es-MX" dirty="0" smtClean="0"/>
              <a:t>                                            V</a:t>
            </a:r>
            <a:r>
              <a:rPr lang="es-MX" sz="2000" dirty="0" smtClean="0"/>
              <a:t>(z)</a:t>
            </a:r>
          </a:p>
          <a:p>
            <a:endParaRPr lang="es-MX" dirty="0" smtClean="0"/>
          </a:p>
          <a:p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4206" y="2069644"/>
            <a:ext cx="5652788" cy="40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CUBE MAPPING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Herramienta </a:t>
            </a:r>
            <a:r>
              <a:rPr lang="es-MX" smtClean="0"/>
              <a:t>comúnmente </a:t>
            </a:r>
            <a:r>
              <a:rPr lang="es-MX" dirty="0" smtClean="0"/>
              <a:t>utilizada para representar el ambiente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Consiste</a:t>
            </a:r>
            <a:endParaRPr lang="en-US" dirty="0"/>
          </a:p>
        </p:txBody>
      </p:sp>
      <p:pic>
        <p:nvPicPr>
          <p:cNvPr id="1026" name="Picture 2" descr="http://local.wasp.uwa.edu.au/~pbourke/miscellaneous/cube2cyl/te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667500" cy="500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pic>
        <p:nvPicPr>
          <p:cNvPr id="6146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84782"/>
            <a:ext cx="7150298" cy="5373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431</TotalTime>
  <Words>204</Words>
  <Application>Microsoft Office PowerPoint</Application>
  <PresentationFormat>Presentación en pantalla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Metro</vt:lpstr>
      <vt:lpstr>Efectos visuales</vt:lpstr>
      <vt:lpstr>Shaders Implementados</vt:lpstr>
      <vt:lpstr>Parallax mapping with offset limiting</vt:lpstr>
      <vt:lpstr>Bump map vs Height map</vt:lpstr>
      <vt:lpstr>Diapositiva 5</vt:lpstr>
      <vt:lpstr>Ejemplo</vt:lpstr>
      <vt:lpstr>CUBE MAPPING</vt:lpstr>
      <vt:lpstr>Consiste</vt:lpstr>
      <vt:lpstr>Ejemplo</vt:lpstr>
      <vt:lpstr>Aplicado</vt:lpstr>
      <vt:lpstr>Renderable Texture</vt:lpstr>
      <vt:lpstr>Shadow mapping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zombie</dc:creator>
  <cp:lastModifiedBy>José Ramón González Tovar</cp:lastModifiedBy>
  <cp:revision>48</cp:revision>
  <dcterms:created xsi:type="dcterms:W3CDTF">2009-08-19T18:33:49Z</dcterms:created>
  <dcterms:modified xsi:type="dcterms:W3CDTF">2009-11-03T02:32:00Z</dcterms:modified>
</cp:coreProperties>
</file>