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9912E83-3DAC-7A42-8F36-EECFEF0A94FB}" type="datetimeFigureOut">
              <a:rPr lang="en-US" smtClean="0"/>
              <a:t>11/3/09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F70093-2E4E-A249-8761-B721796566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videojuegos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- 3er </a:t>
            </a:r>
            <a:r>
              <a:rPr lang="en-US" dirty="0" err="1" smtClean="0"/>
              <a:t>Parcial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Operacion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de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1295810"/>
          </a:xfrm>
        </p:spPr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un ‘knock’ al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identificarse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conexion</a:t>
            </a:r>
            <a:r>
              <a:rPr lang="en-US" dirty="0" smtClean="0"/>
              <a:t>. 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registra</a:t>
            </a:r>
            <a:r>
              <a:rPr lang="en-US" dirty="0" smtClean="0"/>
              <a:t> la </a:t>
            </a:r>
            <a:r>
              <a:rPr lang="en-US" dirty="0" err="1" smtClean="0"/>
              <a:t>direccion</a:t>
            </a:r>
            <a:r>
              <a:rPr lang="en-US" dirty="0" smtClean="0"/>
              <a:t> IP del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Picture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53210"/>
            <a:ext cx="8431746" cy="3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 startAt="2"/>
            </a:pP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asigna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un thread </a:t>
            </a:r>
            <a:r>
              <a:rPr lang="en-US" dirty="0" err="1" smtClean="0"/>
              <a:t>dedicado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escucharlo</a:t>
            </a:r>
            <a:r>
              <a:rPr lang="en-US" dirty="0" smtClean="0"/>
              <a:t>.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inicializa</a:t>
            </a:r>
            <a:r>
              <a:rPr lang="en-US" dirty="0" smtClean="0"/>
              <a:t> el </a:t>
            </a:r>
            <a:r>
              <a:rPr lang="en-US" dirty="0" err="1" smtClean="0"/>
              <a:t>mundo</a:t>
            </a:r>
            <a:r>
              <a:rPr lang="en-US" dirty="0" smtClean="0"/>
              <a:t> en 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RPC.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, del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 se </a:t>
            </a:r>
            <a:r>
              <a:rPr lang="en-US" dirty="0" err="1" smtClean="0"/>
              <a:t>procesan</a:t>
            </a:r>
            <a:r>
              <a:rPr lang="en-US" dirty="0" smtClean="0"/>
              <a:t> los inputs de los </a:t>
            </a:r>
            <a:r>
              <a:rPr lang="en-US" dirty="0" err="1" smtClean="0"/>
              <a:t>clientes</a:t>
            </a:r>
            <a:r>
              <a:rPr lang="en-US" dirty="0" smtClean="0"/>
              <a:t>, la </a:t>
            </a:r>
            <a:r>
              <a:rPr lang="en-US" dirty="0" err="1" smtClean="0"/>
              <a:t>fisica</a:t>
            </a:r>
            <a:r>
              <a:rPr lang="en-US" dirty="0" smtClean="0"/>
              <a:t>, I.A.,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, etc.,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 startAt="5"/>
            </a:pPr>
            <a:r>
              <a:rPr lang="en-US" dirty="0" smtClean="0"/>
              <a:t>… se </a:t>
            </a:r>
            <a:r>
              <a:rPr lang="en-US" dirty="0" err="1" smtClean="0"/>
              <a:t>propaga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clientes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nuestros</a:t>
            </a:r>
            <a:r>
              <a:rPr lang="en-US" dirty="0" smtClean="0"/>
              <a:t> sockets.</a:t>
            </a:r>
            <a:endParaRPr lang="en-US" dirty="0"/>
          </a:p>
        </p:txBody>
      </p:sp>
      <p:pic>
        <p:nvPicPr>
          <p:cNvPr id="4" name="Picture 3" descr="Picture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66228"/>
            <a:ext cx="5911359" cy="4020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 startAt="6"/>
            </a:pPr>
            <a:r>
              <a:rPr lang="en-US" dirty="0" err="1" smtClean="0"/>
              <a:t>T</a:t>
            </a:r>
            <a:r>
              <a:rPr lang="en-US" dirty="0" err="1" smtClean="0"/>
              <a:t>odo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de ‘</a:t>
            </a:r>
            <a:r>
              <a:rPr lang="en-US" dirty="0" err="1" smtClean="0"/>
              <a:t>eventos</a:t>
            </a:r>
            <a:r>
              <a:rPr lang="en-US" dirty="0" smtClean="0"/>
              <a:t>’ se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RPC’s.</a:t>
            </a:r>
          </a:p>
          <a:p>
            <a:pPr marL="582930" indent="-514350">
              <a:buFont typeface="+mj-lt"/>
              <a:buAutoNum type="arabicPeriod" startAt="6"/>
            </a:pPr>
            <a:r>
              <a:rPr lang="en-US" dirty="0" err="1" smtClean="0"/>
              <a:t>Finalmente</a:t>
            </a:r>
            <a:r>
              <a:rPr lang="en-US" dirty="0" smtClean="0"/>
              <a:t>, </a:t>
            </a:r>
            <a:r>
              <a:rPr lang="en-US" dirty="0" err="1" smtClean="0"/>
              <a:t>cuando</a:t>
            </a:r>
            <a:r>
              <a:rPr lang="en-US" dirty="0" smtClean="0"/>
              <a:t> un </a:t>
            </a:r>
            <a:r>
              <a:rPr lang="en-US" dirty="0" err="1" smtClean="0"/>
              <a:t>cliente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inactivo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10 </a:t>
            </a:r>
            <a:r>
              <a:rPr lang="en-US" dirty="0" err="1" smtClean="0"/>
              <a:t>segundos</a:t>
            </a:r>
            <a:r>
              <a:rPr lang="en-US" dirty="0" smtClean="0"/>
              <a:t>, el </a:t>
            </a:r>
            <a:r>
              <a:rPr lang="en-US" dirty="0" err="1" smtClean="0"/>
              <a:t>servidor</a:t>
            </a:r>
            <a:r>
              <a:rPr lang="en-US" dirty="0" smtClean="0"/>
              <a:t> lo ‘</a:t>
            </a:r>
            <a:r>
              <a:rPr lang="en-US" dirty="0" err="1" smtClean="0"/>
              <a:t>tumba</a:t>
            </a:r>
            <a:r>
              <a:rPr lang="en-US" dirty="0" smtClean="0"/>
              <a:t>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por</a:t>
            </a:r>
            <a:r>
              <a:rPr lang="en-US" dirty="0" smtClean="0"/>
              <a:t> ultimo, BST.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B</a:t>
            </a:r>
            <a:r>
              <a:rPr lang="en-US" dirty="0" smtClean="0"/>
              <a:t>ounding </a:t>
            </a:r>
            <a:r>
              <a:rPr lang="en-US" b="1" u="sng" dirty="0" smtClean="0"/>
              <a:t>S</a:t>
            </a:r>
            <a:r>
              <a:rPr lang="en-US" dirty="0" smtClean="0"/>
              <a:t>phere </a:t>
            </a:r>
            <a:r>
              <a:rPr lang="en-US" b="1" u="sng" dirty="0" smtClean="0"/>
              <a:t>T</a:t>
            </a:r>
            <a:r>
              <a:rPr lang="en-US" dirty="0" smtClean="0"/>
              <a:t>esting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deteccion</a:t>
            </a:r>
            <a:r>
              <a:rPr lang="en-US" dirty="0" smtClean="0"/>
              <a:t> de </a:t>
            </a:r>
            <a:r>
              <a:rPr lang="en-US" dirty="0" err="1" smtClean="0"/>
              <a:t>colisiones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prevencion</a:t>
            </a:r>
            <a:r>
              <a:rPr lang="en-US" dirty="0" smtClean="0"/>
              <a:t> de overlapping.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Asignaturas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– 3er </a:t>
            </a:r>
            <a:r>
              <a:rPr lang="en-US" dirty="0" err="1" smtClean="0"/>
              <a:t>Parcial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572000"/>
          </a:xfrm>
        </p:spPr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de red (</a:t>
            </a:r>
            <a:r>
              <a:rPr lang="en-US" dirty="0" err="1" smtClean="0"/>
              <a:t>clase</a:t>
            </a:r>
            <a:r>
              <a:rPr lang="en-US" dirty="0" smtClean="0"/>
              <a:t> networking).</a:t>
            </a:r>
          </a:p>
          <a:p>
            <a:r>
              <a:rPr lang="en-US" dirty="0" err="1" smtClean="0"/>
              <a:t>Implementacion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de red </a:t>
            </a:r>
            <a:r>
              <a:rPr lang="en-US" dirty="0" err="1" smtClean="0"/>
              <a:t>utilizando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Winsock</a:t>
            </a:r>
          </a:p>
          <a:p>
            <a:pPr lvl="1"/>
            <a:r>
              <a:rPr lang="en-US" dirty="0" smtClean="0"/>
              <a:t>RPC’s</a:t>
            </a:r>
          </a:p>
          <a:p>
            <a:r>
              <a:rPr lang="en-US" dirty="0" err="1" smtClean="0"/>
              <a:t>Reparacion</a:t>
            </a:r>
            <a:r>
              <a:rPr lang="en-US" dirty="0" smtClean="0"/>
              <a:t> del BST.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M</a:t>
            </a:r>
            <a:r>
              <a:rPr lang="en-US" dirty="0" err="1" smtClean="0"/>
              <a:t>odelo</a:t>
            </a:r>
            <a:r>
              <a:rPr lang="en-US" dirty="0" smtClean="0"/>
              <a:t> de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se </a:t>
            </a:r>
            <a:r>
              <a:rPr lang="en-US" dirty="0" err="1" smtClean="0"/>
              <a:t>refiere</a:t>
            </a:r>
            <a:r>
              <a:rPr lang="en-US" dirty="0" smtClean="0"/>
              <a:t> al </a:t>
            </a:r>
            <a:r>
              <a:rPr lang="en-US" dirty="0" err="1" smtClean="0"/>
              <a:t>diseño</a:t>
            </a:r>
            <a:r>
              <a:rPr lang="en-US" dirty="0" smtClean="0"/>
              <a:t> del modulo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conectividad</a:t>
            </a:r>
            <a:r>
              <a:rPr lang="en-US" dirty="0" smtClean="0"/>
              <a:t>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juego</a:t>
            </a:r>
            <a:r>
              <a:rPr lang="en-US" dirty="0" smtClean="0"/>
              <a:t>; </a:t>
            </a:r>
            <a:r>
              <a:rPr lang="en-US" dirty="0" err="1" smtClean="0"/>
              <a:t>componentes</a:t>
            </a:r>
            <a:r>
              <a:rPr lang="en-US" dirty="0" smtClean="0"/>
              <a:t>, </a:t>
            </a:r>
            <a:r>
              <a:rPr lang="en-US" dirty="0" err="1" smtClean="0"/>
              <a:t>estructura</a:t>
            </a:r>
            <a:r>
              <a:rPr lang="en-US" dirty="0" smtClean="0"/>
              <a:t>, </a:t>
            </a:r>
            <a:r>
              <a:rPr lang="en-US" dirty="0" err="1" smtClean="0"/>
              <a:t>puntos</a:t>
            </a:r>
            <a:r>
              <a:rPr lang="en-US" dirty="0" smtClean="0"/>
              <a:t> de </a:t>
            </a:r>
            <a:r>
              <a:rPr lang="en-US" dirty="0" err="1" smtClean="0"/>
              <a:t>ensamble</a:t>
            </a:r>
            <a:r>
              <a:rPr lang="en-US" dirty="0" smtClean="0"/>
              <a:t> con el engine,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Win</a:t>
            </a:r>
            <a:r>
              <a:rPr lang="en-US" dirty="0" smtClean="0"/>
              <a:t>dows </a:t>
            </a:r>
            <a:r>
              <a:rPr lang="en-US" b="1" u="sng" dirty="0" smtClean="0"/>
              <a:t>Sock</a:t>
            </a:r>
            <a:r>
              <a:rPr lang="en-US" dirty="0" smtClean="0"/>
              <a:t>ets </a:t>
            </a:r>
            <a:r>
              <a:rPr lang="en-US" dirty="0" err="1" smtClean="0"/>
              <a:t>es</a:t>
            </a:r>
            <a:r>
              <a:rPr lang="en-US" dirty="0" smtClean="0"/>
              <a:t> el API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windows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conectividad</a:t>
            </a:r>
            <a:r>
              <a:rPr lang="en-US" dirty="0" smtClean="0"/>
              <a:t> 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de red.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R</a:t>
            </a:r>
            <a:r>
              <a:rPr lang="en-US" dirty="0" smtClean="0"/>
              <a:t>emote </a:t>
            </a:r>
            <a:r>
              <a:rPr lang="en-US" b="1" u="sng" dirty="0" smtClean="0"/>
              <a:t>P</a:t>
            </a:r>
            <a:r>
              <a:rPr lang="en-US" dirty="0" smtClean="0"/>
              <a:t>rocedure </a:t>
            </a:r>
            <a:r>
              <a:rPr lang="en-US" b="1" u="sng" dirty="0" smtClean="0"/>
              <a:t>C</a:t>
            </a:r>
            <a:r>
              <a:rPr lang="en-US" dirty="0" smtClean="0"/>
              <a:t>alls son </a:t>
            </a:r>
            <a:r>
              <a:rPr lang="en-US" dirty="0" err="1" smtClean="0"/>
              <a:t>comunicaciones</a:t>
            </a:r>
            <a:r>
              <a:rPr lang="en-US" dirty="0" smtClean="0"/>
              <a:t> inter-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dispare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sub-</a:t>
            </a:r>
            <a:r>
              <a:rPr lang="en-US" dirty="0" err="1" smtClean="0"/>
              <a:t>rutina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en un address space </a:t>
            </a:r>
            <a:r>
              <a:rPr lang="en-US" dirty="0" err="1" smtClean="0"/>
              <a:t>distinto</a:t>
            </a:r>
            <a:r>
              <a:rPr lang="en-US" dirty="0" smtClean="0"/>
              <a:t> (</a:t>
            </a:r>
            <a:r>
              <a:rPr lang="en-US" dirty="0" err="1" smtClean="0"/>
              <a:t>comunmente</a:t>
            </a:r>
            <a:r>
              <a:rPr lang="en-US" dirty="0" smtClean="0"/>
              <a:t> </a:t>
            </a:r>
            <a:r>
              <a:rPr lang="en-US" dirty="0" err="1" smtClean="0"/>
              <a:t>tratandose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address space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computadora</a:t>
            </a:r>
            <a:r>
              <a:rPr lang="en-US" dirty="0" smtClean="0"/>
              <a:t> </a:t>
            </a:r>
            <a:r>
              <a:rPr lang="en-US" dirty="0" err="1" smtClean="0"/>
              <a:t>vinculada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red).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Cambios</a:t>
            </a:r>
            <a:r>
              <a:rPr lang="en-US" dirty="0" smtClean="0"/>
              <a:t> al </a:t>
            </a:r>
            <a:r>
              <a:rPr lang="en-US" dirty="0" err="1" smtClean="0"/>
              <a:t>M</a:t>
            </a:r>
            <a:r>
              <a:rPr lang="en-US" dirty="0" err="1" smtClean="0"/>
              <a:t>odelo</a:t>
            </a:r>
            <a:r>
              <a:rPr lang="en-US" dirty="0" smtClean="0"/>
              <a:t> de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Inicialmente</a:t>
            </a:r>
            <a:r>
              <a:rPr lang="en-US" dirty="0" smtClean="0"/>
              <a:t> “</a:t>
            </a:r>
            <a:r>
              <a:rPr lang="en-US" dirty="0" err="1" smtClean="0"/>
              <a:t>parchamos</a:t>
            </a:r>
            <a:r>
              <a:rPr lang="en-US" dirty="0" smtClean="0"/>
              <a:t>” el engine con un socket TCP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permitia</a:t>
            </a:r>
            <a:r>
              <a:rPr lang="en-US" dirty="0" smtClean="0"/>
              <a:t> </a:t>
            </a:r>
            <a:r>
              <a:rPr lang="en-US" dirty="0" err="1" smtClean="0"/>
              <a:t>vincular</a:t>
            </a:r>
            <a:r>
              <a:rPr lang="en-US" dirty="0" smtClean="0"/>
              <a:t> 2 </a:t>
            </a:r>
            <a:r>
              <a:rPr lang="en-US" dirty="0" err="1" smtClean="0"/>
              <a:t>computadoras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Posteriormente</a:t>
            </a:r>
            <a:r>
              <a:rPr lang="en-US" dirty="0" smtClean="0"/>
              <a:t> </a:t>
            </a:r>
            <a:r>
              <a:rPr lang="en-US" dirty="0" err="1" smtClean="0"/>
              <a:t>decidimos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implementacion</a:t>
            </a:r>
            <a:r>
              <a:rPr lang="en-US" dirty="0" smtClean="0"/>
              <a:t> de Winsock </a:t>
            </a:r>
            <a:r>
              <a:rPr lang="en-US" dirty="0" err="1" smtClean="0"/>
              <a:t>tenia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UDP.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T</a:t>
            </a:r>
            <a:r>
              <a:rPr lang="en-US" dirty="0" smtClean="0"/>
              <a:t>ransmission </a:t>
            </a:r>
            <a:r>
              <a:rPr lang="en-US" b="1" u="sng" dirty="0" smtClean="0"/>
              <a:t>C</a:t>
            </a:r>
            <a:r>
              <a:rPr lang="en-US" dirty="0" smtClean="0"/>
              <a:t>ontrol </a:t>
            </a:r>
            <a:r>
              <a:rPr lang="en-US" b="1" u="sng" dirty="0" smtClean="0"/>
              <a:t>P</a:t>
            </a:r>
            <a:r>
              <a:rPr lang="en-US" dirty="0" smtClean="0"/>
              <a:t>rotocol</a:t>
            </a:r>
          </a:p>
          <a:p>
            <a:pPr lvl="1"/>
            <a:r>
              <a:rPr lang="es-ES_tradnl" dirty="0" smtClean="0"/>
              <a:t>Orientado </a:t>
            </a:r>
            <a:r>
              <a:rPr lang="es-ES_tradnl" dirty="0" smtClean="0"/>
              <a:t>a Conexión</a:t>
            </a:r>
          </a:p>
          <a:p>
            <a:pPr lvl="1"/>
            <a:r>
              <a:rPr lang="es-ES_tradnl" dirty="0" smtClean="0"/>
              <a:t>Garantiza que los paquetes se entregarán en el orden en que fueron enviados</a:t>
            </a:r>
            <a:r>
              <a:rPr lang="en-US" dirty="0" smtClean="0"/>
              <a:t>.</a:t>
            </a:r>
            <a:endParaRPr lang="es-ES_tradnl" dirty="0" smtClean="0"/>
          </a:p>
          <a:p>
            <a:pPr lvl="1"/>
            <a:r>
              <a:rPr lang="es-ES_tradnl" dirty="0" smtClean="0"/>
              <a:t>Establece una conexión entre los </a:t>
            </a:r>
            <a:r>
              <a:rPr lang="en-US" i="1" dirty="0" smtClean="0"/>
              <a:t>hosts</a:t>
            </a:r>
            <a:r>
              <a:rPr lang="es-ES_tradnl" dirty="0" smtClean="0"/>
              <a:t> y establece una conexión para intercambiar </a:t>
            </a:r>
            <a:r>
              <a:rPr lang="en-US" i="1" dirty="0" smtClean="0"/>
              <a:t>streams</a:t>
            </a:r>
            <a:r>
              <a:rPr lang="es-ES_tradnl" dirty="0" smtClean="0"/>
              <a:t> de </a:t>
            </a:r>
            <a:r>
              <a:rPr lang="es-ES_tradnl" dirty="0" smtClean="0"/>
              <a:t>información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u="sng" dirty="0" smtClean="0"/>
              <a:t>U</a:t>
            </a:r>
            <a:r>
              <a:rPr lang="en-US" dirty="0" smtClean="0"/>
              <a:t>ser </a:t>
            </a:r>
            <a:r>
              <a:rPr lang="en-US" b="1" u="sng" dirty="0" smtClean="0"/>
              <a:t>D</a:t>
            </a:r>
            <a:r>
              <a:rPr lang="en-US" dirty="0" smtClean="0"/>
              <a:t>atagram </a:t>
            </a:r>
            <a:r>
              <a:rPr lang="en-US" b="1" u="sng" dirty="0" smtClean="0"/>
              <a:t>P</a:t>
            </a:r>
            <a:r>
              <a:rPr lang="en-US" dirty="0" smtClean="0"/>
              <a:t>rotocol</a:t>
            </a:r>
          </a:p>
          <a:p>
            <a:pPr lvl="1"/>
            <a:r>
              <a:rPr lang="en-US" dirty="0" smtClean="0"/>
              <a:t>Connectionless Protocol</a:t>
            </a:r>
            <a:endParaRPr lang="en-US" dirty="0" smtClean="0"/>
          </a:p>
          <a:p>
            <a:pPr lvl="1"/>
            <a:r>
              <a:rPr lang="es-ES_tradnl" dirty="0" smtClean="0"/>
              <a:t>‘</a:t>
            </a:r>
            <a:r>
              <a:rPr lang="es-ES_tradnl" dirty="0" err="1" smtClean="0"/>
              <a:t>Brodcastea</a:t>
            </a:r>
            <a:r>
              <a:rPr lang="es-ES_tradnl" dirty="0" smtClean="0"/>
              <a:t>’ </a:t>
            </a:r>
            <a:r>
              <a:rPr lang="es-ES_tradnl" dirty="0" smtClean="0"/>
              <a:t>mensajes en la red.  Manda el  mensaje en cualquier momento, sin avisar, preparar o negociar. Sólo lo envía y espera que lo reciba el otro </a:t>
            </a:r>
            <a:r>
              <a:rPr lang="en-US" i="1" dirty="0" smtClean="0"/>
              <a:t>host</a:t>
            </a:r>
            <a:r>
              <a:rPr lang="es-ES_tradnl" dirty="0" smtClean="0"/>
              <a:t>. Es un protocolo “no confiable” porque no hay garantías de que llegue, o llegue completo, pero funciona bastante bien en </a:t>
            </a:r>
            <a:r>
              <a:rPr lang="es-ES_tradnl" dirty="0" smtClean="0"/>
              <a:t>Internet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vs</a:t>
            </a:r>
            <a:r>
              <a:rPr lang="en-US" dirty="0" smtClean="0"/>
              <a:t> UDP</a:t>
            </a:r>
            <a:endParaRPr lang="en-US" dirty="0"/>
          </a:p>
        </p:txBody>
      </p:sp>
      <p:pic>
        <p:nvPicPr>
          <p:cNvPr id="4" name="Picture 3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6465"/>
            <a:ext cx="5252115" cy="2574159"/>
          </a:xfrm>
          <a:prstGeom prst="rect">
            <a:avLst/>
          </a:prstGeom>
        </p:spPr>
      </p:pic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805" y="4000624"/>
            <a:ext cx="5246195" cy="2699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91</TotalTime>
  <Words>434</Words>
  <Application>Microsoft Macintosh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Desarrollo de videojuegos</vt:lpstr>
      <vt:lpstr>Asignaturas para Arquitectura – 3er Parcial.</vt:lpstr>
      <vt:lpstr>El Modelo de Red</vt:lpstr>
      <vt:lpstr>Winsock</vt:lpstr>
      <vt:lpstr>RPC’s</vt:lpstr>
      <vt:lpstr>Cambios al Modelo de Red</vt:lpstr>
      <vt:lpstr>TCP</vt:lpstr>
      <vt:lpstr>UDP</vt:lpstr>
      <vt:lpstr>TCP vs UDP</vt:lpstr>
      <vt:lpstr>Orden de Operacion del Modelo de Red</vt:lpstr>
      <vt:lpstr>Cont…</vt:lpstr>
      <vt:lpstr>Cont…</vt:lpstr>
      <vt:lpstr>Cont…</vt:lpstr>
      <vt:lpstr>Y por ultimo, BST.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videojuegos</dc:title>
  <dc:creator>Alberto Castrejon</dc:creator>
  <cp:lastModifiedBy>Alberto Castrejon</cp:lastModifiedBy>
  <cp:revision>5</cp:revision>
  <dcterms:created xsi:type="dcterms:W3CDTF">2009-11-03T23:26:59Z</dcterms:created>
  <dcterms:modified xsi:type="dcterms:W3CDTF">2009-11-04T00:58:18Z</dcterms:modified>
</cp:coreProperties>
</file>