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80DA6A31-53A8-CA4E-A2C1-A154A6DFF0C3}" type="datetimeFigureOut">
              <a:rPr lang="en-US" smtClean="0"/>
              <a:pPr/>
              <a:t>11/2/2009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C155C3-84E4-5744-86F3-055B33A0329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realizó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parcial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llevar</a:t>
            </a:r>
            <a:r>
              <a:rPr lang="en-US" dirty="0" smtClean="0"/>
              <a:t> a </a:t>
            </a:r>
            <a:r>
              <a:rPr lang="en-US" dirty="0" err="1" smtClean="0"/>
              <a:t>cabo</a:t>
            </a:r>
            <a:r>
              <a:rPr lang="en-US" dirty="0" smtClean="0"/>
              <a:t> la </a:t>
            </a:r>
            <a:r>
              <a:rPr lang="en-US" dirty="0" err="1" smtClean="0"/>
              <a:t>conexión</a:t>
            </a:r>
            <a:r>
              <a:rPr lang="en-US" dirty="0" smtClean="0"/>
              <a:t> entre IA </a:t>
            </a:r>
            <a:r>
              <a:rPr lang="en-US" dirty="0" err="1" smtClean="0"/>
              <a:t>y</a:t>
            </a:r>
            <a:r>
              <a:rPr lang="en-US" dirty="0" smtClean="0"/>
              <a:t> el </a:t>
            </a:r>
            <a:r>
              <a:rPr lang="en-US" dirty="0" err="1" smtClean="0"/>
              <a:t>módulo</a:t>
            </a:r>
            <a:r>
              <a:rPr lang="en-US" dirty="0" smtClean="0"/>
              <a:t> de scripting…</a:t>
            </a:r>
          </a:p>
          <a:p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la </a:t>
            </a:r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 del </a:t>
            </a:r>
            <a:r>
              <a:rPr lang="en-US" dirty="0" err="1" smtClean="0"/>
              <a:t>juego</a:t>
            </a:r>
            <a:r>
              <a:rPr lang="en-US" dirty="0" smtClean="0"/>
              <a:t>…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Haciéndose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m[ultimo] = *(new </a:t>
            </a:r>
            <a:r>
              <a:rPr lang="en-US" dirty="0" err="1" smtClean="0"/>
              <a:t>ScriptedState</a:t>
            </a:r>
            <a:r>
              <a:rPr lang="en-US" dirty="0" smtClean="0"/>
              <a:t>&lt;Actor&gt; </a:t>
            </a:r>
            <a:r>
              <a:rPr lang="en-US" dirty="0" smtClean="0"/>
              <a:t>(ultimo, </a:t>
            </a:r>
            <a:r>
              <a:rPr lang="en-US" dirty="0" err="1" smtClean="0"/>
              <a:t>lineaInicial</a:t>
            </a:r>
            <a:r>
              <a:rPr lang="en-US" dirty="0" smtClean="0"/>
              <a:t>, </a:t>
            </a:r>
            <a:r>
              <a:rPr lang="en-US" dirty="0" err="1" smtClean="0"/>
              <a:t>lineaFinal</a:t>
            </a:r>
            <a:r>
              <a:rPr lang="en-US" dirty="0" smtClean="0"/>
              <a:t>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Donde</a:t>
            </a:r>
            <a:r>
              <a:rPr lang="en-US" dirty="0" smtClean="0"/>
              <a:t> M,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ingresado</a:t>
            </a:r>
            <a:r>
              <a:rPr lang="en-US" dirty="0" smtClean="0"/>
              <a:t> al </a:t>
            </a:r>
            <a:r>
              <a:rPr lang="en-US" dirty="0" err="1" smtClean="0"/>
              <a:t>mapa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 del actor…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la </a:t>
            </a:r>
            <a:r>
              <a:rPr lang="en-US" dirty="0" err="1" smtClean="0"/>
              <a:t>conexión</a:t>
            </a:r>
            <a:r>
              <a:rPr lang="en-US" dirty="0" smtClean="0"/>
              <a:t> entre Scripting </a:t>
            </a:r>
            <a:r>
              <a:rPr lang="en-US" dirty="0" err="1" smtClean="0"/>
              <a:t>y</a:t>
            </a:r>
            <a:r>
              <a:rPr lang="en-US" dirty="0" smtClean="0"/>
              <a:t> el Engine…</a:t>
            </a:r>
          </a:p>
          <a:p>
            <a:endParaRPr lang="en-US" dirty="0" smtClean="0"/>
          </a:p>
          <a:p>
            <a:r>
              <a:rPr lang="en-US" dirty="0" smtClean="0"/>
              <a:t>La forma de </a:t>
            </a:r>
            <a:r>
              <a:rPr lang="en-US" dirty="0" err="1" smtClean="0"/>
              <a:t>hacerlo</a:t>
            </a:r>
            <a:r>
              <a:rPr lang="en-US" dirty="0" smtClean="0"/>
              <a:t>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IA controller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aquel</a:t>
            </a:r>
            <a:r>
              <a:rPr lang="en-US" dirty="0" smtClean="0"/>
              <a:t>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encargado</a:t>
            </a:r>
            <a:r>
              <a:rPr lang="en-US" dirty="0" smtClean="0"/>
              <a:t> de </a:t>
            </a:r>
            <a:r>
              <a:rPr lang="en-US" dirty="0" err="1" smtClean="0"/>
              <a:t>enviar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del script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quiere</a:t>
            </a:r>
            <a:r>
              <a:rPr lang="en-US" dirty="0" smtClean="0"/>
              <a:t> leer,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mismo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realizar</a:t>
            </a:r>
            <a:r>
              <a:rPr lang="en-US" dirty="0" smtClean="0"/>
              <a:t> la </a:t>
            </a:r>
            <a:r>
              <a:rPr lang="en-US" dirty="0" err="1" smtClean="0"/>
              <a:t>acción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realizará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acción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actor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move( 1.2, .5 , 2.5);</a:t>
            </a:r>
          </a:p>
          <a:p>
            <a:pPr lvl="1">
              <a:buNone/>
            </a:pPr>
            <a:endParaRPr lang="en-US" dirty="0" smtClean="0">
              <a:sym typeface="Wingdings"/>
            </a:endParaRP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IAController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únicamente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manda</a:t>
            </a:r>
            <a:r>
              <a:rPr lang="en-US" dirty="0" smtClean="0">
                <a:sym typeface="Wingdings"/>
              </a:rPr>
              <a:t> la </a:t>
            </a:r>
            <a:r>
              <a:rPr lang="en-US" dirty="0" err="1" smtClean="0">
                <a:sym typeface="Wingdings"/>
              </a:rPr>
              <a:t>dirección</a:t>
            </a:r>
            <a:r>
              <a:rPr lang="en-US" dirty="0" smtClean="0">
                <a:sym typeface="Wingdings"/>
              </a:rPr>
              <a:t> en </a:t>
            </a:r>
            <a:r>
              <a:rPr lang="en-US" dirty="0" err="1" smtClean="0">
                <a:sym typeface="Wingdings"/>
              </a:rPr>
              <a:t>memoria</a:t>
            </a:r>
            <a:r>
              <a:rPr lang="en-US" dirty="0" smtClean="0">
                <a:sym typeface="Wingdings"/>
              </a:rPr>
              <a:t> del actor </a:t>
            </a:r>
            <a:r>
              <a:rPr lang="en-US" dirty="0" err="1" smtClean="0">
                <a:sym typeface="Wingdings"/>
              </a:rPr>
              <a:t>que</a:t>
            </a:r>
            <a:r>
              <a:rPr lang="en-US" dirty="0" smtClean="0">
                <a:sym typeface="Wingdings"/>
              </a:rPr>
              <a:t> se </a:t>
            </a:r>
            <a:r>
              <a:rPr lang="en-US" dirty="0" err="1" smtClean="0">
                <a:sym typeface="Wingdings"/>
              </a:rPr>
              <a:t>desea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manipular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razones</a:t>
            </a:r>
            <a:r>
              <a:rPr lang="en-US" dirty="0" smtClean="0">
                <a:sym typeface="Wingdings"/>
              </a:rPr>
              <a:t> de </a:t>
            </a:r>
            <a:r>
              <a:rPr lang="en-US" dirty="0" err="1" smtClean="0">
                <a:sym typeface="Wingdings"/>
              </a:rPr>
              <a:t>eficiencia</a:t>
            </a:r>
            <a:r>
              <a:rPr lang="en-US" dirty="0" smtClean="0">
                <a:sym typeface="Wingdings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Problemas y conclusiones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mtClean="0"/>
              <a:t>…</a:t>
            </a:r>
            <a:endParaRPr lang="es-MX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Metro.thmx</Template>
  <TotalTime>18</TotalTime>
  <Words>132</Words>
  <Application>Microsoft Office PowerPoint</Application>
  <PresentationFormat>Presentación en pantalla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Metro</vt:lpstr>
      <vt:lpstr>Scripting</vt:lpstr>
      <vt:lpstr>Diapositiva 2</vt:lpstr>
      <vt:lpstr>Diapositiva 3</vt:lpstr>
      <vt:lpstr>Diapositiva 4</vt:lpstr>
      <vt:lpstr>Diapositiva 5</vt:lpstr>
      <vt:lpstr>Problemas y conclusiones</vt:lpstr>
    </vt:vector>
  </TitlesOfParts>
  <Company>ITESM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Scripting</dc:title>
  <dc:creator>Pablo Misael Esparza Rivas</dc:creator>
  <cp:lastModifiedBy>Pablo Misael Esparza Rivas</cp:lastModifiedBy>
  <cp:revision>5</cp:revision>
  <dcterms:created xsi:type="dcterms:W3CDTF">2009-11-02T19:26:25Z</dcterms:created>
  <dcterms:modified xsi:type="dcterms:W3CDTF">2009-11-03T01:56:22Z</dcterms:modified>
</cp:coreProperties>
</file>