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A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B9757-FB40-9142-88E1-FF20CE49C1E7}" v="20" dt="2024-02-06T18:46:4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1"/>
    <p:restoredTop sz="94572"/>
  </p:normalViewPr>
  <p:slideViewPr>
    <p:cSldViewPr snapToGrid="0">
      <p:cViewPr varScale="1">
        <p:scale>
          <a:sx n="86" d="100"/>
          <a:sy n="86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De Lima" userId="80df215475e1885c" providerId="LiveId" clId="{96EB9757-FB40-9142-88E1-FF20CE49C1E7}"/>
    <pc:docChg chg="undo custSel modSld">
      <pc:chgData name="Victor De Lima" userId="80df215475e1885c" providerId="LiveId" clId="{96EB9757-FB40-9142-88E1-FF20CE49C1E7}" dt="2024-02-06T18:54:40.839" v="975" actId="14100"/>
      <pc:docMkLst>
        <pc:docMk/>
      </pc:docMkLst>
      <pc:sldChg chg="addSp modSp mod">
        <pc:chgData name="Victor De Lima" userId="80df215475e1885c" providerId="LiveId" clId="{96EB9757-FB40-9142-88E1-FF20CE49C1E7}" dt="2024-02-06T18:54:40.839" v="975" actId="14100"/>
        <pc:sldMkLst>
          <pc:docMk/>
          <pc:sldMk cId="1999065095" sldId="256"/>
        </pc:sldMkLst>
        <pc:spChg chg="add mod">
          <ac:chgData name="Victor De Lima" userId="80df215475e1885c" providerId="LiveId" clId="{96EB9757-FB40-9142-88E1-FF20CE49C1E7}" dt="2024-02-06T18:47:08.216" v="520" actId="1038"/>
          <ac:spMkLst>
            <pc:docMk/>
            <pc:sldMk cId="1999065095" sldId="256"/>
            <ac:spMk id="2" creationId="{C8A6CBDB-8B64-9E96-E128-7BBA10D1DEF6}"/>
          </ac:spMkLst>
        </pc:spChg>
        <pc:spChg chg="add mod">
          <ac:chgData name="Victor De Lima" userId="80df215475e1885c" providerId="LiveId" clId="{96EB9757-FB40-9142-88E1-FF20CE49C1E7}" dt="2024-02-06T18:46:48.790" v="517" actId="167"/>
          <ac:spMkLst>
            <pc:docMk/>
            <pc:sldMk cId="1999065095" sldId="256"/>
            <ac:spMk id="3" creationId="{60A2E805-24A8-C0F7-56E0-0944C6813F48}"/>
          </ac:spMkLst>
        </pc:spChg>
        <pc:spChg chg="add mod">
          <ac:chgData name="Victor De Lima" userId="80df215475e1885c" providerId="LiveId" clId="{96EB9757-FB40-9142-88E1-FF20CE49C1E7}" dt="2024-02-06T18:46:43.190" v="516" actId="167"/>
          <ac:spMkLst>
            <pc:docMk/>
            <pc:sldMk cId="1999065095" sldId="256"/>
            <ac:spMk id="5" creationId="{737FB424-50D8-76E7-80E1-00E34AA1BB17}"/>
          </ac:spMkLst>
        </pc:spChg>
        <pc:spChg chg="add mod">
          <ac:chgData name="Victor De Lima" userId="80df215475e1885c" providerId="LiveId" clId="{96EB9757-FB40-9142-88E1-FF20CE49C1E7}" dt="2024-02-06T18:46:32.382" v="515" actId="167"/>
          <ac:spMkLst>
            <pc:docMk/>
            <pc:sldMk cId="1999065095" sldId="256"/>
            <ac:spMk id="6" creationId="{D9B9DF88-AA6D-D658-4BF0-3310980755D7}"/>
          </ac:spMkLst>
        </pc:spChg>
        <pc:spChg chg="add mod">
          <ac:chgData name="Victor De Lima" userId="80df215475e1885c" providerId="LiveId" clId="{96EB9757-FB40-9142-88E1-FF20CE49C1E7}" dt="2024-02-06T18:46:25.732" v="514" actId="167"/>
          <ac:spMkLst>
            <pc:docMk/>
            <pc:sldMk cId="1999065095" sldId="256"/>
            <ac:spMk id="7" creationId="{85642016-F213-B53C-3F8C-3CDC060C2D3D}"/>
          </ac:spMkLst>
        </pc:spChg>
        <pc:spChg chg="mod">
          <ac:chgData name="Victor De Lima" userId="80df215475e1885c" providerId="LiveId" clId="{96EB9757-FB40-9142-88E1-FF20CE49C1E7}" dt="2024-02-06T18:43:40.057" v="248" actId="14100"/>
          <ac:spMkLst>
            <pc:docMk/>
            <pc:sldMk cId="1999065095" sldId="256"/>
            <ac:spMk id="46" creationId="{CDA432F8-094C-F07C-F214-26F585D938DC}"/>
          </ac:spMkLst>
        </pc:spChg>
        <pc:spChg chg="mod">
          <ac:chgData name="Victor De Lima" userId="80df215475e1885c" providerId="LiveId" clId="{96EB9757-FB40-9142-88E1-FF20CE49C1E7}" dt="2024-02-06T18:48:15.188" v="603" actId="14100"/>
          <ac:spMkLst>
            <pc:docMk/>
            <pc:sldMk cId="1999065095" sldId="256"/>
            <ac:spMk id="47" creationId="{D7CC336E-60AD-60E9-195E-87D5A9A3EB26}"/>
          </ac:spMkLst>
        </pc:spChg>
        <pc:spChg chg="mod">
          <ac:chgData name="Victor De Lima" userId="80df215475e1885c" providerId="LiveId" clId="{96EB9757-FB40-9142-88E1-FF20CE49C1E7}" dt="2024-02-06T18:54:36.316" v="973" actId="14100"/>
          <ac:spMkLst>
            <pc:docMk/>
            <pc:sldMk cId="1999065095" sldId="256"/>
            <ac:spMk id="48" creationId="{87A54DA6-4E13-5387-15D9-3E705B2C2100}"/>
          </ac:spMkLst>
        </pc:spChg>
        <pc:spChg chg="mod">
          <ac:chgData name="Victor De Lima" userId="80df215475e1885c" providerId="LiveId" clId="{96EB9757-FB40-9142-88E1-FF20CE49C1E7}" dt="2024-02-06T18:54:38.353" v="974" actId="14100"/>
          <ac:spMkLst>
            <pc:docMk/>
            <pc:sldMk cId="1999065095" sldId="256"/>
            <ac:spMk id="49" creationId="{403BF609-329D-AEC5-54B3-1C01E33D86AB}"/>
          </ac:spMkLst>
        </pc:spChg>
        <pc:spChg chg="mod">
          <ac:chgData name="Victor De Lima" userId="80df215475e1885c" providerId="LiveId" clId="{96EB9757-FB40-9142-88E1-FF20CE49C1E7}" dt="2024-02-06T18:54:40.839" v="975" actId="14100"/>
          <ac:spMkLst>
            <pc:docMk/>
            <pc:sldMk cId="1999065095" sldId="256"/>
            <ac:spMk id="50" creationId="{303A75ED-E444-A7C4-F7F6-4497EB13BFD6}"/>
          </ac:spMkLst>
        </pc:spChg>
        <pc:grpChg chg="add">
          <ac:chgData name="Victor De Lima" userId="80df215475e1885c" providerId="LiveId" clId="{96EB9757-FB40-9142-88E1-FF20CE49C1E7}" dt="2024-02-06T18:47:03.947" v="518" actId="164"/>
          <ac:grpSpMkLst>
            <pc:docMk/>
            <pc:sldMk cId="1999065095" sldId="256"/>
            <ac:grpSpMk id="9" creationId="{72BFF517-2BC6-FCE7-ED2F-BD6EDA867F7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0DBF-E1A8-2397-9EA7-BF670C83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C2B77-230F-457F-4CD2-5495E6DB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648F-C05A-F533-E069-8DE1D8DD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B3B8-5218-F510-7762-6AB1E0B7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B63B0-3B6C-650F-6FAA-AFE9AE92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F7C9-3F78-E584-86E5-AECD213C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7EAD6-3DBA-5C7B-CBF5-D4C588F5B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7C35E-75DD-1939-6CDA-DA075565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0AD2-8E9E-B410-C023-6B5B403D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FBE23-F766-E643-B63B-1489290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4D554-2967-0382-950E-697AEF743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76527-8241-4356-F548-8415F82E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48DF-3853-26DC-AB10-80C87825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983E4-B2F8-3623-5355-9687361D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B241-16F0-10EB-40D2-C3F63CAD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EAE1-997E-D59B-1102-F3602A28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ED3D-9B20-C434-BFA8-5AE694128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EC78-A405-7C58-2200-41DFFF9B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B730-6797-E90F-A02E-CF640713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43E0-8FCD-10BC-CEEE-479FE1F5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4363-A939-0CDF-2240-F3738799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C8C0-C38C-EB7D-2FCC-50F5DD35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F9A5-F02F-8556-8943-04F7D71F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DC88-B16B-70BE-A7CB-DBF37C82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E6E7-D076-748A-147A-142ECDD9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0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4952-27DA-9B5B-D1CE-24128D7D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55F6-F4CC-9DFD-0296-5DFDD5218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E5EFE-8839-A081-5917-11904596F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209E8-9169-8211-3B7C-DBB7EF14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159D-0B20-0FED-9F68-C85D2912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11A4C-4211-AF9C-4B1F-E7B76F54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3C0C-75FE-640C-B8C0-1F6D1B67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D7EDE-FCC8-3D1F-03EE-654E0D620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EA1E1-9DB8-E825-A13A-9A1B4D44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4A6F6-E5E1-9E01-080F-0A13914C2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24F17-9ABD-B89F-F50D-85727810D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4B41C-D239-BA00-A9EC-9788B3B0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A5806-84F4-44B1-32AF-2215F0CA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19A27-B995-62A3-1B9B-DF4A29A3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CFBB-1025-1561-543E-262EC91C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F9A73-CAA8-06B5-1993-4CB39CCE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5FAB4-7E2A-E887-9885-19E83D3E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96BE9-3C41-1FD6-AE32-4BC4CA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792DC-68BF-28E9-370C-09C9C1AE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634D4-FCA7-3FD9-B9AC-CE32263D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A9490-7A7F-7A81-F176-D4D23AC1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D506-0D06-DCB6-C22D-E912E515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9030-8DB2-E1CC-D9EE-F9A0B6CAA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9D457-7E90-DA50-089B-E56CF6594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F30E5-3DFE-518C-6AA9-1D13BA2C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399C9-D5B4-EC89-71CE-E4B0E159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EC680-184A-D12B-77B4-9537541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3729-1F99-872C-1FE5-FCF9829B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223A4-F2F8-2263-0284-A685A92E2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C74B2-FCAD-3824-F461-A9A566424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C8B0C-D03A-5111-A492-7A632A73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73B28-B2BC-1F44-11A5-E934938F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7DA4-E224-7FE8-725C-B852BD3F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54196-002A-360D-46ED-9145857F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A12E-07DC-53A3-9912-A5815203B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EAF2-CF4F-8B69-7EEA-7527499E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C60C9-EF89-0249-B5F5-EEF298432C7B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052C-1412-7B81-3606-A20C8B90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E303-E1BF-C059-351E-E58E503DD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4AFB-F93C-DB4B-B335-C18609D85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BFF517-2BC6-FCE7-ED2F-BD6EDA867F7F}"/>
              </a:ext>
            </a:extLst>
          </p:cNvPr>
          <p:cNvGrpSpPr/>
          <p:nvPr/>
        </p:nvGrpSpPr>
        <p:grpSpPr>
          <a:xfrm>
            <a:off x="252762" y="304841"/>
            <a:ext cx="11715536" cy="5889898"/>
            <a:chOff x="252762" y="304841"/>
            <a:chExt cx="11715536" cy="588989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A2E805-24A8-C0F7-56E0-0944C6813F48}"/>
                </a:ext>
              </a:extLst>
            </p:cNvPr>
            <p:cNvSpPr/>
            <p:nvPr/>
          </p:nvSpPr>
          <p:spPr>
            <a:xfrm>
              <a:off x="4107986" y="3397848"/>
              <a:ext cx="720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Venus</a:t>
              </a:r>
              <a:endParaRPr lang="en-US" sz="8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FB424-50D8-76E7-80E1-00E34AA1BB17}"/>
                </a:ext>
              </a:extLst>
            </p:cNvPr>
            <p:cNvSpPr/>
            <p:nvPr/>
          </p:nvSpPr>
          <p:spPr>
            <a:xfrm>
              <a:off x="6553878" y="3385358"/>
              <a:ext cx="720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Earth</a:t>
              </a:r>
              <a:endParaRPr lang="en-US" sz="8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B9DF88-AA6D-D658-4BF0-3310980755D7}"/>
                </a:ext>
              </a:extLst>
            </p:cNvPr>
            <p:cNvSpPr/>
            <p:nvPr/>
          </p:nvSpPr>
          <p:spPr>
            <a:xfrm>
              <a:off x="8862368" y="3400348"/>
              <a:ext cx="720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Mars</a:t>
              </a:r>
              <a:endParaRPr lang="en-US" sz="8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642016-F213-B53C-3F8C-3CDC060C2D3D}"/>
                </a:ext>
              </a:extLst>
            </p:cNvPr>
            <p:cNvSpPr/>
            <p:nvPr/>
          </p:nvSpPr>
          <p:spPr>
            <a:xfrm>
              <a:off x="11248298" y="3402848"/>
              <a:ext cx="720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Jupiter</a:t>
              </a:r>
              <a:endParaRPr lang="en-US" sz="8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A6CBDB-8B64-9E96-E128-7BBA10D1DEF6}"/>
                </a:ext>
              </a:extLst>
            </p:cNvPr>
            <p:cNvSpPr/>
            <p:nvPr/>
          </p:nvSpPr>
          <p:spPr>
            <a:xfrm>
              <a:off x="1767022" y="3410338"/>
              <a:ext cx="720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Mercury</a:t>
              </a:r>
              <a:endParaRPr lang="en-US" sz="8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61AEBD-20CD-F741-3099-73C26C4ECC77}"/>
                </a:ext>
              </a:extLst>
            </p:cNvPr>
            <p:cNvGrpSpPr/>
            <p:nvPr/>
          </p:nvGrpSpPr>
          <p:grpSpPr>
            <a:xfrm>
              <a:off x="535994" y="3322131"/>
              <a:ext cx="11096955" cy="1638541"/>
              <a:chOff x="535994" y="4071939"/>
              <a:chExt cx="11096955" cy="1638541"/>
            </a:xfrm>
            <a:solidFill>
              <a:schemeClr val="bg1"/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E923A1-89F6-E9FE-E045-E0A592AEF7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5994" y="4126480"/>
                <a:ext cx="1584000" cy="158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40B2652-D139-F524-EEFD-D72A2025C9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4233" y="4126480"/>
                <a:ext cx="1584000" cy="158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B223EDB-6A4A-0066-94EC-4F6D2BA7F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2472" y="4071939"/>
                <a:ext cx="1584000" cy="158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E7C8D1-0982-52FB-47CF-CC3724FC00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70711" y="4126480"/>
                <a:ext cx="1584000" cy="158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BDA8AAA-4EED-E555-D82E-7BC403EDAB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48949" y="4126480"/>
                <a:ext cx="1584000" cy="158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Graphic 7" descr="Earth globe: Americas with solid fill">
              <a:extLst>
                <a:ext uri="{FF2B5EF4-FFF2-40B4-BE49-F238E27FC236}">
                  <a16:creationId xmlns:a16="http://schemas.microsoft.com/office/drawing/2014/main" id="{3269944C-B78D-7600-27E8-EBACD8BCB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9152" y="3138868"/>
              <a:ext cx="1980000" cy="198000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259966F-6E31-7D91-F917-71B3D8DF14AD}"/>
                </a:ext>
              </a:extLst>
            </p:cNvPr>
            <p:cNvSpPr/>
            <p:nvPr/>
          </p:nvSpPr>
          <p:spPr>
            <a:xfrm>
              <a:off x="3745706" y="304841"/>
              <a:ext cx="4700588" cy="1328738"/>
            </a:xfrm>
            <a:prstGeom prst="roundRect">
              <a:avLst/>
            </a:prstGeom>
            <a:solidFill>
              <a:srgbClr val="2AA0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egoe UI" panose="020F0502020204030204" pitchFamily="34" charset="0"/>
                  <a:cs typeface="Segoe UI" panose="020F0502020204030204" pitchFamily="34" charset="0"/>
                </a:rPr>
                <a:t>Space Exploration in Time Series</a:t>
              </a:r>
            </a:p>
          </p:txBody>
        </p:sp>
        <p:pic>
          <p:nvPicPr>
            <p:cNvPr id="10" name="Graphic 9" descr="Mercury with solid fill">
              <a:extLst>
                <a:ext uri="{FF2B5EF4-FFF2-40B4-BE49-F238E27FC236}">
                  <a16:creationId xmlns:a16="http://schemas.microsoft.com/office/drawing/2014/main" id="{39CB9F07-E457-670A-8BCF-ECFC33D88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762" y="3084004"/>
              <a:ext cx="2160000" cy="2160000"/>
            </a:xfrm>
            <a:prstGeom prst="rect">
              <a:avLst/>
            </a:prstGeom>
          </p:spPr>
        </p:pic>
        <p:pic>
          <p:nvPicPr>
            <p:cNvPr id="14" name="Graphic 13" descr="Venus with solid fill">
              <a:extLst>
                <a:ext uri="{FF2B5EF4-FFF2-40B4-BE49-F238E27FC236}">
                  <a16:creationId xmlns:a16="http://schemas.microsoft.com/office/drawing/2014/main" id="{C9C13A1D-38BD-F694-AC8A-AD1FF0E5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36012" y="3084004"/>
              <a:ext cx="2160000" cy="2160000"/>
            </a:xfrm>
            <a:prstGeom prst="rect">
              <a:avLst/>
            </a:prstGeom>
          </p:spPr>
        </p:pic>
        <p:pic>
          <p:nvPicPr>
            <p:cNvPr id="18" name="Graphic 17" descr="Mars with solid fill">
              <a:extLst>
                <a:ext uri="{FF2B5EF4-FFF2-40B4-BE49-F238E27FC236}">
                  <a16:creationId xmlns:a16="http://schemas.microsoft.com/office/drawing/2014/main" id="{5BEC2E3B-3576-ECA8-CC4E-C0570A979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92378" y="3084004"/>
              <a:ext cx="2160000" cy="2160000"/>
            </a:xfrm>
            <a:prstGeom prst="rect">
              <a:avLst/>
            </a:prstGeom>
          </p:spPr>
        </p:pic>
        <p:pic>
          <p:nvPicPr>
            <p:cNvPr id="22" name="Graphic 21" descr="Jupiter with solid fill">
              <a:extLst>
                <a:ext uri="{FF2B5EF4-FFF2-40B4-BE49-F238E27FC236}">
                  <a16:creationId xmlns:a16="http://schemas.microsoft.com/office/drawing/2014/main" id="{AB148851-8344-228E-2DF0-B2EC44E12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60950" y="3084004"/>
              <a:ext cx="2160000" cy="2160000"/>
            </a:xfrm>
            <a:prstGeom prst="rect">
              <a:avLst/>
            </a:prstGeom>
          </p:spPr>
        </p:pic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9E245B75-CE2C-8E67-09EE-F0B4E9364A60}"/>
                </a:ext>
              </a:extLst>
            </p:cNvPr>
            <p:cNvCxnSpPr>
              <a:cxnSpLocks/>
              <a:stCxn id="4" idx="2"/>
              <a:endCxn id="57" idx="0"/>
            </p:cNvCxnSpPr>
            <p:nvPr/>
          </p:nvCxnSpPr>
          <p:spPr>
            <a:xfrm rot="5400000">
              <a:off x="2840451" y="121122"/>
              <a:ext cx="1743093" cy="476800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2AA0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45DC433E-AFA1-DC52-7862-4BD8592C8372}"/>
                </a:ext>
              </a:extLst>
            </p:cNvPr>
            <p:cNvCxnSpPr>
              <a:cxnSpLocks/>
              <a:stCxn id="4" idx="2"/>
              <a:endCxn id="62" idx="0"/>
            </p:cNvCxnSpPr>
            <p:nvPr/>
          </p:nvCxnSpPr>
          <p:spPr>
            <a:xfrm rot="16200000" flipH="1">
              <a:off x="6407809" y="1321769"/>
              <a:ext cx="1743093" cy="2366711"/>
            </a:xfrm>
            <a:prstGeom prst="bentConnector3">
              <a:avLst/>
            </a:prstGeom>
            <a:ln w="63500">
              <a:solidFill>
                <a:srgbClr val="2AA0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7410A4A-0EA4-34CA-5B98-B26FAF0C5B46}"/>
                </a:ext>
              </a:extLst>
            </p:cNvPr>
            <p:cNvCxnSpPr>
              <a:cxnSpLocks/>
              <a:stCxn id="4" idx="2"/>
              <a:endCxn id="61" idx="0"/>
            </p:cNvCxnSpPr>
            <p:nvPr/>
          </p:nvCxnSpPr>
          <p:spPr>
            <a:xfrm flipH="1">
              <a:off x="6084472" y="1633579"/>
              <a:ext cx="11528" cy="1688552"/>
            </a:xfrm>
            <a:prstGeom prst="straightConnector1">
              <a:avLst/>
            </a:prstGeom>
            <a:ln w="63500">
              <a:solidFill>
                <a:srgbClr val="2AA0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CEC137CD-431C-E8FD-00A9-DA76AB41668B}"/>
                </a:ext>
              </a:extLst>
            </p:cNvPr>
            <p:cNvCxnSpPr>
              <a:cxnSpLocks/>
              <a:stCxn id="4" idx="2"/>
              <a:endCxn id="60" idx="0"/>
            </p:cNvCxnSpPr>
            <p:nvPr/>
          </p:nvCxnSpPr>
          <p:spPr>
            <a:xfrm rot="5400000">
              <a:off x="4029571" y="1310242"/>
              <a:ext cx="1743093" cy="2389767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2AA0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A432F8-094C-F07C-F214-26F585D938DC}"/>
                </a:ext>
              </a:extLst>
            </p:cNvPr>
            <p:cNvSpPr/>
            <p:nvPr/>
          </p:nvSpPr>
          <p:spPr>
            <a:xfrm>
              <a:off x="252762" y="4723350"/>
              <a:ext cx="2160000" cy="1471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t"/>
            <a:lstStyle/>
            <a:p>
              <a:pPr algn="ctr"/>
              <a:r>
                <a:rPr lang="en-US" sz="16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Public Sector</a:t>
              </a:r>
              <a:endParaRPr lang="en-US" sz="12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2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Changes in government space expenditure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Trends in weather patterns in mars from the NASA Curiosity mission.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CC336E-60AD-60E9-195E-87D5A9A3EB26}"/>
                </a:ext>
              </a:extLst>
            </p:cNvPr>
            <p:cNvSpPr/>
            <p:nvPr/>
          </p:nvSpPr>
          <p:spPr>
            <a:xfrm>
              <a:off x="2621334" y="4723351"/>
              <a:ext cx="2160000" cy="14713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Public Interest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AA0D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AA0D6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Patterns in space-related Google trend data.</a:t>
              </a:r>
            </a:p>
            <a:p>
              <a:pPr algn="ctr"/>
              <a:endParaRPr lang="en-US" sz="16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A54DA6-4E13-5387-15D9-3E705B2C2100}"/>
                </a:ext>
              </a:extLst>
            </p:cNvPr>
            <p:cNvSpPr/>
            <p:nvPr/>
          </p:nvSpPr>
          <p:spPr>
            <a:xfrm>
              <a:off x="4997711" y="4723351"/>
              <a:ext cx="2160000" cy="14713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Space Infrastructure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AA0D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AA0D6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Trends in historical weather satellite launches.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2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Changes in the purpose and control of operational satellites. 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AA0D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algn="ctr"/>
              <a:endParaRPr lang="en-US" sz="16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03BF609-329D-AEC5-54B3-1C01E33D86AB}"/>
                </a:ext>
              </a:extLst>
            </p:cNvPr>
            <p:cNvSpPr/>
            <p:nvPr/>
          </p:nvSpPr>
          <p:spPr>
            <a:xfrm>
              <a:off x="7366283" y="4723350"/>
              <a:ext cx="2160000" cy="14713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Private Sector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AA0D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AA0D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AA0D6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Factors affecting the behavior</a:t>
              </a:r>
              <a:r>
                <a:rPr lang="en-US" sz="12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of publicly-traded space exploration equities.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AA0D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algn="ctr"/>
              <a:endParaRPr lang="en-US" sz="16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03A75ED-E444-A7C4-F7F6-4497EB13BFD6}"/>
                </a:ext>
              </a:extLst>
            </p:cNvPr>
            <p:cNvSpPr/>
            <p:nvPr/>
          </p:nvSpPr>
          <p:spPr>
            <a:xfrm>
              <a:off x="9734855" y="4723351"/>
              <a:ext cx="2160000" cy="14713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AA0D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rgbClr val="2AA0D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Global Involvement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AA0D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AA0D6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Changes in the composition of players in space exploration missions over time.</a:t>
              </a:r>
            </a:p>
            <a:p>
              <a:pPr algn="ctr"/>
              <a:endParaRPr lang="en-US" sz="1600" dirty="0">
                <a:solidFill>
                  <a:srgbClr val="2AA0D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78EA4082-FC21-84B9-89C5-480167EFA6C1}"/>
                </a:ext>
              </a:extLst>
            </p:cNvPr>
            <p:cNvCxnSpPr>
              <a:cxnSpLocks/>
              <a:stCxn id="4" idx="2"/>
              <a:endCxn id="63" idx="0"/>
            </p:cNvCxnSpPr>
            <p:nvPr/>
          </p:nvCxnSpPr>
          <p:spPr>
            <a:xfrm rot="16200000" flipH="1">
              <a:off x="7596928" y="132650"/>
              <a:ext cx="1743093" cy="47449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2AA0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06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De Lima</dc:creator>
  <cp:lastModifiedBy>Victor De Lima</cp:lastModifiedBy>
  <cp:revision>1</cp:revision>
  <dcterms:created xsi:type="dcterms:W3CDTF">2024-02-04T15:50:35Z</dcterms:created>
  <dcterms:modified xsi:type="dcterms:W3CDTF">2024-02-06T18:54:42Z</dcterms:modified>
</cp:coreProperties>
</file>