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/>
    <p:restoredTop sz="94572"/>
  </p:normalViewPr>
  <p:slideViewPr>
    <p:cSldViewPr snapToGrid="0">
      <p:cViewPr varScale="1">
        <p:scale>
          <a:sx n="99" d="100"/>
          <a:sy n="99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De Lima" userId="80df215475e1885c" providerId="LiveId" clId="{96EB9757-FB40-9142-88E1-FF20CE49C1E7}"/>
    <pc:docChg chg="modSld">
      <pc:chgData name="Victor De Lima" userId="80df215475e1885c" providerId="LiveId" clId="{96EB9757-FB40-9142-88E1-FF20CE49C1E7}" dt="2024-02-05T01:07:22.887" v="12" actId="20577"/>
      <pc:docMkLst>
        <pc:docMk/>
      </pc:docMkLst>
      <pc:sldChg chg="modSp mod">
        <pc:chgData name="Victor De Lima" userId="80df215475e1885c" providerId="LiveId" clId="{96EB9757-FB40-9142-88E1-FF20CE49C1E7}" dt="2024-02-05T01:07:22.887" v="12" actId="20577"/>
        <pc:sldMkLst>
          <pc:docMk/>
          <pc:sldMk cId="1999065095" sldId="256"/>
        </pc:sldMkLst>
        <pc:spChg chg="mod">
          <ac:chgData name="Victor De Lima" userId="80df215475e1885c" providerId="LiveId" clId="{96EB9757-FB40-9142-88E1-FF20CE49C1E7}" dt="2024-02-05T01:07:22.887" v="12" actId="20577"/>
          <ac:spMkLst>
            <pc:docMk/>
            <pc:sldMk cId="1999065095" sldId="256"/>
            <ac:spMk id="50" creationId="{303A75ED-E444-A7C4-F7F6-4497EB13B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0DBF-E1A8-2397-9EA7-BF670C83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C2B77-230F-457F-4CD2-5495E6DB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648F-C05A-F533-E069-8DE1D8D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B3B8-5218-F510-7762-6AB1E0B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63B0-3B6C-650F-6FAA-AFE9AE92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F7C9-3F78-E584-86E5-AECD213C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EAD6-3DBA-5C7B-CBF5-D4C588F5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C35E-75DD-1939-6CDA-DA075565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0AD2-8E9E-B410-C023-6B5B403D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BE23-F766-E643-B63B-1489290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4D554-2967-0382-950E-697AEF743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6527-8241-4356-F548-8415F82E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48DF-3853-26DC-AB10-80C8782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83E4-B2F8-3623-5355-9687361D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B241-16F0-10EB-40D2-C3F63CAD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EAE1-997E-D59B-1102-F3602A28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D3D-9B20-C434-BFA8-5AE69412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EC78-A405-7C58-2200-41DFFF9B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B730-6797-E90F-A02E-CF64071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43E0-8FCD-10BC-CEEE-479FE1F5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4363-A939-0CDF-2240-F3738799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C8C0-C38C-EB7D-2FCC-50F5DD35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F9A5-F02F-8556-8943-04F7D71F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DC88-B16B-70BE-A7CB-DBF37C82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E6E7-D076-748A-147A-142ECDD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4952-27DA-9B5B-D1CE-24128D7D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55F6-F4CC-9DFD-0296-5DFDD521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5EFE-8839-A081-5917-11904596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09E8-9169-8211-3B7C-DBB7EF1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159D-0B20-0FED-9F68-C85D291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1A4C-4211-AF9C-4B1F-E7B76F54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3C0C-75FE-640C-B8C0-1F6D1B6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7EDE-FCC8-3D1F-03EE-654E0D62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A1E1-9DB8-E825-A13A-9A1B4D44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4A6F6-E5E1-9E01-080F-0A13914C2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24F17-9ABD-B89F-F50D-85727810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4B41C-D239-BA00-A9EC-9788B3B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A5806-84F4-44B1-32AF-2215F0CA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19A27-B995-62A3-1B9B-DF4A29A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CFBB-1025-1561-543E-262EC91C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F9A73-CAA8-06B5-1993-4CB39CCE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5FAB4-7E2A-E887-9885-19E83D3E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6BE9-3C41-1FD6-AE32-4BC4CA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792DC-68BF-28E9-370C-09C9C1AE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34D4-FCA7-3FD9-B9AC-CE32263D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9490-7A7F-7A81-F176-D4D23AC1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D506-0D06-DCB6-C22D-E912E515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9030-8DB2-E1CC-D9EE-F9A0B6CA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9D457-7E90-DA50-089B-E56CF659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F30E5-3DFE-518C-6AA9-1D13BA2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99C9-D5B4-EC89-71CE-E4B0E159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C680-184A-D12B-77B4-9537541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729-1F99-872C-1FE5-FCF9829B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223A4-F2F8-2263-0284-A685A92E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74B2-FCAD-3824-F461-A9A56642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8B0C-D03A-5111-A492-7A632A73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73B28-B2BC-1F44-11A5-E934938F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7DA4-E224-7FE8-725C-B852BD3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54196-002A-360D-46ED-9145857F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A12E-07DC-53A3-9912-A5815203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EAF2-CF4F-8B69-7EEA-7527499E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60C9-EF89-0249-B5F5-EEF298432C7B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052C-1412-7B81-3606-A20C8B90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303-E1BF-C059-351E-E58E503D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D61AEBD-20CD-F741-3099-73C26C4ECC77}"/>
              </a:ext>
            </a:extLst>
          </p:cNvPr>
          <p:cNvGrpSpPr/>
          <p:nvPr/>
        </p:nvGrpSpPr>
        <p:grpSpPr>
          <a:xfrm>
            <a:off x="535994" y="3322131"/>
            <a:ext cx="11096955" cy="1638541"/>
            <a:chOff x="535994" y="4071939"/>
            <a:chExt cx="11096955" cy="1638541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E923A1-89F6-E9FE-E045-E0A592AEF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994" y="4126480"/>
              <a:ext cx="1584000" cy="15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40B2652-D139-F524-EEFD-D72A2025C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4233" y="4126480"/>
              <a:ext cx="1584000" cy="15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B223EDB-6A4A-0066-94EC-4F6D2BA7F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472" y="4071939"/>
              <a:ext cx="1584000" cy="15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E7C8D1-0982-52FB-47CF-CC3724FC0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0711" y="4126480"/>
              <a:ext cx="1584000" cy="15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BDA8AAA-4EED-E555-D82E-7BC403EDA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8949" y="4126480"/>
              <a:ext cx="1584000" cy="158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Earth globe: Americas with solid fill">
            <a:extLst>
              <a:ext uri="{FF2B5EF4-FFF2-40B4-BE49-F238E27FC236}">
                <a16:creationId xmlns:a16="http://schemas.microsoft.com/office/drawing/2014/main" id="{3269944C-B78D-7600-27E8-EBACD8BC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152" y="3138868"/>
            <a:ext cx="1980000" cy="1980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59966F-6E31-7D91-F917-71B3D8DF14AD}"/>
              </a:ext>
            </a:extLst>
          </p:cNvPr>
          <p:cNvSpPr/>
          <p:nvPr/>
        </p:nvSpPr>
        <p:spPr>
          <a:xfrm>
            <a:off x="3745706" y="304841"/>
            <a:ext cx="4700588" cy="1328738"/>
          </a:xfrm>
          <a:prstGeom prst="roundRect">
            <a:avLst/>
          </a:prstGeom>
          <a:solidFill>
            <a:srgbClr val="2AA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F0502020204030204" pitchFamily="34" charset="0"/>
                <a:cs typeface="Segoe UI" panose="020F0502020204030204" pitchFamily="34" charset="0"/>
              </a:rPr>
              <a:t>Space Exploration in Time Series</a:t>
            </a:r>
          </a:p>
        </p:txBody>
      </p:sp>
      <p:pic>
        <p:nvPicPr>
          <p:cNvPr id="10" name="Graphic 9" descr="Mercury with solid fill">
            <a:extLst>
              <a:ext uri="{FF2B5EF4-FFF2-40B4-BE49-F238E27FC236}">
                <a16:creationId xmlns:a16="http://schemas.microsoft.com/office/drawing/2014/main" id="{39CB9F07-E457-670A-8BCF-ECFC33D88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62" y="3084004"/>
            <a:ext cx="2160000" cy="2160000"/>
          </a:xfrm>
          <a:prstGeom prst="rect">
            <a:avLst/>
          </a:prstGeom>
        </p:spPr>
      </p:pic>
      <p:pic>
        <p:nvPicPr>
          <p:cNvPr id="14" name="Graphic 13" descr="Venus with solid fill">
            <a:extLst>
              <a:ext uri="{FF2B5EF4-FFF2-40B4-BE49-F238E27FC236}">
                <a16:creationId xmlns:a16="http://schemas.microsoft.com/office/drawing/2014/main" id="{C9C13A1D-38BD-F694-AC8A-AD1FF0E52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6012" y="3084004"/>
            <a:ext cx="2160000" cy="2160000"/>
          </a:xfrm>
          <a:prstGeom prst="rect">
            <a:avLst/>
          </a:prstGeom>
        </p:spPr>
      </p:pic>
      <p:pic>
        <p:nvPicPr>
          <p:cNvPr id="18" name="Graphic 17" descr="Mars with solid fill">
            <a:extLst>
              <a:ext uri="{FF2B5EF4-FFF2-40B4-BE49-F238E27FC236}">
                <a16:creationId xmlns:a16="http://schemas.microsoft.com/office/drawing/2014/main" id="{5BEC2E3B-3576-ECA8-CC4E-C0570A979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378" y="3084004"/>
            <a:ext cx="2160000" cy="2160000"/>
          </a:xfrm>
          <a:prstGeom prst="rect">
            <a:avLst/>
          </a:prstGeom>
        </p:spPr>
      </p:pic>
      <p:pic>
        <p:nvPicPr>
          <p:cNvPr id="22" name="Graphic 21" descr="Jupiter with solid fill">
            <a:extLst>
              <a:ext uri="{FF2B5EF4-FFF2-40B4-BE49-F238E27FC236}">
                <a16:creationId xmlns:a16="http://schemas.microsoft.com/office/drawing/2014/main" id="{AB148851-8344-228E-2DF0-B2EC44E124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0950" y="3084004"/>
            <a:ext cx="2160000" cy="2160000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245B75-CE2C-8E67-09EE-F0B4E9364A60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 rot="5400000">
            <a:off x="2840451" y="121122"/>
            <a:ext cx="1743093" cy="4768006"/>
          </a:xfrm>
          <a:prstGeom prst="bentConnector3">
            <a:avLst>
              <a:gd name="adj1" fmla="val 50000"/>
            </a:avLst>
          </a:prstGeom>
          <a:ln w="63500">
            <a:solidFill>
              <a:srgbClr val="2AA0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5DC433E-AFA1-DC52-7862-4BD8592C8372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rot="16200000" flipH="1">
            <a:off x="6407809" y="1321769"/>
            <a:ext cx="1743093" cy="2366711"/>
          </a:xfrm>
          <a:prstGeom prst="bentConnector3">
            <a:avLst/>
          </a:prstGeom>
          <a:ln w="63500">
            <a:solidFill>
              <a:srgbClr val="2AA0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410A4A-0EA4-34CA-5B98-B26FAF0C5B46}"/>
              </a:ext>
            </a:extLst>
          </p:cNvPr>
          <p:cNvCxnSpPr>
            <a:cxnSpLocks/>
            <a:stCxn id="4" idx="2"/>
            <a:endCxn id="61" idx="0"/>
          </p:cNvCxnSpPr>
          <p:nvPr/>
        </p:nvCxnSpPr>
        <p:spPr>
          <a:xfrm flipH="1">
            <a:off x="6084472" y="1633579"/>
            <a:ext cx="11528" cy="1688552"/>
          </a:xfrm>
          <a:prstGeom prst="straightConnector1">
            <a:avLst/>
          </a:prstGeom>
          <a:ln w="63500">
            <a:solidFill>
              <a:srgbClr val="2AA0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EC137CD-431C-E8FD-00A9-DA76AB41668B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 rot="5400000">
            <a:off x="4029571" y="1310242"/>
            <a:ext cx="1743093" cy="2389767"/>
          </a:xfrm>
          <a:prstGeom prst="bentConnector3">
            <a:avLst>
              <a:gd name="adj1" fmla="val 50000"/>
            </a:avLst>
          </a:prstGeom>
          <a:ln w="63500">
            <a:solidFill>
              <a:srgbClr val="2AA0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DA432F8-094C-F07C-F214-26F585D938DC}"/>
              </a:ext>
            </a:extLst>
          </p:cNvPr>
          <p:cNvSpPr/>
          <p:nvPr/>
        </p:nvSpPr>
        <p:spPr>
          <a:xfrm>
            <a:off x="379314" y="4713340"/>
            <a:ext cx="1908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2AA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A0D6"/>
                </a:solidFill>
              </a:rPr>
              <a:t>Public Sector Space Exploration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CC336E-60AD-60E9-195E-87D5A9A3EB26}"/>
              </a:ext>
            </a:extLst>
          </p:cNvPr>
          <p:cNvSpPr/>
          <p:nvPr/>
        </p:nvSpPr>
        <p:spPr>
          <a:xfrm>
            <a:off x="2752233" y="4713340"/>
            <a:ext cx="1908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2AA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A0D6"/>
                </a:solidFill>
              </a:rPr>
              <a:t>Public Interest in Space 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A54DA6-4E13-5387-15D9-3E705B2C2100}"/>
              </a:ext>
            </a:extLst>
          </p:cNvPr>
          <p:cNvSpPr/>
          <p:nvPr/>
        </p:nvSpPr>
        <p:spPr>
          <a:xfrm>
            <a:off x="5125152" y="4723351"/>
            <a:ext cx="1908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2AA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A0D6"/>
                </a:solidFill>
              </a:rPr>
              <a:t>Use of Space Infrastructure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3BF609-329D-AEC5-54B3-1C01E33D86AB}"/>
              </a:ext>
            </a:extLst>
          </p:cNvPr>
          <p:cNvSpPr/>
          <p:nvPr/>
        </p:nvSpPr>
        <p:spPr>
          <a:xfrm>
            <a:off x="7518378" y="4723351"/>
            <a:ext cx="1908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2AA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A0D6"/>
                </a:solidFill>
              </a:rPr>
              <a:t>Private Sector Space Exploration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3A75ED-E444-A7C4-F7F6-4497EB13BFD6}"/>
              </a:ext>
            </a:extLst>
          </p:cNvPr>
          <p:cNvSpPr/>
          <p:nvPr/>
        </p:nvSpPr>
        <p:spPr>
          <a:xfrm>
            <a:off x="9887301" y="4723351"/>
            <a:ext cx="1908000" cy="1080000"/>
          </a:xfrm>
          <a:prstGeom prst="rect">
            <a:avLst/>
          </a:prstGeom>
          <a:solidFill>
            <a:schemeClr val="bg1"/>
          </a:solidFill>
          <a:ln>
            <a:solidFill>
              <a:srgbClr val="2AA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A0D6"/>
                </a:solidFill>
              </a:rPr>
              <a:t>International Participation in Space Exploration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8EA4082-FC21-84B9-89C5-480167EFA6C1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rot="16200000" flipH="1">
            <a:off x="7596928" y="132650"/>
            <a:ext cx="1743093" cy="4744949"/>
          </a:xfrm>
          <a:prstGeom prst="bentConnector3">
            <a:avLst>
              <a:gd name="adj1" fmla="val 50000"/>
            </a:avLst>
          </a:prstGeom>
          <a:ln w="63500">
            <a:solidFill>
              <a:srgbClr val="2AA0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De Lima</dc:creator>
  <cp:lastModifiedBy>Victor De Lima</cp:lastModifiedBy>
  <cp:revision>1</cp:revision>
  <dcterms:created xsi:type="dcterms:W3CDTF">2024-02-04T15:50:35Z</dcterms:created>
  <dcterms:modified xsi:type="dcterms:W3CDTF">2024-02-05T01:07:26Z</dcterms:modified>
</cp:coreProperties>
</file>