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36E7A-20AD-974C-B880-153D8C44A64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3C90-4626-814B-837F-264CA2EC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DC03-7CEF-E94B-BBF3-8D4FE7CE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60814-BB7C-0F44-B71F-FED36ACA5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C886-93C4-D04A-B60C-66C505B4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D28D-1FEC-0740-910B-FC975BF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4161-0344-B046-BE34-DD94DD3B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6F3B-EE97-2947-AEDD-B90748E1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E68A-A060-A146-8542-A2B1A64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B33A-F253-B34F-8F16-E90DAEF5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1850-253E-9840-8735-9577B09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20AC-E6E5-A44D-8263-A03F87F2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63142-FA80-F846-8123-179830122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804F-B5D0-2F45-9881-D40E2D8B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6D72-024A-DB42-93D6-6AFF2078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3046-510A-EA4C-BBAA-1732711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B33F-047A-9947-8289-9D2D18D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1FA-9AE7-4F4B-B337-5CA87CB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64F5-5F55-EA41-AAC5-FB843363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98F0-FB02-1E4D-A73B-D38F0E0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2AEB-CD74-2344-9D86-E7A3F29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A732-A6D9-B144-BBC6-E7B4D921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C325-6347-8648-9964-EF13245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00A5-D8A2-A149-B94A-4346F66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F19E-1943-4048-881B-6CAD3BCB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F268-F4CC-D04C-B63A-83835F86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C6A8-DD22-DE45-9C97-BA294CA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7003-1A15-C14B-B592-6C18565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CA67-4476-7E43-9A2F-456C6201C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BE1B1-D178-7A4D-ADAD-80912017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570B7-DEFD-D24B-8DD7-81A47CC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AEAD-0D31-3646-9DD2-103C28A6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94E-E6C0-7842-93B5-7171781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5F1-2436-0642-9AD5-E2C7FA81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97A5-FE81-9940-B802-74666544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A55C-AC57-E04B-80EE-99A32123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53FB9-9076-1145-B771-FA2EA9A24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2880-5F61-3844-BAAC-88028658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6A57-3B1F-DA41-AE0A-0C56A68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B1C1-4BF4-0048-8C64-77EF292B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E0097-E6B2-094F-BD1E-D96EBF7B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7546-C82E-9F43-A8AC-B847943F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FCB2-707D-0140-87E3-65A78C61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341E1-CEBE-C340-BE26-72D4B473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1BF4-1610-1A44-9851-32CFF1D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5DB09-86C6-8B48-9339-B9B897D5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416B-1D81-F14D-A361-7E7DF7A2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4D9A-C2D8-5745-A7EF-8DC92F4A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9B21-FCB0-C04C-827D-1AE38756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29EA-28E0-BB47-8CCF-E38A5B24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C93F-94F7-AB40-84EC-1C4F075D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B7A7-053D-9144-B9C1-FDDD9418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26C1-4BA6-5C4E-8D5A-806A8ECE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AE1E-0012-AD48-B710-F4876322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DB38-ED5E-444A-9664-E839691E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0977-AC4E-0345-B3B4-CC932D9ED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5D429-6865-5D46-976C-D6111F80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F25A-D7E6-C543-B4B9-ED08F68C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3124-CA8C-D241-B71D-BAF32AB9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8E69-0BC5-C24B-9A16-57C10F5C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D824D-1FF8-9D4D-9B1C-7AA74C72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59F2-6C20-5D4E-8D58-C5E18CD9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B8-7A8F-1341-881F-3E4F98E9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CA26-8E9F-3242-89F7-C51D49D2B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EFDF-1307-E94B-81AC-BE0651EE9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-agedcaredata.gov.au/Resources/Access-data/2019/September/Aged-care-service-list-30-June-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ra.com.au/australian-postcode-location-data/" TargetMode="External"/><Relationship Id="rId2" Type="http://schemas.openxmlformats.org/officeDocument/2006/relationships/hyperlink" Target="https://lukesingham.com/map-of-australia-using-osm-psma-and-shin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CEB95-69CA-A146-BE1D-261779E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Explain Findings*</a:t>
            </a:r>
          </a:p>
        </p:txBody>
      </p:sp>
    </p:spTree>
    <p:extLst>
      <p:ext uri="{BB962C8B-B14F-4D97-AF65-F5344CB8AC3E}">
        <p14:creationId xmlns:p14="http://schemas.microsoft.com/office/powerpoint/2010/main" val="370357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8F2-6600-9143-988A-F30CA8B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*Non-Technical Methodology*</a:t>
            </a:r>
          </a:p>
        </p:txBody>
      </p:sp>
    </p:spTree>
    <p:extLst>
      <p:ext uri="{BB962C8B-B14F-4D97-AF65-F5344CB8AC3E}">
        <p14:creationId xmlns:p14="http://schemas.microsoft.com/office/powerpoint/2010/main" val="34539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F89-F7D9-0D49-8660-0CA7CF9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*Technical </a:t>
            </a:r>
            <a:r>
              <a:rPr lang="en-US" dirty="0"/>
              <a:t>Methodology*</a:t>
            </a:r>
          </a:p>
        </p:txBody>
      </p:sp>
    </p:spTree>
    <p:extLst>
      <p:ext uri="{BB962C8B-B14F-4D97-AF65-F5344CB8AC3E}">
        <p14:creationId xmlns:p14="http://schemas.microsoft.com/office/powerpoint/2010/main" val="26370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3B59-EFFC-8642-9D01-47A40B2B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5BF5-8A23-DA4B-9C07-06CDED25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version of the 2016 aged care units data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 - now in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0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D6BD-647C-7F4D-9F7D-5D9D81B8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6BA3-18A7-7744-81FE-8DB0BD3A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</a:t>
            </a:r>
            <a:r>
              <a:rPr lang="en-US" dirty="0" err="1"/>
              <a:t>GeoJSON</a:t>
            </a:r>
            <a:r>
              <a:rPr lang="en-US" dirty="0"/>
              <a:t> file for Australian postcodes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Postcode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78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4DEA-1CBE-0545-A6D6-FC33739B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FBC75-B7CA-184B-BF9A-EB7D170E1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55" y="1825625"/>
            <a:ext cx="10495689" cy="4351338"/>
          </a:xfrm>
        </p:spPr>
      </p:pic>
    </p:spTree>
    <p:extLst>
      <p:ext uri="{BB962C8B-B14F-4D97-AF65-F5344CB8AC3E}">
        <p14:creationId xmlns:p14="http://schemas.microsoft.com/office/powerpoint/2010/main" val="17963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</Words>
  <Application>Microsoft Macintosh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* Explain Findings*</vt:lpstr>
      <vt:lpstr>*Non-Technical Methodology*</vt:lpstr>
      <vt:lpstr>*Technical Methodology*</vt:lpstr>
      <vt:lpstr>Data Sources</vt:lpstr>
      <vt:lpstr>R Sources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2020-02-15T21:35:06Z</dcterms:created>
  <dcterms:modified xsi:type="dcterms:W3CDTF">2020-02-15T22:20:19Z</dcterms:modified>
</cp:coreProperties>
</file>