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6A21D-14A4-4F08-A6E8-38EBAF7F7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49E1-79CB-4270-94C4-F42A1772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9FB590-9EED-4A8C-8710-775EEC42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974B1-1650-4962-B4C7-36B7CA73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4A2A1-4712-48F0-9EF6-701AC874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1507D-C56A-4F92-983D-553299EC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16B676-D166-42AB-9B63-B083BD43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745CE-907D-4824-8B0A-833D5A83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41B48-1494-460A-8E5D-3A45A214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CC9E4-BFFC-4886-B9E6-2E164120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1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1FA256-7A10-4D3F-BB20-A4DEE7054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172536-6CBC-4A50-9A01-E888557D3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EBC7D-8548-4315-9EBD-355C5418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92A448-D0F4-471D-B7E5-6C5C4D37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0CE3E0-437E-47DB-9B0E-A48CAF88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2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24669-9C07-4F47-BA34-C6078AF7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DC57F-8667-4AE8-B42B-48E0B29A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B2088-422F-4D6F-A97A-CA0A316E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30B2B-4BFB-4BDB-A2A2-E87D5AD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86ACFA-2D4D-4A1A-8FCB-C62D9D3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8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35FE8-3E24-4633-970F-381AD9D6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DF669E-5ED6-4D67-8FFE-F95DA4C5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94DB6-B7B3-434A-AE2C-A869AB44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8683EA-EF77-45EC-B544-41A5B6D1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8FC7CD-C893-4BB9-9B17-135E01B5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0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6B2A2-6865-4C77-9EA0-6E25B762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69B35-BE69-4500-9479-77ECA3408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E5FAD0-0CD7-49B7-8822-F945E2A6E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D10B69-40F5-4A47-9700-7205734A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D198FF-3322-4497-91C9-69315A9D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1978F7-2174-4FC1-97B2-E1AD08D4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71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87ABF-F521-418C-818C-032B6147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B08F15-C383-4B94-887E-FF0D633F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4FF40-7AE8-4356-9691-5C72505E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B130C9-0175-426A-85EC-9A697792A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5260A1-A510-40AE-9B8F-CBC63928D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C7831-9DE7-48ED-8E91-2F4EA52E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190941-542A-4D70-84C9-48EF4FA9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65B6D3-5F59-4768-ACAA-BC7E2B7A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6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0BDDE-C9F0-4C40-ABA6-C99B7E6D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5EFEF5-B112-4122-BC1C-3CA4992B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6CB585-B0B4-40BE-9A5A-C9450565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30DB6-0215-4F15-A7E2-7E97EF7B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63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1E3743-D9B1-4296-95ED-59081002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99775C-B756-495B-B13A-15F0298C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4C5357-E6BF-49E9-AD25-2C46FF00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A1A81-17AB-4D4A-A6ED-A9D0881F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A5C23-9EF1-43C9-9295-0F800BC5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9E3A8C-0D20-477D-88EB-892E154E4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2142C8-1D1C-462E-B65A-7212ABDB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CCFD5-42CB-4CB6-A6E1-BBE3BF3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DEB6D-0F47-45D2-8B52-857BC64B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8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CA405-9F54-4D6B-9ADF-461DB91B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E4BFC1-D495-4748-91AA-958EDDAEE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00BE1-E8D6-4EA3-A2A5-C0C243E8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A846A7-35F7-404C-A873-DB5C0D68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924B8B-B4B0-4EB2-AEAD-0A113140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7CE0ED-04B5-4B2F-B334-01C4BDB4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9C026-26E5-4F6B-B7A4-B5B794C2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63519D-8BDF-431A-9325-341D98B9A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212CA-7DFC-4A97-A4C5-1235A7F2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97A3-2EC8-423A-AE5E-CE4ED5F9278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CEF46E-C793-4BAE-8AC7-7BFF74B1C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0A842-252B-438E-BDE7-0D1547A8A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A3F0-14F3-4677-B799-8DCBA2394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36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CF64-8AE8-428A-BAE9-005EA0E7E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9215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 «Технологии программирования»</a:t>
            </a:r>
            <a:b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 «Разработка приложения для оценки покупателей «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Яндекс.Маркет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72F861-6AE1-4A87-8416-51A6DE2B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380" y="4313015"/>
            <a:ext cx="9144000" cy="1655762"/>
          </a:xfrm>
        </p:spPr>
        <p:txBody>
          <a:bodyPr>
            <a:noAutofit/>
          </a:bodyPr>
          <a:lstStyle/>
          <a:p>
            <a:pPr marL="412750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348740" indent="449580" algn="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выполнил: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 ИНФ-20-2</a:t>
            </a:r>
          </a:p>
          <a:p>
            <a:pPr marL="3870960" algn="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Варанкин Денис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7FD3A5-5A75-4370-ADFF-AC1B346818C4}"/>
              </a:ext>
            </a:extLst>
          </p:cNvPr>
          <p:cNvSpPr/>
          <p:nvPr/>
        </p:nvSpPr>
        <p:spPr>
          <a:xfrm>
            <a:off x="3009900" y="9732645"/>
            <a:ext cx="2038350" cy="44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3E829-E3BD-4090-9AEC-8D7402CDA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8A68E5-000C-4C88-8FC6-C751351F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246" y="45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4" name="Picture 1">
            <a:extLst>
              <a:ext uri="{FF2B5EF4-FFF2-40B4-BE49-F238E27FC236}">
                <a16:creationId xmlns:a16="http://schemas.microsoft.com/office/drawing/2014/main" id="{9D90F3E6-AEC5-48C5-BD3C-EACC813A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7" y="344488"/>
            <a:ext cx="1792288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F30370-8C2B-4A42-B6D5-9D294DCA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470" y="228600"/>
            <a:ext cx="73518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ФГБОУ ВО Уральский государственный горный университет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Инженерно-экономический факультет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информатики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4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D1F91-07B1-45B5-8CC9-9B4147A9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D197BC-43BE-4167-B212-27CED99AE8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112" y="1348545"/>
            <a:ext cx="2991775" cy="51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715AA-B036-44C7-8CF1-6F4EFE81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</a:t>
            </a:r>
            <a:r>
              <a:rPr lang="ru-RU" dirty="0"/>
              <a:t>диаграмма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0E49365-60AB-4E36-B42F-C788E9D709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075" y="1399497"/>
            <a:ext cx="5037850" cy="53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7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8581D-1603-4430-BA75-1C0FBA6C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Листинг «</a:t>
            </a:r>
            <a:r>
              <a:rPr lang="en-US" dirty="0" err="1"/>
              <a:t>FeedbackController</a:t>
            </a:r>
            <a:r>
              <a:rPr lang="ru-RU" dirty="0"/>
              <a:t>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1994D4-5637-45D1-8518-14B36649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777" y="1522771"/>
            <a:ext cx="4286446" cy="5062564"/>
          </a:xfrm>
        </p:spPr>
      </p:pic>
    </p:spTree>
    <p:extLst>
      <p:ext uri="{BB962C8B-B14F-4D97-AF65-F5344CB8AC3E}">
        <p14:creationId xmlns:p14="http://schemas.microsoft.com/office/powerpoint/2010/main" val="210897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25972-C45B-4918-9E56-CB05B1A3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Листинг «</a:t>
            </a:r>
            <a:r>
              <a:rPr lang="en-US" dirty="0" err="1"/>
              <a:t>FeedbackService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D295C3-6895-42AA-A733-CA76AE904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84" y="1825624"/>
            <a:ext cx="3420354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A4263C-DA21-408E-9525-FF600C50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105" y="1844914"/>
            <a:ext cx="4154422" cy="43127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35B844-0F4D-4B20-ACC8-2F3856C5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695" y="1825624"/>
            <a:ext cx="3696649" cy="43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1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D225-17FF-4699-A25A-523949AC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</a:t>
            </a:r>
            <a:r>
              <a:rPr lang="ru-RU"/>
              <a:t>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D7557-931A-4B70-A476-F583F6DA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42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204F0-C1DE-4EEA-A99B-F8758C37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3AB364-DB76-4D03-9ABC-43CC5638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этого курсового проекта является разработка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 для оценки покупателей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Яндекс.Маркет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иметь три уровня: уровень базы данных, бизнес=логики приложения 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-интерфейс, а также иметь разграничения доступа (модератор, пользователь)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2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9B796-43F2-4962-A6C7-18C33DA0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Потенциал </a:t>
            </a:r>
            <a:r>
              <a:rPr lang="ru-RU" dirty="0" err="1"/>
              <a:t>внедерения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9A63A-68E3-447C-9349-370FB27F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Данное приложение разрабатывается для курьеров, которые доставляют заказы из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Яндекс.Маркета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чтобы поделиться отзывами о клиенте</a:t>
            </a: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будет очень полезным, так как пользователи могут оставлять и просматривать подробную информацию о клиенте и адресе доставки, что позволит быстрее доставлять заказы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7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95622-0F75-4725-A518-D54E1A8F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ТЗ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CE0E-8D36-4683-A380-26773DAC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системы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Данное приложение предназначена для создания и просмотра отзывов о клиенте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Цели создания проекта: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Предоставление возможности оставлять отзыв о клиенте с подробной информацией о нём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Предоставление возможности просматривать отзывы, чтобы получить подробную информацию о клиенте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42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763DE-4BE9-4C1F-BB1E-F0F2305E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4E8075-7093-4B09-8E2D-6EACF93B5A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326" y="2125373"/>
            <a:ext cx="464534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BBE68-66F3-4ED4-B202-8581B5E8764E}"/>
              </a:ext>
            </a:extLst>
          </p:cNvPr>
          <p:cNvSpPr txBox="1"/>
          <p:nvPr/>
        </p:nvSpPr>
        <p:spPr>
          <a:xfrm>
            <a:off x="4050144" y="1538698"/>
            <a:ext cx="409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IDEF0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959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FCA23-5EE1-480C-80A8-FFE02F0C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8BFC5-6784-469B-B5D0-0A8E6941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81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IDEF0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536B8A-F8F5-44E8-9A5B-2833EC324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901" y="1596040"/>
            <a:ext cx="9636197" cy="38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3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33C76-7CD6-42B1-9666-AFF719FC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0AF463-84FA-487A-8659-B3AA5FAEEE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080" y="2003178"/>
            <a:ext cx="540783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3BAAE-1D11-43DC-A6B8-81B3D15D471F}"/>
              </a:ext>
            </a:extLst>
          </p:cNvPr>
          <p:cNvSpPr txBox="1"/>
          <p:nvPr/>
        </p:nvSpPr>
        <p:spPr>
          <a:xfrm>
            <a:off x="3241826" y="1429078"/>
            <a:ext cx="570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ER-</a:t>
            </a:r>
            <a:r>
              <a:rPr lang="ru-RU" sz="2800" dirty="0"/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27164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E376F-1299-4590-8E9C-D129CBC2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0D5D7-CC95-48F4-9860-588805B2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Скетчи интерфейса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7F01F0-84BC-4F61-BE34-099F0C749F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996" y="2444220"/>
            <a:ext cx="10523804" cy="40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7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82CE6-19A2-4B07-8096-1944BD95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средств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C96B0-53CB-4DBB-B5B0-EECB6540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языка программирования был выбран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использующий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Sping-boot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Данный фреймворк был выбран потому, что он удобен для создания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-приложений и для создания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связи приложения с базой данных.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выла выбрана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так как она имеет графический интерфейс, что позволяет быстрее и удобнее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удобнее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работать с базой данных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оформления HTML страниц были выбраны собственные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стили, чтобы иметь возможность более гибко настраивать оформление страниц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оформления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 были выбраны собственные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-скрипты, чтобы более гибко настраивать отображение страниц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457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310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Курсовой проект   По дисциплине «Технологии программирования»   На тему «Разработка приложения для оценки покупателей «Яндекс.Маркет» </vt:lpstr>
      <vt:lpstr>Постановка задачи</vt:lpstr>
      <vt:lpstr>Потенциал внедерения</vt:lpstr>
      <vt:lpstr>Краткое ТЗ</vt:lpstr>
      <vt:lpstr>Моделирование системы</vt:lpstr>
      <vt:lpstr>Презентация PowerPoint</vt:lpstr>
      <vt:lpstr>Проектирование БД</vt:lpstr>
      <vt:lpstr>Проектирование интерфейса</vt:lpstr>
      <vt:lpstr>Выбор средств реализации</vt:lpstr>
      <vt:lpstr>Дерево проекта</vt:lpstr>
      <vt:lpstr>UML-диаграмма классов</vt:lpstr>
      <vt:lpstr>Листинг «FeedbackController»</vt:lpstr>
      <vt:lpstr>Листинг «FeedbackService»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По дисциплине «Технологии программирования»   На тему «Разработка приложения для оценки покупателей «Яндекс.Маркет»</dc:title>
  <dc:creator>Варанкин Денис Олегович</dc:creator>
  <cp:lastModifiedBy>Варанкин Денис Олегович</cp:lastModifiedBy>
  <cp:revision>5</cp:revision>
  <dcterms:created xsi:type="dcterms:W3CDTF">2023-12-26T07:18:48Z</dcterms:created>
  <dcterms:modified xsi:type="dcterms:W3CDTF">2023-12-26T09:52:45Z</dcterms:modified>
</cp:coreProperties>
</file>