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256" r:id="rId2"/>
    <p:sldId id="257" r:id="rId3"/>
    <p:sldId id="346" r:id="rId4"/>
    <p:sldId id="258" r:id="rId5"/>
    <p:sldId id="347" r:id="rId6"/>
    <p:sldId id="270" r:id="rId7"/>
    <p:sldId id="348" r:id="rId8"/>
    <p:sldId id="259" r:id="rId9"/>
    <p:sldId id="311" r:id="rId10"/>
    <p:sldId id="312" r:id="rId11"/>
    <p:sldId id="313" r:id="rId12"/>
    <p:sldId id="314" r:id="rId13"/>
    <p:sldId id="349" r:id="rId14"/>
    <p:sldId id="263" r:id="rId15"/>
    <p:sldId id="267" r:id="rId16"/>
    <p:sldId id="264" r:id="rId17"/>
    <p:sldId id="268" r:id="rId18"/>
    <p:sldId id="269" r:id="rId19"/>
    <p:sldId id="350" r:id="rId20"/>
    <p:sldId id="317" r:id="rId21"/>
    <p:sldId id="318" r:id="rId22"/>
    <p:sldId id="321" r:id="rId23"/>
    <p:sldId id="322" r:id="rId24"/>
    <p:sldId id="323" r:id="rId25"/>
    <p:sldId id="319" r:id="rId26"/>
    <p:sldId id="315" r:id="rId27"/>
    <p:sldId id="326" r:id="rId28"/>
    <p:sldId id="327" r:id="rId29"/>
    <p:sldId id="329" r:id="rId30"/>
    <p:sldId id="328" r:id="rId31"/>
    <p:sldId id="331" r:id="rId32"/>
    <p:sldId id="330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40" r:id="rId41"/>
    <p:sldId id="339" r:id="rId42"/>
    <p:sldId id="341" r:id="rId43"/>
    <p:sldId id="344" r:id="rId44"/>
    <p:sldId id="345" r:id="rId45"/>
    <p:sldId id="324" r:id="rId46"/>
    <p:sldId id="316" r:id="rId47"/>
    <p:sldId id="261" r:id="rId48"/>
    <p:sldId id="351" r:id="rId49"/>
    <p:sldId id="271" r:id="rId50"/>
    <p:sldId id="296" r:id="rId51"/>
    <p:sldId id="284" r:id="rId52"/>
    <p:sldId id="288" r:id="rId53"/>
    <p:sldId id="282" r:id="rId54"/>
    <p:sldId id="289" r:id="rId55"/>
    <p:sldId id="286" r:id="rId56"/>
    <p:sldId id="287" r:id="rId57"/>
    <p:sldId id="285" r:id="rId58"/>
    <p:sldId id="295" r:id="rId59"/>
    <p:sldId id="294" r:id="rId60"/>
    <p:sldId id="291" r:id="rId61"/>
    <p:sldId id="292" r:id="rId62"/>
    <p:sldId id="293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9" r:id="rId73"/>
    <p:sldId id="310" r:id="rId74"/>
    <p:sldId id="308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4" r:id="rId85"/>
    <p:sldId id="363" r:id="rId86"/>
    <p:sldId id="365" r:id="rId87"/>
    <p:sldId id="366" r:id="rId88"/>
    <p:sldId id="367" r:id="rId89"/>
    <p:sldId id="368" r:id="rId90"/>
    <p:sldId id="370" r:id="rId91"/>
    <p:sldId id="369" r:id="rId92"/>
    <p:sldId id="371" r:id="rId93"/>
    <p:sldId id="372" r:id="rId94"/>
    <p:sldId id="373" r:id="rId95"/>
    <p:sldId id="374" r:id="rId96"/>
    <p:sldId id="375" r:id="rId97"/>
    <p:sldId id="377" r:id="rId98"/>
    <p:sldId id="378" r:id="rId99"/>
    <p:sldId id="379" r:id="rId100"/>
    <p:sldId id="380" r:id="rId101"/>
    <p:sldId id="381" r:id="rId102"/>
    <p:sldId id="382" r:id="rId103"/>
    <p:sldId id="383" r:id="rId104"/>
    <p:sldId id="385" r:id="rId105"/>
    <p:sldId id="384" r:id="rId106"/>
    <p:sldId id="352" r:id="rId10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539"/>
    <a:srgbClr val="183144"/>
    <a:srgbClr val="295475"/>
    <a:srgbClr val="DADADA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A5656-C8AA-4E70-B4B6-82C8CC7780C7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248FC-13AB-49CA-B793-FA327298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92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iktogramme Studiengänge">
            <a:extLst>
              <a:ext uri="{FF2B5EF4-FFF2-40B4-BE49-F238E27FC236}">
                <a16:creationId xmlns:a16="http://schemas.microsoft.com/office/drawing/2014/main" id="{601DE68C-9376-1378-B0DD-AD94F7247C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33058" b="34221"/>
          <a:stretch/>
        </p:blipFill>
        <p:spPr bwMode="auto">
          <a:xfrm>
            <a:off x="6474692" y="1526092"/>
            <a:ext cx="5717308" cy="51953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4" descr="Piktogramme Studiengänge">
            <a:extLst>
              <a:ext uri="{FF2B5EF4-FFF2-40B4-BE49-F238E27FC236}">
                <a16:creationId xmlns:a16="http://schemas.microsoft.com/office/drawing/2014/main" id="{08E2DC53-A292-9C8F-FD04-0CBDB1351CE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1966572">
            <a:off x="526206" y="756299"/>
            <a:ext cx="1781757" cy="1540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4" descr="Piktogramme Studiengänge">
            <a:extLst>
              <a:ext uri="{FF2B5EF4-FFF2-40B4-BE49-F238E27FC236}">
                <a16:creationId xmlns:a16="http://schemas.microsoft.com/office/drawing/2014/main" id="{BCBEFECB-579C-41E5-E2E4-E9865149311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20854901">
            <a:off x="1597730" y="2663352"/>
            <a:ext cx="3539351" cy="30594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B31E02-8799-F4EF-65A9-68DDF0CF2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65" y="369558"/>
            <a:ext cx="1942973" cy="115682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0D1714-C21F-E106-D5B5-EB6EA6ADA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183144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2341B9-8378-B9D3-3582-788DDE83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18314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CD8138-69AA-E9D4-C046-ADA10C5D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2B30-7766-08E3-DE52-15A5744D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7DB465-160A-07A0-AD5A-CF778C5A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96944-082D-4CF6-3DCA-B5DFF5B2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D9328-9922-69E0-D21C-DB43A8E83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59B93-2AAF-55D5-7397-4801D8F2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B71F7-5F1A-570E-3C1B-411E6F4B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FBE28-95D0-19A3-5421-E5E518E6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85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F9905-0991-7E07-5C82-0C1024686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409DA5-6C56-A6AE-28D9-7214CF26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2D0B2-A628-1F38-D5C7-BA23ACEE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8B6BE-7812-EB0F-EDE6-B9416018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02424-4B19-A067-9EE5-189FA166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6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4C514-B0BF-55AA-97BE-6D17EB3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83144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E569E-DEAA-FF5F-5140-70F520D0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rgbClr val="183144"/>
                </a:solidFill>
              </a:defRPr>
            </a:lvl1pPr>
            <a:lvl2pPr>
              <a:defRPr b="0">
                <a:solidFill>
                  <a:srgbClr val="183144"/>
                </a:solidFill>
              </a:defRPr>
            </a:lvl2pPr>
            <a:lvl3pPr>
              <a:defRPr b="0">
                <a:solidFill>
                  <a:srgbClr val="183144"/>
                </a:solidFill>
              </a:defRPr>
            </a:lvl3pPr>
            <a:lvl4pPr>
              <a:defRPr b="0">
                <a:solidFill>
                  <a:srgbClr val="183144"/>
                </a:solidFill>
              </a:defRPr>
            </a:lvl4pPr>
            <a:lvl5pPr>
              <a:defRPr b="0">
                <a:solidFill>
                  <a:srgbClr val="183144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72292-89D3-56A3-1BA3-016C5168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6EEB3-017D-FE45-FC85-776A31C1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447A5-5C29-FF1B-2593-8726E47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7B69A-0B59-B3EC-8674-EDDAD8B4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183144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643587-5081-E57E-90E5-9CAD3310D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18314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701874-DF10-2ADC-F01A-638AA37F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06F1B-5A4C-107D-12F9-C4F3FEE6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BF567-D7F3-51C9-67F3-D8237CE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88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33306-7BD6-8F3A-34DE-9162F945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83144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F28EB-2AE3-7106-5436-5A19962DF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83144"/>
                </a:solidFill>
              </a:defRPr>
            </a:lvl1pPr>
            <a:lvl2pPr>
              <a:defRPr>
                <a:solidFill>
                  <a:srgbClr val="183144"/>
                </a:solidFill>
              </a:defRPr>
            </a:lvl2pPr>
            <a:lvl3pPr>
              <a:defRPr>
                <a:solidFill>
                  <a:srgbClr val="183144"/>
                </a:solidFill>
              </a:defRPr>
            </a:lvl3pPr>
            <a:lvl4pPr>
              <a:defRPr>
                <a:solidFill>
                  <a:srgbClr val="183144"/>
                </a:solidFill>
              </a:defRPr>
            </a:lvl4pPr>
            <a:lvl5pPr>
              <a:defRPr>
                <a:solidFill>
                  <a:srgbClr val="183144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28E9B6-D0E7-482F-39EF-45149FAA6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83144"/>
                </a:solidFill>
              </a:defRPr>
            </a:lvl1pPr>
            <a:lvl2pPr>
              <a:defRPr>
                <a:solidFill>
                  <a:srgbClr val="183144"/>
                </a:solidFill>
              </a:defRPr>
            </a:lvl2pPr>
            <a:lvl3pPr>
              <a:defRPr>
                <a:solidFill>
                  <a:srgbClr val="183144"/>
                </a:solidFill>
              </a:defRPr>
            </a:lvl3pPr>
            <a:lvl4pPr>
              <a:defRPr>
                <a:solidFill>
                  <a:srgbClr val="183144"/>
                </a:solidFill>
              </a:defRPr>
            </a:lvl4pPr>
            <a:lvl5pPr>
              <a:defRPr>
                <a:solidFill>
                  <a:srgbClr val="183144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DEB77B-4D85-1E53-DCB9-4E61C760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8BF358-5FBF-0625-6935-B5564CA6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73938-9612-968B-6465-39D813AD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94B3-32C2-3DCD-D452-B001824A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183144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44764A-35A3-9784-0C58-56A7801B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8314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07EE5-1938-B0AF-A10A-F86FF88B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183144"/>
                </a:solidFill>
              </a:defRPr>
            </a:lvl1pPr>
            <a:lvl2pPr>
              <a:defRPr>
                <a:solidFill>
                  <a:srgbClr val="183144"/>
                </a:solidFill>
              </a:defRPr>
            </a:lvl2pPr>
            <a:lvl3pPr>
              <a:defRPr>
                <a:solidFill>
                  <a:srgbClr val="183144"/>
                </a:solidFill>
              </a:defRPr>
            </a:lvl3pPr>
            <a:lvl4pPr>
              <a:defRPr>
                <a:solidFill>
                  <a:srgbClr val="183144"/>
                </a:solidFill>
              </a:defRPr>
            </a:lvl4pPr>
            <a:lvl5pPr>
              <a:defRPr>
                <a:solidFill>
                  <a:srgbClr val="183144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F4C592-344A-714D-F8EF-2B70FB0BE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8314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F1F0FE-B0E4-A562-1BF2-E51019833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>
                <a:solidFill>
                  <a:srgbClr val="183144"/>
                </a:solidFill>
              </a:defRPr>
            </a:lvl1pPr>
            <a:lvl2pPr>
              <a:defRPr b="0">
                <a:solidFill>
                  <a:srgbClr val="183144"/>
                </a:solidFill>
              </a:defRPr>
            </a:lvl2pPr>
            <a:lvl3pPr>
              <a:defRPr b="0">
                <a:solidFill>
                  <a:srgbClr val="183144"/>
                </a:solidFill>
              </a:defRPr>
            </a:lvl3pPr>
            <a:lvl4pPr>
              <a:defRPr b="0">
                <a:solidFill>
                  <a:srgbClr val="183144"/>
                </a:solidFill>
              </a:defRPr>
            </a:lvl4pPr>
            <a:lvl5pPr>
              <a:defRPr b="0">
                <a:solidFill>
                  <a:srgbClr val="183144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6C4C3A-1B24-6D35-993F-9BD9C6F1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6CF1B8-BDE9-E474-205F-C88C856F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51E0BB-F39D-CF7D-A700-814DE70E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1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A385-B66F-97B9-6460-621318A4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83144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4ACE49-340A-07D7-2605-89B1BA4A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65CE3-8F45-4C00-F1C9-EA6D9014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98AC7B-7995-F932-D9BE-087C527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0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C6F4F7-3A84-F8C1-138A-3D5FF1B5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208610-2798-FD8F-49FA-BA5FDF12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3BE652-B799-4C9E-EBCE-EAEB7912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6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3741F-896A-4C3D-CDCB-41F33592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69B4D-4FF9-4A02-B20A-017756AA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1FED14-0837-8727-06C3-2E1970F4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35DCB1-A584-A2D4-9584-F911B458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F9C5E1-1D0E-A446-720A-A3E3C2F9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29EA7F-F017-BD89-CDE3-9B5D9902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8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691C4-A6B8-2AE8-B6F4-2F9603D4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83144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923966-28B8-E2AB-BFE8-1DC094EFC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1A688B-D77C-4E1E-8257-30398416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18314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7D9267-A45A-DA8F-B92B-035074A6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59AE28-F7FF-518C-EB59-CF638B36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CA2230-4B73-0867-1B83-9BC43AEE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0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1E2EF9-3F07-83DB-F251-274471CB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BD0DA-5F9A-1C7F-1E86-03AEEE5D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CA359-8EFB-AD0C-9DF3-70CF17147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347F-D88A-4EA1-AB75-F9759A3B1DE8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44F842-6594-D21A-128A-AA9878CB5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2D47A-D22E-713A-BF68-FC8BAFA65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B3C2-F3CD-49E0-A4F4-8D3EAEB32CA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76AEF1-0DDD-654B-5E1B-D08782C0A18E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31DB53D-53CB-C5C0-135A-437057EDE109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6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lehre.dhbw-stuttgart.de/~rentschler/Publications/Automation2021_VDI_Bericht_Testen40_v13.pdf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rz.htw-berlin.de/OpenBasys/papers-and-protocols/misc_paper_2022/-/blob/master/IECON2022/IECON_PLC_Synchronisation_Pack_ML_27072022_CR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rz.htw-berlin.de/OpenBasys/papers-and-protocols/misc_paper_2022/-/blob/master/ETFA2022/ETFA2022FullPaper_for_PeerReview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rz.htw-berlin.de/OpenBasys/papers-and-protocols/misc_paper_2022/-/blob/master/IECON2022/IECON_PLC_Synchronisation_Pack_ML_27072022_CR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B098E8D-5AF6-CCA4-F04C-3E7C9546F2DC}"/>
              </a:ext>
            </a:extLst>
          </p:cNvPr>
          <p:cNvSpPr/>
          <p:nvPr/>
        </p:nvSpPr>
        <p:spPr>
          <a:xfrm>
            <a:off x="461818" y="467940"/>
            <a:ext cx="2051287" cy="2015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2B0199-B1FA-E74F-70E5-844995D1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235" y="1122363"/>
            <a:ext cx="9816353" cy="1558084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Kolloquium</a:t>
            </a:r>
            <a:br>
              <a:rPr lang="en-US" sz="4000" dirty="0"/>
            </a:br>
            <a:r>
              <a:rPr lang="en-US" sz="2400" dirty="0"/>
              <a:t> </a:t>
            </a:r>
            <a:r>
              <a:rPr lang="en-US" sz="1600" dirty="0"/>
              <a:t>  </a:t>
            </a:r>
            <a:br>
              <a:rPr lang="bg-BG" dirty="0"/>
            </a:br>
            <a:r>
              <a:rPr lang="en-US" sz="2400" dirty="0" err="1"/>
              <a:t>Untersuchung</a:t>
            </a:r>
            <a:r>
              <a:rPr lang="en-US" sz="2400" dirty="0"/>
              <a:t> von </a:t>
            </a:r>
            <a:r>
              <a:rPr lang="en-US" sz="2400" dirty="0" err="1"/>
              <a:t>Verwaltungsschalen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Werkzeuge</a:t>
            </a:r>
            <a:r>
              <a:rPr lang="en-US" sz="2400" dirty="0"/>
              <a:t> </a:t>
            </a:r>
            <a:r>
              <a:rPr lang="en-US" sz="2400" dirty="0" err="1"/>
              <a:t>zum</a:t>
            </a:r>
            <a:r>
              <a:rPr lang="en-US" sz="2400" dirty="0"/>
              <a:t> </a:t>
            </a:r>
            <a:r>
              <a:rPr lang="en-US" sz="2400" dirty="0" err="1"/>
              <a:t>Testen</a:t>
            </a:r>
            <a:r>
              <a:rPr lang="en-US" sz="2400" dirty="0"/>
              <a:t> von </a:t>
            </a:r>
            <a:r>
              <a:rPr lang="en-US" sz="2400" dirty="0" err="1"/>
              <a:t>Komponenten</a:t>
            </a:r>
            <a:r>
              <a:rPr lang="en-US" sz="2400" dirty="0"/>
              <a:t> in </a:t>
            </a:r>
            <a:r>
              <a:rPr lang="en-US" sz="2400" dirty="0" err="1"/>
              <a:t>wandelbaren</a:t>
            </a:r>
            <a:r>
              <a:rPr lang="en-US" sz="2400" dirty="0"/>
              <a:t> </a:t>
            </a:r>
            <a:r>
              <a:rPr lang="en-US" sz="2400" dirty="0" err="1"/>
              <a:t>Produktionsanlagen</a:t>
            </a:r>
            <a:endParaRPr lang="de-DE" sz="27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1666CC1C-A237-BAB2-FB42-2A767C611FB6}"/>
              </a:ext>
            </a:extLst>
          </p:cNvPr>
          <p:cNvSpPr txBox="1">
            <a:spLocks/>
          </p:cNvSpPr>
          <p:nvPr/>
        </p:nvSpPr>
        <p:spPr>
          <a:xfrm>
            <a:off x="1524000" y="3334870"/>
            <a:ext cx="9144000" cy="2456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183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0" dirty="0"/>
              <a:t>V. Denkov</a:t>
            </a:r>
          </a:p>
          <a:p>
            <a:r>
              <a:rPr lang="en-US" sz="1700" b="0" dirty="0"/>
              <a:t>559026</a:t>
            </a:r>
          </a:p>
          <a:p>
            <a:endParaRPr lang="en-US" sz="2000" b="0" dirty="0"/>
          </a:p>
          <a:p>
            <a:r>
              <a:rPr lang="en-US" sz="1700" b="0" dirty="0" err="1"/>
              <a:t>Fachbereich</a:t>
            </a:r>
            <a:r>
              <a:rPr lang="en-US" sz="1700" b="0" dirty="0"/>
              <a:t> I – </a:t>
            </a:r>
            <a:r>
              <a:rPr lang="en-US" sz="1700" b="0" dirty="0" err="1"/>
              <a:t>Energie</a:t>
            </a:r>
            <a:r>
              <a:rPr lang="en-US" sz="1700" b="0" dirty="0"/>
              <a:t> und Information</a:t>
            </a:r>
          </a:p>
          <a:p>
            <a:r>
              <a:rPr lang="en-US" sz="1700" b="0" dirty="0" err="1"/>
              <a:t>Studiengang</a:t>
            </a:r>
            <a:r>
              <a:rPr lang="en-US" sz="1700" b="0" dirty="0"/>
              <a:t> </a:t>
            </a:r>
            <a:r>
              <a:rPr lang="en-US" sz="1700" b="0" dirty="0" err="1"/>
              <a:t>Informations</a:t>
            </a:r>
            <a:r>
              <a:rPr lang="en-US" sz="1700" b="0" dirty="0"/>
              <a:t>- und </a:t>
            </a:r>
            <a:r>
              <a:rPr lang="en-US" sz="1700" b="0" dirty="0" err="1"/>
              <a:t>Kommunikationstechnik</a:t>
            </a:r>
            <a:endParaRPr lang="en-US" sz="1700" b="0" dirty="0"/>
          </a:p>
          <a:p>
            <a:r>
              <a:rPr lang="en-US" sz="1700" b="0" dirty="0"/>
              <a:t>Hochschule f</a:t>
            </a:r>
            <a:r>
              <a:rPr lang="de-DE" sz="1700" b="0" dirty="0" err="1"/>
              <a:t>ür</a:t>
            </a:r>
            <a:r>
              <a:rPr lang="de-DE" sz="1700" b="0" dirty="0"/>
              <a:t> Technik und Wirtschaft (HTW) Berlin</a:t>
            </a:r>
          </a:p>
          <a:p>
            <a:endParaRPr lang="de-DE" sz="1700" b="0" dirty="0"/>
          </a:p>
          <a:p>
            <a:r>
              <a:rPr lang="en-US" sz="1700" b="0" dirty="0" err="1"/>
              <a:t>Wintersemester</a:t>
            </a:r>
            <a:r>
              <a:rPr lang="en-US" sz="1700" b="0" dirty="0"/>
              <a:t> 2022</a:t>
            </a:r>
          </a:p>
          <a:p>
            <a:endParaRPr lang="de-DE" sz="1700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5" name="Picture 4" descr="Piktogramme Studiengänge">
            <a:extLst>
              <a:ext uri="{FF2B5EF4-FFF2-40B4-BE49-F238E27FC236}">
                <a16:creationId xmlns:a16="http://schemas.microsoft.com/office/drawing/2014/main" id="{0F8F85EA-4C52-53B7-3D30-3D80728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>
            <a:off x="221130" y="372391"/>
            <a:ext cx="1302870" cy="11262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945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CEE628F2-56D9-31DD-28AB-26EE2E2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28565" cy="4351338"/>
          </a:xfrm>
        </p:spPr>
        <p:txBody>
          <a:bodyPr>
            <a:normAutofit/>
          </a:bodyPr>
          <a:lstStyle/>
          <a:p>
            <a:r>
              <a:rPr lang="de-DE" sz="2600" dirty="0"/>
              <a:t>Modellbasierte Testfallgenerierung im Kontext der VWS nach </a:t>
            </a:r>
            <a:r>
              <a:rPr lang="de-DE" sz="2600" dirty="0" err="1"/>
              <a:t>Löcklin</a:t>
            </a:r>
            <a:r>
              <a:rPr lang="de-DE" sz="2600" dirty="0"/>
              <a:t> u.a.</a:t>
            </a:r>
          </a:p>
          <a:p>
            <a:pPr marL="0" indent="0">
              <a:buNone/>
            </a:pPr>
            <a:endParaRPr lang="de-DE" sz="2600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82AC4EF-ACDD-D20F-6194-3025083F2CD4}"/>
              </a:ext>
            </a:extLst>
          </p:cNvPr>
          <p:cNvGrpSpPr/>
          <p:nvPr/>
        </p:nvGrpSpPr>
        <p:grpSpPr>
          <a:xfrm>
            <a:off x="2311298" y="4854352"/>
            <a:ext cx="2615424" cy="1413250"/>
            <a:chOff x="3718009" y="647054"/>
            <a:chExt cx="6716612" cy="2298576"/>
          </a:xfrm>
        </p:grpSpPr>
        <p:sp>
          <p:nvSpPr>
            <p:cNvPr id="9" name="Rechteck: obere Ecken abgeschnitten 8">
              <a:extLst>
                <a:ext uri="{FF2B5EF4-FFF2-40B4-BE49-F238E27FC236}">
                  <a16:creationId xmlns:a16="http://schemas.microsoft.com/office/drawing/2014/main" id="{A4F2495A-A09E-2787-3809-58D7E66C5D32}"/>
                </a:ext>
              </a:extLst>
            </p:cNvPr>
            <p:cNvSpPr/>
            <p:nvPr/>
          </p:nvSpPr>
          <p:spPr>
            <a:xfrm>
              <a:off x="3718009" y="647054"/>
              <a:ext cx="6716612" cy="1484042"/>
            </a:xfrm>
            <a:prstGeom prst="snip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7610FB6-A71C-F57E-377B-390872D0986E}"/>
                </a:ext>
              </a:extLst>
            </p:cNvPr>
            <p:cNvSpPr/>
            <p:nvPr/>
          </p:nvSpPr>
          <p:spPr>
            <a:xfrm>
              <a:off x="4261974" y="1453623"/>
              <a:ext cx="5628684" cy="14920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8AB8BDD-CB98-7460-79EB-87FD81FA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Technischer</a:t>
            </a:r>
            <a:r>
              <a:rPr lang="en-US" dirty="0"/>
              <a:t> L</a:t>
            </a:r>
            <a:r>
              <a:rPr lang="de-DE" dirty="0" err="1"/>
              <a:t>ösungsraum</a:t>
            </a:r>
            <a:endParaRPr lang="de-DE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0A1A6593-DB23-B615-AFBC-24ACE2539557}"/>
              </a:ext>
            </a:extLst>
          </p:cNvPr>
          <p:cNvSpPr/>
          <p:nvPr/>
        </p:nvSpPr>
        <p:spPr>
          <a:xfrm>
            <a:off x="2411039" y="2663101"/>
            <a:ext cx="7525761" cy="1603375"/>
          </a:xfrm>
          <a:prstGeom prst="wedgeRectCallout">
            <a:avLst>
              <a:gd name="adj1" fmla="val -31565"/>
              <a:gd name="adj2" fmla="val 972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A9C2B0F-6A06-B25C-8CEF-D5719B3686C0}"/>
              </a:ext>
            </a:extLst>
          </p:cNvPr>
          <p:cNvGrpSpPr/>
          <p:nvPr/>
        </p:nvGrpSpPr>
        <p:grpSpPr>
          <a:xfrm>
            <a:off x="2604429" y="2796926"/>
            <a:ext cx="4504343" cy="1349678"/>
            <a:chOff x="5629275" y="2139054"/>
            <a:chExt cx="4912988" cy="1614209"/>
          </a:xfrm>
        </p:grpSpPr>
        <p:sp>
          <p:nvSpPr>
            <p:cNvPr id="27" name="Rechteck: eine Ecke abgeschnitten 26">
              <a:extLst>
                <a:ext uri="{FF2B5EF4-FFF2-40B4-BE49-F238E27FC236}">
                  <a16:creationId xmlns:a16="http://schemas.microsoft.com/office/drawing/2014/main" id="{7B61BA36-EE30-C5D4-14AC-04E1EFEEB55F}"/>
                </a:ext>
              </a:extLst>
            </p:cNvPr>
            <p:cNvSpPr/>
            <p:nvPr/>
          </p:nvSpPr>
          <p:spPr>
            <a:xfrm>
              <a:off x="8172477" y="2161544"/>
              <a:ext cx="2369786" cy="15917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D789C8F-8C23-4302-516B-24FB79E956EB}"/>
                </a:ext>
              </a:extLst>
            </p:cNvPr>
            <p:cNvGrpSpPr/>
            <p:nvPr/>
          </p:nvGrpSpPr>
          <p:grpSpPr>
            <a:xfrm>
              <a:off x="5629275" y="2139054"/>
              <a:ext cx="4842748" cy="1614208"/>
              <a:chOff x="5629275" y="2139054"/>
              <a:chExt cx="4842748" cy="1614208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B84EF82A-357E-B06B-63F8-7E8725840986}"/>
                  </a:ext>
                </a:extLst>
              </p:cNvPr>
              <p:cNvGrpSpPr/>
              <p:nvPr/>
            </p:nvGrpSpPr>
            <p:grpSpPr>
              <a:xfrm>
                <a:off x="5629275" y="2139054"/>
                <a:ext cx="4842748" cy="1614208"/>
                <a:chOff x="5629275" y="2144534"/>
                <a:chExt cx="4842748" cy="1614208"/>
              </a:xfrm>
            </p:grpSpPr>
            <p:sp>
              <p:nvSpPr>
                <p:cNvPr id="11" name="Rechteck: eine Ecke abgeschnitten 10">
                  <a:extLst>
                    <a:ext uri="{FF2B5EF4-FFF2-40B4-BE49-F238E27FC236}">
                      <a16:creationId xmlns:a16="http://schemas.microsoft.com/office/drawing/2014/main" id="{DBA1ADC5-0F81-A68A-3EB4-E4207B9D133B}"/>
                    </a:ext>
                  </a:extLst>
                </p:cNvPr>
                <p:cNvSpPr/>
                <p:nvPr/>
              </p:nvSpPr>
              <p:spPr>
                <a:xfrm>
                  <a:off x="5629275" y="2144534"/>
                  <a:ext cx="2369787" cy="1614208"/>
                </a:xfrm>
                <a:prstGeom prst="snip1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9462FF75-EEC5-3E2B-4A6C-3CEA0D3B7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42663" y="2480637"/>
                  <a:ext cx="2229360" cy="1235664"/>
                </a:xfrm>
                <a:prstGeom prst="rect">
                  <a:avLst/>
                </a:prstGeom>
              </p:spPr>
            </p:pic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3145FE3B-8B02-89F9-3754-791138B5A284}"/>
                    </a:ext>
                  </a:extLst>
                </p:cNvPr>
                <p:cNvSpPr txBox="1"/>
                <p:nvPr/>
              </p:nvSpPr>
              <p:spPr>
                <a:xfrm>
                  <a:off x="8324383" y="2172860"/>
                  <a:ext cx="21476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b="1" dirty="0"/>
                    <a:t>UML-</a:t>
                  </a:r>
                  <a:r>
                    <a:rPr lang="de-DE" sz="1400" b="1" dirty="0" err="1"/>
                    <a:t>Zustandiagramm</a:t>
                  </a:r>
                  <a:endParaRPr lang="de-DE" sz="1400" b="1" dirty="0"/>
                </a:p>
              </p:txBody>
            </p:sp>
            <p:pic>
              <p:nvPicPr>
                <p:cNvPr id="34" name="Grafik 33">
                  <a:extLst>
                    <a:ext uri="{FF2B5EF4-FFF2-40B4-BE49-F238E27FC236}">
                      <a16:creationId xmlns:a16="http://schemas.microsoft.com/office/drawing/2014/main" id="{94EA4408-B9BE-4D1B-86F9-2221B11B2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10807" y="2529295"/>
                  <a:ext cx="2006721" cy="703850"/>
                </a:xfrm>
                <a:prstGeom prst="rect">
                  <a:avLst/>
                </a:prstGeom>
              </p:spPr>
            </p:pic>
            <p:pic>
              <p:nvPicPr>
                <p:cNvPr id="35" name="Grafik 34">
                  <a:extLst>
                    <a:ext uri="{FF2B5EF4-FFF2-40B4-BE49-F238E27FC236}">
                      <a16:creationId xmlns:a16="http://schemas.microsoft.com/office/drawing/2014/main" id="{518C3695-A8E7-660C-6AAE-D841D4A90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08701" y="3238388"/>
                  <a:ext cx="2006720" cy="421308"/>
                </a:xfrm>
                <a:prstGeom prst="rect">
                  <a:avLst/>
                </a:prstGeom>
              </p:spPr>
            </p:pic>
          </p:grp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7CB33A8-D12E-3DC3-1137-2BB965AE5CBE}"/>
                  </a:ext>
                </a:extLst>
              </p:cNvPr>
              <p:cNvSpPr txBox="1"/>
              <p:nvPr/>
            </p:nvSpPr>
            <p:spPr>
              <a:xfrm>
                <a:off x="5853528" y="2161391"/>
                <a:ext cx="2147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UML-Klassendiagramm</a:t>
                </a:r>
              </a:p>
            </p:txBody>
          </p:sp>
        </p:grp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317C3C6E-AC2A-23B7-250F-FAC4A25EE4E5}"/>
              </a:ext>
            </a:extLst>
          </p:cNvPr>
          <p:cNvGrpSpPr/>
          <p:nvPr/>
        </p:nvGrpSpPr>
        <p:grpSpPr>
          <a:xfrm>
            <a:off x="7713280" y="2801647"/>
            <a:ext cx="2024878" cy="1330874"/>
            <a:chOff x="9652772" y="1985094"/>
            <a:chExt cx="2024878" cy="1330874"/>
          </a:xfrm>
        </p:grpSpPr>
        <p:sp>
          <p:nvSpPr>
            <p:cNvPr id="39" name="Rechteck: eine Ecke abgeschnitten 38">
              <a:extLst>
                <a:ext uri="{FF2B5EF4-FFF2-40B4-BE49-F238E27FC236}">
                  <a16:creationId xmlns:a16="http://schemas.microsoft.com/office/drawing/2014/main" id="{D98C984E-A6FC-C2AA-3EAF-6F3817F17D8E}"/>
                </a:ext>
              </a:extLst>
            </p:cNvPr>
            <p:cNvSpPr/>
            <p:nvPr/>
          </p:nvSpPr>
          <p:spPr>
            <a:xfrm>
              <a:off x="9652772" y="1985094"/>
              <a:ext cx="2024878" cy="1330874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Interaktive Schaltfläche: Dokument 1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7F3F26A-C55B-9600-5CBF-A93B94C187E6}"/>
                </a:ext>
              </a:extLst>
            </p:cNvPr>
            <p:cNvSpPr/>
            <p:nvPr/>
          </p:nvSpPr>
          <p:spPr>
            <a:xfrm>
              <a:off x="10422285" y="2317066"/>
              <a:ext cx="418863" cy="41675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7" name="Interaktive Schaltfläche: Dokument 1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809B8DC-807A-426C-B5E1-61EDE0960EA0}"/>
                </a:ext>
              </a:extLst>
            </p:cNvPr>
            <p:cNvSpPr/>
            <p:nvPr/>
          </p:nvSpPr>
          <p:spPr>
            <a:xfrm>
              <a:off x="9849704" y="2799517"/>
              <a:ext cx="418863" cy="41675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0D1E584-16E5-C32B-B14E-39F06C1D8ABA}"/>
                </a:ext>
              </a:extLst>
            </p:cNvPr>
            <p:cNvSpPr/>
            <p:nvPr/>
          </p:nvSpPr>
          <p:spPr>
            <a:xfrm>
              <a:off x="10422285" y="2803608"/>
              <a:ext cx="418863" cy="41675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DAA9F94-0BD2-6A13-22CF-1FF89EA2F10F}"/>
                </a:ext>
              </a:extLst>
            </p:cNvPr>
            <p:cNvSpPr txBox="1"/>
            <p:nvPr/>
          </p:nvSpPr>
          <p:spPr>
            <a:xfrm>
              <a:off x="9729786" y="1995844"/>
              <a:ext cx="1738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Generierte</a:t>
              </a:r>
              <a:r>
                <a:rPr lang="en-US" sz="1400" b="1" dirty="0"/>
                <a:t> </a:t>
              </a:r>
              <a:r>
                <a:rPr lang="en-US" sz="1400" b="1" dirty="0" err="1"/>
                <a:t>Testf</a:t>
              </a:r>
              <a:r>
                <a:rPr lang="de-DE" sz="1400" b="1" dirty="0" err="1"/>
                <a:t>älle</a:t>
              </a:r>
              <a:endParaRPr lang="de-DE" sz="1400" b="1" dirty="0"/>
            </a:p>
          </p:txBody>
        </p:sp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1B13931-90CF-F015-1EE8-3321131C6DF8}"/>
                </a:ext>
              </a:extLst>
            </p:cNvPr>
            <p:cNvSpPr/>
            <p:nvPr/>
          </p:nvSpPr>
          <p:spPr>
            <a:xfrm>
              <a:off x="9851507" y="2333469"/>
              <a:ext cx="418863" cy="41675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0" name="Interaktive Schaltfläche: Dokument 3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D988C5-26F5-6AAB-269D-CC26C1572D3E}"/>
                </a:ext>
              </a:extLst>
            </p:cNvPr>
            <p:cNvSpPr/>
            <p:nvPr/>
          </p:nvSpPr>
          <p:spPr>
            <a:xfrm>
              <a:off x="10994866" y="2312975"/>
              <a:ext cx="418863" cy="41675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1" name="Interaktive Schaltfläche: Dokument 4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5B93DF4-FEA3-5F36-667F-418930D33163}"/>
                </a:ext>
              </a:extLst>
            </p:cNvPr>
            <p:cNvSpPr/>
            <p:nvPr/>
          </p:nvSpPr>
          <p:spPr>
            <a:xfrm>
              <a:off x="10994866" y="2799517"/>
              <a:ext cx="418863" cy="41675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A793E1AE-01B6-DB4B-197C-55E4A2E39009}"/>
              </a:ext>
            </a:extLst>
          </p:cNvPr>
          <p:cNvSpPr/>
          <p:nvPr/>
        </p:nvSpPr>
        <p:spPr>
          <a:xfrm>
            <a:off x="6539346" y="4604072"/>
            <a:ext cx="1970367" cy="912443"/>
          </a:xfrm>
          <a:prstGeom prst="rect">
            <a:avLst/>
          </a:prstGeom>
          <a:solidFill>
            <a:srgbClr val="2954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MoMuT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Pfeil: nach oben gekrümmt 48">
            <a:extLst>
              <a:ext uri="{FF2B5EF4-FFF2-40B4-BE49-F238E27FC236}">
                <a16:creationId xmlns:a16="http://schemas.microsoft.com/office/drawing/2014/main" id="{0DEB88F6-87EB-9101-0B88-802CDC240A9D}"/>
              </a:ext>
            </a:extLst>
          </p:cNvPr>
          <p:cNvSpPr/>
          <p:nvPr/>
        </p:nvSpPr>
        <p:spPr>
          <a:xfrm>
            <a:off x="6741638" y="4195201"/>
            <a:ext cx="1768075" cy="1176473"/>
          </a:xfrm>
          <a:prstGeom prst="curvedUpArrow">
            <a:avLst>
              <a:gd name="adj1" fmla="val 15674"/>
              <a:gd name="adj2" fmla="val 32165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7976F55-D264-C42C-C8A6-0CAE3178CF49}"/>
              </a:ext>
            </a:extLst>
          </p:cNvPr>
          <p:cNvSpPr txBox="1"/>
          <p:nvPr/>
        </p:nvSpPr>
        <p:spPr>
          <a:xfrm>
            <a:off x="6262514" y="5665569"/>
            <a:ext cx="364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F253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Quelle: </a:t>
            </a:r>
            <a:r>
              <a:rPr lang="de-DE" sz="1200" dirty="0">
                <a:solidFill>
                  <a:srgbClr val="0F253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Testen 4.0 in der Automatisierungstechnik: Agiles modellbasiertes Testen vernetzter Systeme und Komponenten </a:t>
            </a:r>
            <a:endParaRPr lang="de-DE" sz="1200" dirty="0">
              <a:solidFill>
                <a:srgbClr val="0F2539"/>
              </a:solidFill>
            </a:endParaRPr>
          </a:p>
        </p:txBody>
      </p:sp>
      <p:sp>
        <p:nvSpPr>
          <p:cNvPr id="53" name="Rechteck: gefaltete Ecke 52">
            <a:extLst>
              <a:ext uri="{FF2B5EF4-FFF2-40B4-BE49-F238E27FC236}">
                <a16:creationId xmlns:a16="http://schemas.microsoft.com/office/drawing/2014/main" id="{9DF07A75-1403-AAC7-A26A-99717A0DDC4A}"/>
              </a:ext>
            </a:extLst>
          </p:cNvPr>
          <p:cNvSpPr/>
          <p:nvPr/>
        </p:nvSpPr>
        <p:spPr>
          <a:xfrm>
            <a:off x="8659592" y="4909853"/>
            <a:ext cx="1915865" cy="30087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Model-based testing tool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12A2274-1BFF-1899-0A97-9B5BBD31DF37}"/>
              </a:ext>
            </a:extLst>
          </p:cNvPr>
          <p:cNvCxnSpPr>
            <a:stCxn id="53" idx="1"/>
            <a:endCxn id="46" idx="3"/>
          </p:cNvCxnSpPr>
          <p:nvPr/>
        </p:nvCxnSpPr>
        <p:spPr>
          <a:xfrm flipH="1">
            <a:off x="8509713" y="5060293"/>
            <a:ext cx="1498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4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0FA13C7-C895-CC80-737B-EAAFE13C3FCD}"/>
              </a:ext>
            </a:extLst>
          </p:cNvPr>
          <p:cNvGrpSpPr/>
          <p:nvPr/>
        </p:nvGrpSpPr>
        <p:grpSpPr>
          <a:xfrm>
            <a:off x="3961323" y="1985890"/>
            <a:ext cx="4019550" cy="1821489"/>
            <a:chOff x="1695450" y="831008"/>
            <a:chExt cx="8420100" cy="416540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8B7FA65-08D1-EBA1-5771-6AE531098F56}"/>
                </a:ext>
              </a:extLst>
            </p:cNvPr>
            <p:cNvSpPr/>
            <p:nvPr/>
          </p:nvSpPr>
          <p:spPr>
            <a:xfrm>
              <a:off x="6916392" y="4767765"/>
              <a:ext cx="853647" cy="22864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51B644D-032B-13A6-A37A-3DE3CADDDB94}"/>
                </a:ext>
              </a:extLst>
            </p:cNvPr>
            <p:cNvGrpSpPr/>
            <p:nvPr/>
          </p:nvGrpSpPr>
          <p:grpSpPr>
            <a:xfrm>
              <a:off x="1695450" y="831008"/>
              <a:ext cx="8420100" cy="3936760"/>
              <a:chOff x="1695450" y="831008"/>
              <a:chExt cx="8420100" cy="393676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BA26478F-AD1E-3A85-3644-985AA9DEF4C3}"/>
                  </a:ext>
                </a:extLst>
              </p:cNvPr>
              <p:cNvGrpSpPr/>
              <p:nvPr/>
            </p:nvGrpSpPr>
            <p:grpSpPr>
              <a:xfrm>
                <a:off x="1695450" y="1065676"/>
                <a:ext cx="8420100" cy="3702092"/>
                <a:chOff x="1685925" y="674028"/>
                <a:chExt cx="8420100" cy="3702092"/>
              </a:xfrm>
            </p:grpSpPr>
            <p:sp>
              <p:nvSpPr>
                <p:cNvPr id="8" name="Rechteck: obere Ecken abgeschnitten 7">
                  <a:extLst>
                    <a:ext uri="{FF2B5EF4-FFF2-40B4-BE49-F238E27FC236}">
                      <a16:creationId xmlns:a16="http://schemas.microsoft.com/office/drawing/2014/main" id="{FE6374CC-B465-6C94-B984-FDDA55F3F9D5}"/>
                    </a:ext>
                  </a:extLst>
                </p:cNvPr>
                <p:cNvSpPr/>
                <p:nvPr/>
              </p:nvSpPr>
              <p:spPr>
                <a:xfrm>
                  <a:off x="1685925" y="674028"/>
                  <a:ext cx="8420100" cy="2480527"/>
                </a:xfrm>
                <a:prstGeom prst="snip2Same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800"/>
                </a:p>
              </p:txBody>
            </p:sp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F174315-1CDA-DF93-0270-98C532364E7A}"/>
                    </a:ext>
                  </a:extLst>
                </p:cNvPr>
                <p:cNvGrpSpPr/>
                <p:nvPr/>
              </p:nvGrpSpPr>
              <p:grpSpPr>
                <a:xfrm>
                  <a:off x="2000250" y="1724027"/>
                  <a:ext cx="7791450" cy="2652093"/>
                  <a:chOff x="628650" y="1028703"/>
                  <a:chExt cx="10868025" cy="3600250"/>
                </a:xfrm>
              </p:grpSpPr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184A3C9E-BB38-C261-3A12-67A3BB387507}"/>
                      </a:ext>
                    </a:extLst>
                  </p:cNvPr>
                  <p:cNvSpPr/>
                  <p:nvPr/>
                </p:nvSpPr>
                <p:spPr>
                  <a:xfrm>
                    <a:off x="628650" y="1028703"/>
                    <a:ext cx="10868025" cy="360025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00"/>
                  </a:p>
                </p:txBody>
              </p:sp>
              <p:sp>
                <p:nvSpPr>
                  <p:cNvPr id="13" name="Rechteck 12">
                    <a:extLst>
                      <a:ext uri="{FF2B5EF4-FFF2-40B4-BE49-F238E27FC236}">
                        <a16:creationId xmlns:a16="http://schemas.microsoft.com/office/drawing/2014/main" id="{7D1DACA2-F25D-A8CA-5134-AF2204493ECD}"/>
                      </a:ext>
                    </a:extLst>
                  </p:cNvPr>
                  <p:cNvSpPr/>
                  <p:nvPr/>
                </p:nvSpPr>
                <p:spPr>
                  <a:xfrm>
                    <a:off x="5042833" y="1188709"/>
                    <a:ext cx="2661092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9C2CC4A2-1C0C-6091-B8E5-ABAC96350C43}"/>
                      </a:ext>
                    </a:extLst>
                  </p:cNvPr>
                  <p:cNvSpPr/>
                  <p:nvPr/>
                </p:nvSpPr>
                <p:spPr>
                  <a:xfrm>
                    <a:off x="6430419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5" name="Rechteck 14">
                    <a:extLst>
                      <a:ext uri="{FF2B5EF4-FFF2-40B4-BE49-F238E27FC236}">
                        <a16:creationId xmlns:a16="http://schemas.microsoft.com/office/drawing/2014/main" id="{B6DB185E-E784-0D44-E407-706B7F6C1721}"/>
                      </a:ext>
                    </a:extLst>
                  </p:cNvPr>
                  <p:cNvSpPr/>
                  <p:nvPr/>
                </p:nvSpPr>
                <p:spPr>
                  <a:xfrm>
                    <a:off x="5176983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9A76704A-9CD6-F0E1-DA17-CA46B55BC472}"/>
                      </a:ext>
                    </a:extLst>
                  </p:cNvPr>
                  <p:cNvSpPr/>
                  <p:nvPr/>
                </p:nvSpPr>
                <p:spPr>
                  <a:xfrm>
                    <a:off x="3722862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28B1C6DE-C85A-2853-F521-3CA503F07D99}"/>
                      </a:ext>
                    </a:extLst>
                  </p:cNvPr>
                  <p:cNvSpPr/>
                  <p:nvPr/>
                </p:nvSpPr>
                <p:spPr>
                  <a:xfrm>
                    <a:off x="2326663" y="1190534"/>
                    <a:ext cx="1147366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16FD2F39-CF19-A734-1DC6-CA00F3D9789B}"/>
                      </a:ext>
                    </a:extLst>
                  </p:cNvPr>
                  <p:cNvSpPr/>
                  <p:nvPr/>
                </p:nvSpPr>
                <p:spPr>
                  <a:xfrm>
                    <a:off x="959493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43123776-FACD-DCAB-0F75-2B0293EF1244}"/>
                      </a:ext>
                    </a:extLst>
                  </p:cNvPr>
                  <p:cNvSpPr/>
                  <p:nvPr/>
                </p:nvSpPr>
                <p:spPr>
                  <a:xfrm>
                    <a:off x="7924190" y="1188709"/>
                    <a:ext cx="133515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FD58A82C-EF96-7FF0-5DB3-8E14A16E6FE9}"/>
                      </a:ext>
                    </a:extLst>
                  </p:cNvPr>
                  <p:cNvSpPr/>
                  <p:nvPr/>
                </p:nvSpPr>
                <p:spPr>
                  <a:xfrm>
                    <a:off x="8035840" y="2815538"/>
                    <a:ext cx="1117540" cy="115176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EC86D763-B2A3-29B1-5274-EC0FF81CEACF}"/>
                      </a:ext>
                    </a:extLst>
                  </p:cNvPr>
                  <p:cNvSpPr/>
                  <p:nvPr/>
                </p:nvSpPr>
                <p:spPr>
                  <a:xfrm>
                    <a:off x="9475770" y="1188709"/>
                    <a:ext cx="180698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6FFEF6AB-2AA0-5A44-03D3-2BF915A6946A}"/>
                      </a:ext>
                    </a:extLst>
                  </p:cNvPr>
                  <p:cNvSpPr/>
                  <p:nvPr/>
                </p:nvSpPr>
                <p:spPr>
                  <a:xfrm>
                    <a:off x="9606164" y="1509902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F82DE614-C8F2-E19E-4F49-36809AAF38B4}"/>
                      </a:ext>
                    </a:extLst>
                  </p:cNvPr>
                  <p:cNvSpPr/>
                  <p:nvPr/>
                </p:nvSpPr>
                <p:spPr>
                  <a:xfrm>
                    <a:off x="9600963" y="1857123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B51506A-30D2-0A91-2BD3-43D60CD0D14F}"/>
                      </a:ext>
                    </a:extLst>
                  </p:cNvPr>
                  <p:cNvSpPr/>
                  <p:nvPr/>
                </p:nvSpPr>
                <p:spPr>
                  <a:xfrm>
                    <a:off x="9600963" y="2872141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14AE93A8-C0DE-C649-4E61-8DD7F49CB3D7}"/>
                      </a:ext>
                    </a:extLst>
                  </p:cNvPr>
                  <p:cNvSpPr/>
                  <p:nvPr/>
                </p:nvSpPr>
                <p:spPr>
                  <a:xfrm>
                    <a:off x="9600963" y="3213196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9BC6E452-8A5E-242B-24E9-3A664676E476}"/>
                    </a:ext>
                  </a:extLst>
                </p:cNvPr>
                <p:cNvSpPr/>
                <p:nvPr/>
              </p:nvSpPr>
              <p:spPr>
                <a:xfrm>
                  <a:off x="2237436" y="793242"/>
                  <a:ext cx="2782281" cy="83317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Ticket Management </a:t>
                  </a:r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716B4C66-D4AB-C658-1A8D-BC6590129245}"/>
                    </a:ext>
                  </a:extLst>
                </p:cNvPr>
                <p:cNvSpPr/>
                <p:nvPr/>
              </p:nvSpPr>
              <p:spPr>
                <a:xfrm>
                  <a:off x="5164844" y="791897"/>
                  <a:ext cx="4473497" cy="8345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Test Execution </a:t>
                  </a:r>
                </a:p>
                <a:p>
                  <a:pPr algn="ctr"/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410EBD2-48A8-00F8-16BD-6C6835FE5932}"/>
                  </a:ext>
                </a:extLst>
              </p:cNvPr>
              <p:cNvSpPr/>
              <p:nvPr/>
            </p:nvSpPr>
            <p:spPr>
              <a:xfrm>
                <a:off x="5209802" y="831008"/>
                <a:ext cx="853647" cy="2286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REST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A93426E-2777-6113-4BA4-98FBD5A9B6B6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C6EF2DC-4F7D-C6FC-7537-263DDB0C5D37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9" name="Rechteck: obere Ecken abgeschnitten 28">
                <a:extLst>
                  <a:ext uri="{FF2B5EF4-FFF2-40B4-BE49-F238E27FC236}">
                    <a16:creationId xmlns:a16="http://schemas.microsoft.com/office/drawing/2014/main" id="{D6B39B0B-9D73-7522-CB89-6A8C2D1B8B8F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A0FEF67-4638-198C-C506-9CD5369CC07B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F6EFF14-1302-C70C-2560-7BE5F0F261B7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C948872-E4B9-1B2C-8D11-D1FA9CE3F3D7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BDC96193-9C66-36AF-DAEC-965FB76D67DB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4" name="Rechteck: obere Ecken abgeschnitten 33">
                <a:extLst>
                  <a:ext uri="{FF2B5EF4-FFF2-40B4-BE49-F238E27FC236}">
                    <a16:creationId xmlns:a16="http://schemas.microsoft.com/office/drawing/2014/main" id="{66A93FC8-406E-D2B9-2615-7DF008CF45B7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550025C-D5A3-3986-7B68-2E874F4B7879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4464425-711C-38BA-AE49-56F718C88FC3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CEB73AA-B2BB-4D47-90B7-0BC73268EEC9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D2E5CAA-52E4-2B42-038C-C50068298917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9" name="Rechteck: obere Ecken abgeschnitten 38">
                <a:extLst>
                  <a:ext uri="{FF2B5EF4-FFF2-40B4-BE49-F238E27FC236}">
                    <a16:creationId xmlns:a16="http://schemas.microsoft.com/office/drawing/2014/main" id="{F8C37254-DDE0-13B2-91D0-4B1469CD4ECC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554B0C7-4F2E-0BB6-6F71-2A88A17484CD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0924418-4DC0-C363-827E-46223973E0C7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BC68D09-CBE8-D449-9F7B-9235FC293E18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516E0FE9-E40E-D45C-B1AD-C24E63E08FF4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4" name="Rechteck: obere Ecken abgeschnitten 43">
                <a:extLst>
                  <a:ext uri="{FF2B5EF4-FFF2-40B4-BE49-F238E27FC236}">
                    <a16:creationId xmlns:a16="http://schemas.microsoft.com/office/drawing/2014/main" id="{4E407252-C30C-7CE9-5784-2171CEA5D759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86AE42C0-5AC6-0DEA-8185-A5C50547C9B4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DE351FF-B01B-80CC-38BC-0F92D86EEB02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5C600E80-1352-43D7-1A54-98D18CBC0F64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1F9F350-F65B-20BF-F115-BFEBE7A76FF9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Zylinder 47">
            <a:extLst>
              <a:ext uri="{FF2B5EF4-FFF2-40B4-BE49-F238E27FC236}">
                <a16:creationId xmlns:a16="http://schemas.microsoft.com/office/drawing/2014/main" id="{34405C92-487F-8D2B-D12A-B06D6D323A47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7BDE389-BC59-6DDF-E71B-C9D4BDA988DA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18C0D7C-0369-F438-157D-8E6B5827273F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EE3309-1002-2F07-A575-874436E6845A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C65816-C442-B4EC-722D-15DC73C5364A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C95D8912-88D7-6D44-4A7D-7282ED0A6112}"/>
              </a:ext>
            </a:extLst>
          </p:cNvPr>
          <p:cNvGrpSpPr/>
          <p:nvPr/>
        </p:nvGrpSpPr>
        <p:grpSpPr>
          <a:xfrm>
            <a:off x="2803861" y="3842861"/>
            <a:ext cx="3891809" cy="1016813"/>
            <a:chOff x="2803861" y="3842861"/>
            <a:chExt cx="3891809" cy="1016813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43AF433B-13CA-F643-5C7A-A09178376884}"/>
                </a:ext>
              </a:extLst>
            </p:cNvPr>
            <p:cNvSpPr/>
            <p:nvPr/>
          </p:nvSpPr>
          <p:spPr>
            <a:xfrm>
              <a:off x="2803861" y="4427060"/>
              <a:ext cx="3891809" cy="92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FE1E25F7-4B65-06F2-7CA1-6E7C8842E8B7}"/>
                </a:ext>
              </a:extLst>
            </p:cNvPr>
            <p:cNvSpPr/>
            <p:nvPr/>
          </p:nvSpPr>
          <p:spPr>
            <a:xfrm>
              <a:off x="2803861" y="4446481"/>
              <a:ext cx="98553" cy="413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D23E301E-B664-6F91-9BCB-61BDC4E05D2B}"/>
                </a:ext>
              </a:extLst>
            </p:cNvPr>
            <p:cNvSpPr/>
            <p:nvPr/>
          </p:nvSpPr>
          <p:spPr>
            <a:xfrm>
              <a:off x="6597117" y="3842861"/>
              <a:ext cx="98553" cy="654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F803C10-432D-61BC-9136-EC2FBD548C54}"/>
              </a:ext>
            </a:extLst>
          </p:cNvPr>
          <p:cNvGrpSpPr/>
          <p:nvPr/>
        </p:nvGrpSpPr>
        <p:grpSpPr>
          <a:xfrm>
            <a:off x="2716241" y="3225808"/>
            <a:ext cx="328950" cy="330066"/>
            <a:chOff x="4720292" y="2970691"/>
            <a:chExt cx="328950" cy="330066"/>
          </a:xfrm>
        </p:grpSpPr>
        <p:sp>
          <p:nvSpPr>
            <p:cNvPr id="122" name="Interaktive Schaltfläche: Dokument 12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E2462-E4D2-5070-BB95-3B83D512A93F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23" name="Interaktive Schaltfläche: Dokument 1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AF4D4DB-8EFD-75F1-1CA8-F69FE5786A14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</p:spTree>
    <p:extLst>
      <p:ext uri="{BB962C8B-B14F-4D97-AF65-F5344CB8AC3E}">
        <p14:creationId xmlns:p14="http://schemas.microsoft.com/office/powerpoint/2010/main" val="8201106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ktogramme Studiengänge">
            <a:extLst>
              <a:ext uri="{FF2B5EF4-FFF2-40B4-BE49-F238E27FC236}">
                <a16:creationId xmlns:a16="http://schemas.microsoft.com/office/drawing/2014/main" id="{9833D8B5-2DF0-A3A6-7229-8EA4C8B35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1966572">
            <a:off x="526206" y="756299"/>
            <a:ext cx="1781757" cy="1540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4" descr="Piktogramme Studiengänge">
            <a:extLst>
              <a:ext uri="{FF2B5EF4-FFF2-40B4-BE49-F238E27FC236}">
                <a16:creationId xmlns:a16="http://schemas.microsoft.com/office/drawing/2014/main" id="{FDA77B4C-CE8E-9200-3E04-C993CC8A0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20854901">
            <a:off x="1597730" y="2663352"/>
            <a:ext cx="3539351" cy="30594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4" descr="Piktogramme Studiengänge">
            <a:extLst>
              <a:ext uri="{FF2B5EF4-FFF2-40B4-BE49-F238E27FC236}">
                <a16:creationId xmlns:a16="http://schemas.microsoft.com/office/drawing/2014/main" id="{7FB319AB-24C6-CB54-7802-6BEA79AD8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33058" b="34221"/>
          <a:stretch/>
        </p:blipFill>
        <p:spPr bwMode="auto">
          <a:xfrm>
            <a:off x="6474692" y="1526092"/>
            <a:ext cx="5717308" cy="51953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4C03A0-39CD-ED73-7200-9608D80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9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Z</a:t>
            </a:r>
            <a:r>
              <a:rPr lang="de-DE" dirty="0" err="1"/>
              <a:t>usammenfassung</a:t>
            </a:r>
            <a:r>
              <a:rPr lang="de-DE" dirty="0"/>
              <a:t> und Fazit</a:t>
            </a:r>
          </a:p>
        </p:txBody>
      </p:sp>
    </p:spTree>
    <p:extLst>
      <p:ext uri="{BB962C8B-B14F-4D97-AF65-F5344CB8AC3E}">
        <p14:creationId xmlns:p14="http://schemas.microsoft.com/office/powerpoint/2010/main" val="17270291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CAE3-9590-A4E8-4178-FE051ED8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und </a:t>
            </a:r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C4B17-F608-6E4F-9C37-2F07A64A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3588" cy="4351338"/>
          </a:xfrm>
        </p:spPr>
        <p:txBody>
          <a:bodyPr/>
          <a:lstStyle/>
          <a:p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Teststrategien</a:t>
            </a:r>
            <a:endParaRPr lang="en-US" dirty="0"/>
          </a:p>
          <a:p>
            <a:r>
              <a:rPr lang="en-US" dirty="0"/>
              <a:t>Zwei </a:t>
            </a:r>
            <a:r>
              <a:rPr lang="en-US" dirty="0" err="1"/>
              <a:t>Deskriptoren</a:t>
            </a:r>
            <a:r>
              <a:rPr lang="en-US" dirty="0"/>
              <a:t> </a:t>
            </a:r>
            <a:r>
              <a:rPr lang="en-US" dirty="0" err="1"/>
              <a:t>vorgeschlagen</a:t>
            </a:r>
            <a:r>
              <a:rPr lang="en-US" dirty="0"/>
              <a:t>,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identifiziert</a:t>
            </a:r>
            <a:endParaRPr lang="en-US" dirty="0"/>
          </a:p>
          <a:p>
            <a:r>
              <a:rPr lang="en-US" dirty="0"/>
              <a:t>Zwei </a:t>
            </a:r>
            <a:r>
              <a:rPr lang="en-US" dirty="0" err="1"/>
              <a:t>Teststufen</a:t>
            </a:r>
            <a:endParaRPr lang="en-US" dirty="0"/>
          </a:p>
          <a:p>
            <a:r>
              <a:rPr lang="en-US" dirty="0"/>
              <a:t>12 </a:t>
            </a:r>
            <a:r>
              <a:rPr lang="en-US" dirty="0" err="1"/>
              <a:t>Softwarekomponenten</a:t>
            </a:r>
            <a:endParaRPr lang="en-US" dirty="0"/>
          </a:p>
          <a:p>
            <a:r>
              <a:rPr lang="en-US" dirty="0"/>
              <a:t>224 Tests</a:t>
            </a:r>
          </a:p>
          <a:p>
            <a:r>
              <a:rPr lang="en-US" dirty="0" err="1"/>
              <a:t>Vier</a:t>
            </a:r>
            <a:r>
              <a:rPr lang="en-US" dirty="0"/>
              <a:t> </a:t>
            </a:r>
            <a:r>
              <a:rPr lang="en-US" dirty="0" err="1"/>
              <a:t>Beitr</a:t>
            </a:r>
            <a:r>
              <a:rPr lang="de-DE" dirty="0" err="1"/>
              <a:t>äge</a:t>
            </a:r>
            <a:r>
              <a:rPr lang="de-DE" dirty="0"/>
              <a:t>, Zwei Publikationen</a:t>
            </a:r>
          </a:p>
          <a:p>
            <a:r>
              <a:rPr lang="de-DE" dirty="0"/>
              <a:t>269 Seiten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746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CAE3-9590-A4E8-4178-FE051ED8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und </a:t>
            </a:r>
            <a:r>
              <a:rPr lang="en-US" dirty="0" err="1"/>
              <a:t>Fazit</a:t>
            </a:r>
            <a:endParaRPr lang="de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87F1F93-79CD-F61E-A4F4-89AD7A4B2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006965"/>
              </p:ext>
            </p:extLst>
          </p:nvPr>
        </p:nvGraphicFramePr>
        <p:xfrm>
          <a:off x="2124634" y="2837328"/>
          <a:ext cx="4903696" cy="1900520"/>
        </p:xfrm>
        <a:graphic>
          <a:graphicData uri="http://schemas.openxmlformats.org/drawingml/2006/table">
            <a:tbl>
              <a:tblPr/>
              <a:tblGrid>
                <a:gridCol w="4903696">
                  <a:extLst>
                    <a:ext uri="{9D8B030D-6E8A-4147-A177-3AD203B41FA5}">
                      <a16:colId xmlns:a16="http://schemas.microsoft.com/office/drawing/2014/main" val="2471830167"/>
                    </a:ext>
                  </a:extLst>
                </a:gridCol>
              </a:tblGrid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dirty="0">
                          <a:solidFill>
                            <a:srgbClr val="0F2539"/>
                          </a:solidFill>
                        </a:rPr>
                        <a:t>Basis für die Durchführung eines </a:t>
                      </a:r>
                      <a:r>
                        <a:rPr lang="de-DE" dirty="0" err="1">
                          <a:solidFill>
                            <a:srgbClr val="0F2539"/>
                          </a:solidFill>
                        </a:rPr>
                        <a:t>Feasibility</a:t>
                      </a:r>
                      <a:r>
                        <a:rPr lang="de-DE" dirty="0">
                          <a:solidFill>
                            <a:srgbClr val="0F2539"/>
                          </a:solidFill>
                        </a:rPr>
                        <a:t> Check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536905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rgbClr val="0F2539"/>
                          </a:solidFill>
                        </a:rPr>
                        <a:t>VWS-</a:t>
                      </a:r>
                      <a:r>
                        <a:rPr lang="en-US" dirty="0" err="1">
                          <a:solidFill>
                            <a:srgbClr val="0F2539"/>
                          </a:solidFill>
                        </a:rPr>
                        <a:t>orientierter</a:t>
                      </a:r>
                      <a:r>
                        <a:rPr lang="en-US" dirty="0">
                          <a:solidFill>
                            <a:srgbClr val="0F2539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F2539"/>
                          </a:solidFill>
                        </a:rPr>
                        <a:t>Testprozess</a:t>
                      </a:r>
                      <a:endParaRPr lang="en-US" dirty="0">
                        <a:solidFill>
                          <a:srgbClr val="0F2539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28533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rgbClr val="0F2539"/>
                          </a:solidFill>
                        </a:rPr>
                        <a:t>VWS-</a:t>
                      </a:r>
                      <a:r>
                        <a:rPr lang="en-US" dirty="0" err="1">
                          <a:solidFill>
                            <a:srgbClr val="0F2539"/>
                          </a:solidFill>
                        </a:rPr>
                        <a:t>orientierte</a:t>
                      </a:r>
                      <a:r>
                        <a:rPr lang="en-US" dirty="0">
                          <a:solidFill>
                            <a:srgbClr val="0F2539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F2539"/>
                          </a:solidFill>
                        </a:rPr>
                        <a:t>Testfallbeschreibungen</a:t>
                      </a:r>
                      <a:endParaRPr lang="en-US" dirty="0">
                        <a:solidFill>
                          <a:srgbClr val="0F2539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087929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rgbClr val="0F2539"/>
                          </a:solidFill>
                        </a:rPr>
                        <a:t>VWS-</a:t>
                      </a:r>
                      <a:r>
                        <a:rPr lang="en-US" dirty="0" err="1">
                          <a:solidFill>
                            <a:srgbClr val="0F2539"/>
                          </a:solidFill>
                        </a:rPr>
                        <a:t>orientierte</a:t>
                      </a:r>
                      <a:r>
                        <a:rPr lang="en-US" dirty="0">
                          <a:solidFill>
                            <a:srgbClr val="0F2539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F2539"/>
                          </a:solidFill>
                        </a:rPr>
                        <a:t>Testautomatisierungslösung</a:t>
                      </a:r>
                      <a:endParaRPr lang="en-US" dirty="0">
                        <a:solidFill>
                          <a:srgbClr val="0F2539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72848"/>
                  </a:ext>
                </a:extLst>
              </a:tr>
            </a:tbl>
          </a:graphicData>
        </a:graphic>
      </p:graphicFrame>
      <p:graphicFrame>
        <p:nvGraphicFramePr>
          <p:cNvPr id="10" name="Inhaltsplatzhalter 8">
            <a:extLst>
              <a:ext uri="{FF2B5EF4-FFF2-40B4-BE49-F238E27FC236}">
                <a16:creationId xmlns:a16="http://schemas.microsoft.com/office/drawing/2014/main" id="{A2B8DF31-EF8D-177C-3A3D-D5FBE988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999243"/>
              </p:ext>
            </p:extLst>
          </p:nvPr>
        </p:nvGraphicFramePr>
        <p:xfrm>
          <a:off x="7073152" y="2828364"/>
          <a:ext cx="1344707" cy="1900520"/>
        </p:xfrm>
        <a:graphic>
          <a:graphicData uri="http://schemas.openxmlformats.org/drawingml/2006/table">
            <a:tbl>
              <a:tblPr/>
              <a:tblGrid>
                <a:gridCol w="1344707">
                  <a:extLst>
                    <a:ext uri="{9D8B030D-6E8A-4147-A177-3AD203B41FA5}">
                      <a16:colId xmlns:a16="http://schemas.microsoft.com/office/drawing/2014/main" val="2471830167"/>
                    </a:ext>
                  </a:extLst>
                </a:gridCol>
              </a:tblGrid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536905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28533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087929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72848"/>
                  </a:ext>
                </a:extLst>
              </a:tr>
            </a:tbl>
          </a:graphicData>
        </a:graphic>
      </p:graphicFrame>
      <p:graphicFrame>
        <p:nvGraphicFramePr>
          <p:cNvPr id="11" name="Inhaltsplatzhalter 8">
            <a:extLst>
              <a:ext uri="{FF2B5EF4-FFF2-40B4-BE49-F238E27FC236}">
                <a16:creationId xmlns:a16="http://schemas.microsoft.com/office/drawing/2014/main" id="{BE1763F3-E7D1-DAA2-B4E0-82DF4656C8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58608"/>
              </p:ext>
            </p:extLst>
          </p:nvPr>
        </p:nvGraphicFramePr>
        <p:xfrm>
          <a:off x="8462681" y="2828364"/>
          <a:ext cx="1344707" cy="1900520"/>
        </p:xfrm>
        <a:graphic>
          <a:graphicData uri="http://schemas.openxmlformats.org/drawingml/2006/table">
            <a:tbl>
              <a:tblPr/>
              <a:tblGrid>
                <a:gridCol w="1344707">
                  <a:extLst>
                    <a:ext uri="{9D8B030D-6E8A-4147-A177-3AD203B41FA5}">
                      <a16:colId xmlns:a16="http://schemas.microsoft.com/office/drawing/2014/main" val="2471830167"/>
                    </a:ext>
                  </a:extLst>
                </a:gridCol>
              </a:tblGrid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536905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28533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087929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72848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E81210CE-E1B8-1891-7857-5D5C43573EC3}"/>
              </a:ext>
            </a:extLst>
          </p:cNvPr>
          <p:cNvSpPr txBox="1"/>
          <p:nvPr/>
        </p:nvSpPr>
        <p:spPr>
          <a:xfrm>
            <a:off x="7073152" y="2303929"/>
            <a:ext cx="1344707" cy="369332"/>
          </a:xfrm>
          <a:prstGeom prst="rect">
            <a:avLst/>
          </a:prstGeom>
          <a:noFill/>
          <a:ln>
            <a:solidFill>
              <a:srgbClr val="0F2539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F2539"/>
                </a:solidFill>
              </a:rPr>
              <a:t>Beginn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EF91ED2-73AF-5C1D-9388-E189AA49FE84}"/>
              </a:ext>
            </a:extLst>
          </p:cNvPr>
          <p:cNvSpPr txBox="1"/>
          <p:nvPr/>
        </p:nvSpPr>
        <p:spPr>
          <a:xfrm>
            <a:off x="8417859" y="2303929"/>
            <a:ext cx="1344707" cy="369332"/>
          </a:xfrm>
          <a:prstGeom prst="rect">
            <a:avLst/>
          </a:prstGeom>
          <a:noFill/>
          <a:ln>
            <a:solidFill>
              <a:srgbClr val="0F2539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F2539"/>
                </a:solidFill>
              </a:rPr>
              <a:t>Ende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3506499-8ADE-C77A-0D75-8C34F54C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47" y="2860221"/>
            <a:ext cx="747174" cy="4317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9EBA1F4-E8DD-6841-77F1-9472AFA1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47" y="3323779"/>
            <a:ext cx="747174" cy="43170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019BF9F-D687-B764-6605-3A311275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47" y="3810937"/>
            <a:ext cx="747174" cy="43170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74A1DC5-3ABA-3809-72EB-52139181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47" y="4269910"/>
            <a:ext cx="747174" cy="4317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5CAA67-1150-D56E-D45B-02226E50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5047" y="2860221"/>
            <a:ext cx="394927" cy="3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0133789B-4326-8531-64B0-B822DC4C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5047" y="3333703"/>
            <a:ext cx="394927" cy="3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34DB6058-7AE1-896D-72A5-BCC34F15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5047" y="3806497"/>
            <a:ext cx="394927" cy="3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251C2B03-A328-53E9-6E49-84F9E550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0753" y="4257544"/>
            <a:ext cx="394927" cy="3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613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40F36-FA29-A4DE-9E2C-44FE20CB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BB5F8-86B7-A396-919E-6EFB6A10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Hauptvorteil</a:t>
            </a:r>
          </a:p>
          <a:p>
            <a:pPr lvl="1"/>
            <a:r>
              <a:rPr lang="de-DE" dirty="0"/>
              <a:t>Dynamische und applikationsspezifische Spezifikation der Test-Pipeline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B07F5B-EDC0-371C-D120-19322FA72283}"/>
              </a:ext>
            </a:extLst>
          </p:cNvPr>
          <p:cNvSpPr txBox="1"/>
          <p:nvPr/>
        </p:nvSpPr>
        <p:spPr>
          <a:xfrm flipH="1">
            <a:off x="838199" y="3307976"/>
            <a:ext cx="1069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70C0"/>
                </a:solidFill>
                <a:latin typeface="Consolas" panose="020B0609020204030204" pitchFamily="49" charset="0"/>
              </a:rPr>
              <a:t>ICollection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latin typeface="Consolas" panose="020B0609020204030204" pitchFamily="49" charset="0"/>
              </a:rPr>
              <a:t>&gt; </a:t>
            </a:r>
            <a:r>
              <a:rPr lang="de-DE" dirty="0" err="1">
                <a:latin typeface="Consolas" panose="020B0609020204030204" pitchFamily="49" charset="0"/>
              </a:rPr>
              <a:t>testPipeline</a:t>
            </a:r>
            <a:r>
              <a:rPr lang="de-DE" dirty="0">
                <a:latin typeface="Consolas" panose="020B0609020204030204" pitchFamily="49" charset="0"/>
              </a:rPr>
              <a:t> = </a:t>
            </a:r>
          </a:p>
          <a:p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2060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de-DE" dirty="0">
                <a:latin typeface="Consolas" panose="020B0609020204030204" pitchFamily="49" charset="0"/>
              </a:rPr>
              <a:t>&gt;() { </a:t>
            </a:r>
            <a:r>
              <a:rPr lang="de-DE" dirty="0" err="1">
                <a:solidFill>
                  <a:srgbClr val="002060"/>
                </a:solidFill>
                <a:latin typeface="Consolas" panose="020B0609020204030204" pitchFamily="49" charset="0"/>
              </a:rPr>
              <a:t>typeof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StructureTests</a:t>
            </a:r>
            <a:r>
              <a:rPr lang="de-DE" dirty="0"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002060"/>
                </a:solidFill>
                <a:latin typeface="Consolas" panose="020B0609020204030204" pitchFamily="49" charset="0"/>
              </a:rPr>
              <a:t>typeof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StateMachineTests</a:t>
            </a:r>
            <a:r>
              <a:rPr lang="de-DE" dirty="0">
                <a:latin typeface="Consolas" panose="020B0609020204030204" pitchFamily="49" charset="0"/>
              </a:rPr>
              <a:t>) };</a:t>
            </a:r>
          </a:p>
        </p:txBody>
      </p:sp>
    </p:spTree>
    <p:extLst>
      <p:ext uri="{BB962C8B-B14F-4D97-AF65-F5344CB8AC3E}">
        <p14:creationId xmlns:p14="http://schemas.microsoft.com/office/powerpoint/2010/main" val="29709745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09516F1-09F4-C302-FD75-7F4B974D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l="-1762" t="819" r="1762" b="1423"/>
          <a:stretch/>
        </p:blipFill>
        <p:spPr>
          <a:xfrm>
            <a:off x="8277515" y="459738"/>
            <a:ext cx="3846690" cy="62548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05EBC2B-8969-F1AB-3AAE-CD5B5FDEDC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3914486" y="3990543"/>
            <a:ext cx="4075020" cy="25297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4C03A0-39CD-ED73-7200-9608D80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98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Danke für die Zusammenarbeit!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FE0F0D7-569E-7770-7D2D-33D988678E0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15628" y="218983"/>
            <a:ext cx="3698858" cy="26867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06942BF-7689-9247-8F6A-BFBF8E7803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1000"/>
          </a:blip>
          <a:stretch>
            <a:fillRect/>
          </a:stretch>
        </p:blipFill>
        <p:spPr>
          <a:xfrm>
            <a:off x="838200" y="3990543"/>
            <a:ext cx="2355273" cy="23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595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9D8380D-BE02-9B3C-8C21-564985447D88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8BB1235-F71A-5300-177F-00397A60803E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1612F3E-55C2-4B7A-2409-B52A0D040899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B9644FF-5DEE-0EF9-C425-1B16E787C1F8}"/>
              </a:ext>
            </a:extLst>
          </p:cNvPr>
          <p:cNvSpPr txBox="1"/>
          <p:nvPr/>
        </p:nvSpPr>
        <p:spPr>
          <a:xfrm>
            <a:off x="10358091" y="21816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&lt;PipelineLevel1&gt;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&lt;/PipelineLevel1&gt;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3938FF0-B5AE-6008-C806-103DFA417E84}"/>
              </a:ext>
            </a:extLst>
          </p:cNvPr>
          <p:cNvGrpSpPr/>
          <p:nvPr/>
        </p:nvGrpSpPr>
        <p:grpSpPr>
          <a:xfrm>
            <a:off x="9400716" y="1915311"/>
            <a:ext cx="890917" cy="988027"/>
            <a:chOff x="7802135" y="1446548"/>
            <a:chExt cx="890917" cy="988027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0047E40B-12BD-CFCE-52B5-BD762A47C1F4}"/>
                </a:ext>
              </a:extLst>
            </p:cNvPr>
            <p:cNvSpPr/>
            <p:nvPr/>
          </p:nvSpPr>
          <p:spPr>
            <a:xfrm>
              <a:off x="7802135" y="152669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1A5C24FF-2CA2-917D-7943-722D8A279B99}"/>
                </a:ext>
              </a:extLst>
            </p:cNvPr>
            <p:cNvGrpSpPr/>
            <p:nvPr/>
          </p:nvGrpSpPr>
          <p:grpSpPr>
            <a:xfrm>
              <a:off x="7998715" y="1446548"/>
              <a:ext cx="480898" cy="524559"/>
              <a:chOff x="6986716" y="-308013"/>
              <a:chExt cx="890917" cy="907885"/>
            </a:xfrm>
          </p:grpSpPr>
          <p:sp>
            <p:nvSpPr>
              <p:cNvPr id="63" name="Interaktive Schaltfläche: Dokument 6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4F3B5AF-1C2F-2965-9796-553421A17A3D}"/>
                  </a:ext>
                </a:extLst>
              </p:cNvPr>
              <p:cNvSpPr/>
              <p:nvPr/>
            </p:nvSpPr>
            <p:spPr>
              <a:xfrm>
                <a:off x="6986716" y="-308013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64" name="Interaktive Schaltfläche: Dokument 6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948E34D-4BA6-3258-9C37-5256C46D55ED}"/>
                  </a:ext>
                </a:extLst>
              </p:cNvPr>
              <p:cNvSpPr/>
              <p:nvPr/>
            </p:nvSpPr>
            <p:spPr>
              <a:xfrm>
                <a:off x="7118726" y="58351"/>
                <a:ext cx="634495" cy="175156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67799A5-9E7C-2211-847A-78A8655493FA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AFC49C4-D0C8-9BF4-0870-F1CBBB561D97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F25EB685-9962-9012-3BB6-2945CC48C209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4" name="Interaktive Schaltfläche: Dokument 7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9271546C-E41B-D6EC-72DC-36E882C1990D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347AADF-4390-98D9-CD4E-9ADA2F57B775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EC34A18-2E5C-C097-5AAF-BFE5B513967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0EBA6F7-9462-BCA8-78B2-BEF9F262B38B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8B1F8A97-DE28-53DF-66A7-2FB4D74B5AD6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79" name="Interaktive Schaltfläche: Dokument 78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36E5B31-BE2D-8224-11D7-F62DA256AFD1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0" name="Interaktive Schaltfläche: Dokument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A8DB19EC-B9D4-E946-074B-41454A0F15BA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62D750-2818-084D-EEB0-5B15CA24F743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E281BA6D-85C1-7B1A-A3CB-F228D2A87598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7FEB78D-C02A-B809-9140-C5ACE719B963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4" name="Interaktive Schaltfläche: Dokument 8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17D032FB-0D02-8C8C-7094-B2EB36966D1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AD84987F-6D16-453F-1AD0-E090FBAFA880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479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8B4534D3-3065-6EB3-7585-3E14104C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247"/>
            <a:ext cx="6471972" cy="4275716"/>
          </a:xfrm>
        </p:spPr>
        <p:txBody>
          <a:bodyPr>
            <a:normAutofit/>
          </a:bodyPr>
          <a:lstStyle/>
          <a:p>
            <a:r>
              <a:rPr lang="de-DE" sz="2600" dirty="0"/>
              <a:t>VWS-Struktur zur Synchronisation von Anlagensegmenten nach Schäfer, </a:t>
            </a:r>
            <a:r>
              <a:rPr lang="de-DE" sz="2600" dirty="0" err="1"/>
              <a:t>Schöttke</a:t>
            </a:r>
            <a:r>
              <a:rPr lang="de-DE" sz="2600" dirty="0"/>
              <a:t> u.a. </a:t>
            </a:r>
            <a:r>
              <a:rPr lang="bg-BG" sz="2600" dirty="0"/>
              <a:t>(</a:t>
            </a:r>
            <a:r>
              <a:rPr lang="de-DE" sz="2600" dirty="0"/>
              <a:t>IECON2022</a:t>
            </a:r>
            <a:r>
              <a:rPr lang="bg-BG" sz="2600" dirty="0"/>
              <a:t>)</a:t>
            </a:r>
            <a:endParaRPr lang="de-DE" sz="2600" dirty="0"/>
          </a:p>
          <a:p>
            <a:r>
              <a:rPr lang="de-DE" sz="2600" dirty="0"/>
              <a:t>Schnittstelle zur Testung von Zustandsautomaten</a:t>
            </a:r>
          </a:p>
          <a:p>
            <a:pPr marL="0" indent="0">
              <a:buNone/>
            </a:pPr>
            <a:endParaRPr lang="de-DE" sz="2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1F0B53-D2DB-48EA-7C12-0A05D81B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Technischer</a:t>
            </a:r>
            <a:r>
              <a:rPr lang="en-US" dirty="0"/>
              <a:t> L</a:t>
            </a:r>
            <a:r>
              <a:rPr lang="de-DE" dirty="0" err="1"/>
              <a:t>ösungsraum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014DE7-2113-2A0A-04B8-2E14E158FC2B}"/>
              </a:ext>
            </a:extLst>
          </p:cNvPr>
          <p:cNvGrpSpPr/>
          <p:nvPr/>
        </p:nvGrpSpPr>
        <p:grpSpPr>
          <a:xfrm>
            <a:off x="3988532" y="4013503"/>
            <a:ext cx="3213845" cy="2387586"/>
            <a:chOff x="3916945" y="826052"/>
            <a:chExt cx="6564841" cy="2732729"/>
          </a:xfrm>
        </p:grpSpPr>
        <p:sp>
          <p:nvSpPr>
            <p:cNvPr id="7" name="Rechteck: obere Ecken abgeschnitten 6">
              <a:extLst>
                <a:ext uri="{FF2B5EF4-FFF2-40B4-BE49-F238E27FC236}">
                  <a16:creationId xmlns:a16="http://schemas.microsoft.com/office/drawing/2014/main" id="{125952C5-3759-A012-F556-155AA4F8416D}"/>
                </a:ext>
              </a:extLst>
            </p:cNvPr>
            <p:cNvSpPr/>
            <p:nvPr/>
          </p:nvSpPr>
          <p:spPr>
            <a:xfrm>
              <a:off x="3916945" y="826052"/>
              <a:ext cx="6564841" cy="1484043"/>
            </a:xfrm>
            <a:prstGeom prst="snip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F4BD23A-FD37-643B-9ED5-3BBF46461CB8}"/>
                </a:ext>
              </a:extLst>
            </p:cNvPr>
            <p:cNvSpPr/>
            <p:nvPr/>
          </p:nvSpPr>
          <p:spPr>
            <a:xfrm>
              <a:off x="4341452" y="1453623"/>
              <a:ext cx="5715832" cy="21051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7431C8-A20C-E479-4B10-E21C9894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40" y="4661808"/>
            <a:ext cx="1589548" cy="83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EA9D68-226C-B95B-9244-124971369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38" y="5626707"/>
            <a:ext cx="1228217" cy="6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876C0B8-43B1-BD61-4C3C-0459D4C88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9"/>
          <a:stretch/>
        </p:blipFill>
        <p:spPr>
          <a:xfrm>
            <a:off x="7962155" y="154566"/>
            <a:ext cx="4229845" cy="6560270"/>
          </a:xfrm>
          <a:prstGeom prst="rect">
            <a:avLst/>
          </a:prstGeom>
        </p:spPr>
      </p:pic>
      <p:sp>
        <p:nvSpPr>
          <p:cNvPr id="17" name="Flussdiagramm: Manuelle Verarbeitung 16">
            <a:extLst>
              <a:ext uri="{FF2B5EF4-FFF2-40B4-BE49-F238E27FC236}">
                <a16:creationId xmlns:a16="http://schemas.microsoft.com/office/drawing/2014/main" id="{8BA3BBB6-899F-AF04-6669-75E6C1A80200}"/>
              </a:ext>
            </a:extLst>
          </p:cNvPr>
          <p:cNvSpPr/>
          <p:nvPr/>
        </p:nvSpPr>
        <p:spPr>
          <a:xfrm rot="5400000">
            <a:off x="5092574" y="2624827"/>
            <a:ext cx="4115599" cy="162505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3860"/>
              <a:gd name="connsiteY0" fmla="*/ 0 h 10122"/>
              <a:gd name="connsiteX1" fmla="*/ 23860 w 23860"/>
              <a:gd name="connsiteY1" fmla="*/ 122 h 10122"/>
              <a:gd name="connsiteX2" fmla="*/ 21860 w 23860"/>
              <a:gd name="connsiteY2" fmla="*/ 10122 h 10122"/>
              <a:gd name="connsiteX3" fmla="*/ 15860 w 23860"/>
              <a:gd name="connsiteY3" fmla="*/ 10122 h 10122"/>
              <a:gd name="connsiteX4" fmla="*/ 0 w 23860"/>
              <a:gd name="connsiteY4" fmla="*/ 0 h 10122"/>
              <a:gd name="connsiteX0" fmla="*/ 0 w 21860"/>
              <a:gd name="connsiteY0" fmla="*/ 0 h 10122"/>
              <a:gd name="connsiteX1" fmla="*/ 13535 w 21860"/>
              <a:gd name="connsiteY1" fmla="*/ 183 h 10122"/>
              <a:gd name="connsiteX2" fmla="*/ 21860 w 21860"/>
              <a:gd name="connsiteY2" fmla="*/ 10122 h 10122"/>
              <a:gd name="connsiteX3" fmla="*/ 15860 w 21860"/>
              <a:gd name="connsiteY3" fmla="*/ 10122 h 10122"/>
              <a:gd name="connsiteX4" fmla="*/ 0 w 21860"/>
              <a:gd name="connsiteY4" fmla="*/ 0 h 10122"/>
              <a:gd name="connsiteX0" fmla="*/ 0 w 21860"/>
              <a:gd name="connsiteY0" fmla="*/ 0 h 10122"/>
              <a:gd name="connsiteX1" fmla="*/ 13535 w 21860"/>
              <a:gd name="connsiteY1" fmla="*/ 122 h 10122"/>
              <a:gd name="connsiteX2" fmla="*/ 21860 w 21860"/>
              <a:gd name="connsiteY2" fmla="*/ 10122 h 10122"/>
              <a:gd name="connsiteX3" fmla="*/ 15860 w 21860"/>
              <a:gd name="connsiteY3" fmla="*/ 10122 h 10122"/>
              <a:gd name="connsiteX4" fmla="*/ 0 w 21860"/>
              <a:gd name="connsiteY4" fmla="*/ 0 h 10122"/>
              <a:gd name="connsiteX0" fmla="*/ 0 w 21860"/>
              <a:gd name="connsiteY0" fmla="*/ 5 h 10127"/>
              <a:gd name="connsiteX1" fmla="*/ 13571 w 21860"/>
              <a:gd name="connsiteY1" fmla="*/ 0 h 10127"/>
              <a:gd name="connsiteX2" fmla="*/ 21860 w 21860"/>
              <a:gd name="connsiteY2" fmla="*/ 10127 h 10127"/>
              <a:gd name="connsiteX3" fmla="*/ 15860 w 21860"/>
              <a:gd name="connsiteY3" fmla="*/ 10127 h 10127"/>
              <a:gd name="connsiteX4" fmla="*/ 0 w 21860"/>
              <a:gd name="connsiteY4" fmla="*/ 5 h 10127"/>
              <a:gd name="connsiteX0" fmla="*/ 0 w 27694"/>
              <a:gd name="connsiteY0" fmla="*/ 5 h 10318"/>
              <a:gd name="connsiteX1" fmla="*/ 13571 w 27694"/>
              <a:gd name="connsiteY1" fmla="*/ 0 h 10318"/>
              <a:gd name="connsiteX2" fmla="*/ 27694 w 27694"/>
              <a:gd name="connsiteY2" fmla="*/ 10318 h 10318"/>
              <a:gd name="connsiteX3" fmla="*/ 15860 w 27694"/>
              <a:gd name="connsiteY3" fmla="*/ 10127 h 10318"/>
              <a:gd name="connsiteX4" fmla="*/ 0 w 27694"/>
              <a:gd name="connsiteY4" fmla="*/ 5 h 10318"/>
              <a:gd name="connsiteX0" fmla="*/ 0 w 27694"/>
              <a:gd name="connsiteY0" fmla="*/ 5 h 10318"/>
              <a:gd name="connsiteX1" fmla="*/ 13571 w 27694"/>
              <a:gd name="connsiteY1" fmla="*/ 0 h 10318"/>
              <a:gd name="connsiteX2" fmla="*/ 27694 w 27694"/>
              <a:gd name="connsiteY2" fmla="*/ 10318 h 10318"/>
              <a:gd name="connsiteX3" fmla="*/ 21329 w 27694"/>
              <a:gd name="connsiteY3" fmla="*/ 10254 h 10318"/>
              <a:gd name="connsiteX4" fmla="*/ 0 w 27694"/>
              <a:gd name="connsiteY4" fmla="*/ 5 h 10318"/>
              <a:gd name="connsiteX0" fmla="*/ 0 w 27694"/>
              <a:gd name="connsiteY0" fmla="*/ 5 h 10254"/>
              <a:gd name="connsiteX1" fmla="*/ 13571 w 27694"/>
              <a:gd name="connsiteY1" fmla="*/ 0 h 10254"/>
              <a:gd name="connsiteX2" fmla="*/ 27694 w 27694"/>
              <a:gd name="connsiteY2" fmla="*/ 10127 h 10254"/>
              <a:gd name="connsiteX3" fmla="*/ 21329 w 27694"/>
              <a:gd name="connsiteY3" fmla="*/ 10254 h 10254"/>
              <a:gd name="connsiteX4" fmla="*/ 0 w 27694"/>
              <a:gd name="connsiteY4" fmla="*/ 5 h 10254"/>
              <a:gd name="connsiteX0" fmla="*/ 0 w 27694"/>
              <a:gd name="connsiteY0" fmla="*/ 5 h 10127"/>
              <a:gd name="connsiteX1" fmla="*/ 13571 w 27694"/>
              <a:gd name="connsiteY1" fmla="*/ 0 h 10127"/>
              <a:gd name="connsiteX2" fmla="*/ 27694 w 27694"/>
              <a:gd name="connsiteY2" fmla="*/ 10127 h 10127"/>
              <a:gd name="connsiteX3" fmla="*/ 21329 w 27694"/>
              <a:gd name="connsiteY3" fmla="*/ 10079 h 10127"/>
              <a:gd name="connsiteX4" fmla="*/ 0 w 27694"/>
              <a:gd name="connsiteY4" fmla="*/ 5 h 10127"/>
              <a:gd name="connsiteX0" fmla="*/ 0 w 27694"/>
              <a:gd name="connsiteY0" fmla="*/ 5 h 10159"/>
              <a:gd name="connsiteX1" fmla="*/ 13571 w 27694"/>
              <a:gd name="connsiteY1" fmla="*/ 0 h 10159"/>
              <a:gd name="connsiteX2" fmla="*/ 27694 w 27694"/>
              <a:gd name="connsiteY2" fmla="*/ 10127 h 10159"/>
              <a:gd name="connsiteX3" fmla="*/ 21329 w 27694"/>
              <a:gd name="connsiteY3" fmla="*/ 10159 h 10159"/>
              <a:gd name="connsiteX4" fmla="*/ 0 w 27694"/>
              <a:gd name="connsiteY4" fmla="*/ 5 h 10159"/>
              <a:gd name="connsiteX0" fmla="*/ 0 w 27694"/>
              <a:gd name="connsiteY0" fmla="*/ 5 h 10159"/>
              <a:gd name="connsiteX1" fmla="*/ 13571 w 27694"/>
              <a:gd name="connsiteY1" fmla="*/ 0 h 10159"/>
              <a:gd name="connsiteX2" fmla="*/ 27694 w 27694"/>
              <a:gd name="connsiteY2" fmla="*/ 10159 h 10159"/>
              <a:gd name="connsiteX3" fmla="*/ 21329 w 27694"/>
              <a:gd name="connsiteY3" fmla="*/ 10159 h 10159"/>
              <a:gd name="connsiteX4" fmla="*/ 0 w 27694"/>
              <a:gd name="connsiteY4" fmla="*/ 5 h 10159"/>
              <a:gd name="connsiteX0" fmla="*/ 0 w 31510"/>
              <a:gd name="connsiteY0" fmla="*/ 5 h 10859"/>
              <a:gd name="connsiteX1" fmla="*/ 13571 w 31510"/>
              <a:gd name="connsiteY1" fmla="*/ 0 h 10859"/>
              <a:gd name="connsiteX2" fmla="*/ 31510 w 31510"/>
              <a:gd name="connsiteY2" fmla="*/ 10859 h 10859"/>
              <a:gd name="connsiteX3" fmla="*/ 21329 w 31510"/>
              <a:gd name="connsiteY3" fmla="*/ 10159 h 10859"/>
              <a:gd name="connsiteX4" fmla="*/ 0 w 31510"/>
              <a:gd name="connsiteY4" fmla="*/ 5 h 10859"/>
              <a:gd name="connsiteX0" fmla="*/ 0 w 31510"/>
              <a:gd name="connsiteY0" fmla="*/ 5 h 10880"/>
              <a:gd name="connsiteX1" fmla="*/ 13571 w 31510"/>
              <a:gd name="connsiteY1" fmla="*/ 0 h 10880"/>
              <a:gd name="connsiteX2" fmla="*/ 31510 w 31510"/>
              <a:gd name="connsiteY2" fmla="*/ 10859 h 10880"/>
              <a:gd name="connsiteX3" fmla="*/ 25194 w 31510"/>
              <a:gd name="connsiteY3" fmla="*/ 10880 h 10880"/>
              <a:gd name="connsiteX4" fmla="*/ 0 w 31510"/>
              <a:gd name="connsiteY4" fmla="*/ 5 h 10880"/>
              <a:gd name="connsiteX0" fmla="*/ 0 w 31510"/>
              <a:gd name="connsiteY0" fmla="*/ 5 h 10859"/>
              <a:gd name="connsiteX1" fmla="*/ 13571 w 31510"/>
              <a:gd name="connsiteY1" fmla="*/ 0 h 10859"/>
              <a:gd name="connsiteX2" fmla="*/ 31510 w 31510"/>
              <a:gd name="connsiteY2" fmla="*/ 10859 h 10859"/>
              <a:gd name="connsiteX3" fmla="*/ 25194 w 31510"/>
              <a:gd name="connsiteY3" fmla="*/ 10859 h 10859"/>
              <a:gd name="connsiteX4" fmla="*/ 0 w 31510"/>
              <a:gd name="connsiteY4" fmla="*/ 5 h 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10" h="10859">
                <a:moveTo>
                  <a:pt x="0" y="5"/>
                </a:moveTo>
                <a:lnTo>
                  <a:pt x="13571" y="0"/>
                </a:lnTo>
                <a:lnTo>
                  <a:pt x="31510" y="10859"/>
                </a:lnTo>
                <a:lnTo>
                  <a:pt x="25194" y="10859"/>
                </a:lnTo>
                <a:lnTo>
                  <a:pt x="0" y="5"/>
                </a:lnTo>
                <a:close/>
              </a:path>
            </a:pathLst>
          </a:cu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E798747-291B-43B7-11C6-D3E18D991EC0}"/>
              </a:ext>
            </a:extLst>
          </p:cNvPr>
          <p:cNvSpPr/>
          <p:nvPr/>
        </p:nvSpPr>
        <p:spPr>
          <a:xfrm>
            <a:off x="7962155" y="1379553"/>
            <a:ext cx="124569" cy="1773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FFE36DE-43A9-04C8-B6E2-9505E17F11B6}"/>
              </a:ext>
            </a:extLst>
          </p:cNvPr>
          <p:cNvSpPr/>
          <p:nvPr/>
        </p:nvSpPr>
        <p:spPr>
          <a:xfrm>
            <a:off x="7962154" y="3273573"/>
            <a:ext cx="124569" cy="16540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B0F8A55-74EB-457E-8368-B7EB1DFEF58F}"/>
              </a:ext>
            </a:extLst>
          </p:cNvPr>
          <p:cNvSpPr/>
          <p:nvPr/>
        </p:nvSpPr>
        <p:spPr>
          <a:xfrm>
            <a:off x="7968527" y="5049407"/>
            <a:ext cx="117693" cy="16540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C4A431C-0604-9B41-92DE-88B24BED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73" y="5626706"/>
            <a:ext cx="1228220" cy="6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9F45840E-4AFF-E45C-7001-D3ABD78FD2DC}"/>
              </a:ext>
            </a:extLst>
          </p:cNvPr>
          <p:cNvSpPr txBox="1"/>
          <p:nvPr/>
        </p:nvSpPr>
        <p:spPr>
          <a:xfrm>
            <a:off x="1752067" y="5720353"/>
            <a:ext cx="233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F253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Quelle</a:t>
            </a:r>
            <a:r>
              <a:rPr lang="bg-BG" sz="1200" dirty="0">
                <a:solidFill>
                  <a:srgbClr val="0F253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1200" dirty="0">
                <a:solidFill>
                  <a:srgbClr val="0F253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Integration of PLC for synchronization of plant segments with Asset Administration Shells</a:t>
            </a:r>
            <a:endParaRPr lang="de-DE" sz="1200" dirty="0">
              <a:solidFill>
                <a:srgbClr val="0F25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08095-D9BD-5267-FD37-98BDDC90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Technischer Lösungsraum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7E09E-84D7-62EA-1566-5C7C3F60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</a:t>
            </a:r>
            <a:r>
              <a:rPr lang="bg-BG" dirty="0"/>
              <a:t>-</a:t>
            </a:r>
            <a:r>
              <a:rPr lang="en-US" dirty="0"/>
              <a:t>Pipeline </a:t>
            </a:r>
            <a:r>
              <a:rPr lang="en-US" dirty="0" err="1"/>
              <a:t>nach</a:t>
            </a:r>
            <a:r>
              <a:rPr lang="en-US" dirty="0"/>
              <a:t> Denkov &amp; </a:t>
            </a:r>
            <a:r>
              <a:rPr lang="en-US" dirty="0" err="1"/>
              <a:t>Schöttke</a:t>
            </a:r>
            <a:r>
              <a:rPr lang="en-US" dirty="0"/>
              <a:t> (ETFA2022)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A72DA3-50DC-4A86-781C-4985A1FD83B1}"/>
              </a:ext>
            </a:extLst>
          </p:cNvPr>
          <p:cNvSpPr txBox="1"/>
          <p:nvPr/>
        </p:nvSpPr>
        <p:spPr>
          <a:xfrm>
            <a:off x="3106600" y="4349157"/>
            <a:ext cx="593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F253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Quelle</a:t>
            </a:r>
            <a:r>
              <a:rPr lang="bg-BG" sz="1200" dirty="0">
                <a:solidFill>
                  <a:srgbClr val="0F253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1200" dirty="0">
                <a:solidFill>
                  <a:srgbClr val="0F253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Towards changeable production plants using Asset Administration Shells for testing</a:t>
            </a:r>
            <a:endParaRPr lang="de-DE" sz="1200" dirty="0">
              <a:solidFill>
                <a:srgbClr val="0F2539"/>
              </a:solidFill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849AF883-16EB-2AC4-20D0-E385564DBDD7}"/>
              </a:ext>
            </a:extLst>
          </p:cNvPr>
          <p:cNvSpPr/>
          <p:nvPr/>
        </p:nvSpPr>
        <p:spPr>
          <a:xfrm>
            <a:off x="163228" y="3062496"/>
            <a:ext cx="2580282" cy="1151724"/>
          </a:xfrm>
          <a:prstGeom prst="chevron">
            <a:avLst/>
          </a:prstGeom>
          <a:solidFill>
            <a:srgbClr val="295475"/>
          </a:solidFill>
          <a:ln>
            <a:solidFill>
              <a:srgbClr val="0F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VWS-</a:t>
            </a:r>
            <a:r>
              <a:rPr lang="en-US" dirty="0" err="1">
                <a:solidFill>
                  <a:schemeClr val="bg1"/>
                </a:solidFill>
              </a:rPr>
              <a:t>Generierung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FC5A8D44-44E2-B95D-4BAB-F8A83035A0D1}"/>
              </a:ext>
            </a:extLst>
          </p:cNvPr>
          <p:cNvSpPr/>
          <p:nvPr/>
        </p:nvSpPr>
        <p:spPr>
          <a:xfrm>
            <a:off x="2354239" y="3057236"/>
            <a:ext cx="2607083" cy="1151724"/>
          </a:xfrm>
          <a:prstGeom prst="chevron">
            <a:avLst/>
          </a:prstGeom>
          <a:solidFill>
            <a:srgbClr val="295475"/>
          </a:solidFill>
          <a:ln>
            <a:solidFill>
              <a:srgbClr val="0F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Strukturtests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2DAEFC9D-F15C-FB53-497F-0619A75AEBE8}"/>
              </a:ext>
            </a:extLst>
          </p:cNvPr>
          <p:cNvSpPr/>
          <p:nvPr/>
        </p:nvSpPr>
        <p:spPr>
          <a:xfrm>
            <a:off x="4573442" y="3062496"/>
            <a:ext cx="3292347" cy="1151724"/>
          </a:xfrm>
          <a:prstGeom prst="chevron">
            <a:avLst/>
          </a:prstGeom>
          <a:solidFill>
            <a:srgbClr val="295475"/>
          </a:solidFill>
          <a:ln>
            <a:solidFill>
              <a:srgbClr val="0F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Zustandsbezogene</a:t>
            </a:r>
            <a:r>
              <a:rPr lang="en-US" dirty="0">
                <a:solidFill>
                  <a:schemeClr val="bg1"/>
                </a:solidFill>
              </a:rPr>
              <a:t> Tests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D8E232A8-9D79-9A55-7EE8-E614A388FA93}"/>
              </a:ext>
            </a:extLst>
          </p:cNvPr>
          <p:cNvSpPr/>
          <p:nvPr/>
        </p:nvSpPr>
        <p:spPr>
          <a:xfrm>
            <a:off x="9695721" y="3051976"/>
            <a:ext cx="2212764" cy="1151724"/>
          </a:xfrm>
          <a:prstGeom prst="chevron">
            <a:avLst/>
          </a:prstGeom>
          <a:solidFill>
            <a:srgbClr val="295475"/>
          </a:solidFill>
          <a:ln>
            <a:solidFill>
              <a:srgbClr val="0F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VIBN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18A9AA1D-BB74-429A-94EC-FA8C77683EF8}"/>
              </a:ext>
            </a:extLst>
          </p:cNvPr>
          <p:cNvSpPr/>
          <p:nvPr/>
        </p:nvSpPr>
        <p:spPr>
          <a:xfrm>
            <a:off x="7490614" y="3062496"/>
            <a:ext cx="2580282" cy="1151724"/>
          </a:xfrm>
          <a:prstGeom prst="chevron">
            <a:avLst/>
          </a:prstGeom>
          <a:solidFill>
            <a:srgbClr val="295475"/>
          </a:solidFill>
          <a:ln>
            <a:solidFill>
              <a:srgbClr val="0F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Verhaltens</a:t>
            </a:r>
            <a:r>
              <a:rPr lang="en-US" dirty="0">
                <a:solidFill>
                  <a:schemeClr val="bg1"/>
                </a:solidFill>
              </a:rPr>
              <a:t>-tests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7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ktogramme Studiengänge">
            <a:extLst>
              <a:ext uri="{FF2B5EF4-FFF2-40B4-BE49-F238E27FC236}">
                <a16:creationId xmlns:a16="http://schemas.microsoft.com/office/drawing/2014/main" id="{9833D8B5-2DF0-A3A6-7229-8EA4C8B35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1966572">
            <a:off x="526206" y="756299"/>
            <a:ext cx="1781757" cy="1540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4" descr="Piktogramme Studiengänge">
            <a:extLst>
              <a:ext uri="{FF2B5EF4-FFF2-40B4-BE49-F238E27FC236}">
                <a16:creationId xmlns:a16="http://schemas.microsoft.com/office/drawing/2014/main" id="{FDA77B4C-CE8E-9200-3E04-C993CC8A0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20854901">
            <a:off x="1597730" y="2663352"/>
            <a:ext cx="3539351" cy="30594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4" descr="Piktogramme Studiengänge">
            <a:extLst>
              <a:ext uri="{FF2B5EF4-FFF2-40B4-BE49-F238E27FC236}">
                <a16:creationId xmlns:a16="http://schemas.microsoft.com/office/drawing/2014/main" id="{7FB319AB-24C6-CB54-7802-6BEA79AD8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33058" b="34221"/>
          <a:stretch/>
        </p:blipFill>
        <p:spPr bwMode="auto">
          <a:xfrm>
            <a:off x="6474692" y="1526092"/>
            <a:ext cx="5717308" cy="51953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4C03A0-39CD-ED73-7200-9608D80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98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Kommunikationsinfrastruktur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5075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4E729-DF8C-417A-F41E-BA2896F2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Kommunikationsinfrastruktur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FBC76-FDD8-D2C7-1A0B-5050AFD4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497F39BB-0505-1A76-BE94-BE9882EC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8" y="1473426"/>
            <a:ext cx="3320140" cy="2566222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6078B2B0-36AE-B0A9-6870-2B81F3D7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73" y="4178920"/>
            <a:ext cx="1695450" cy="2411307"/>
          </a:xfrm>
          <a:prstGeom prst="rect">
            <a:avLst/>
          </a:prstGeom>
        </p:spPr>
      </p:pic>
      <p:pic>
        <p:nvPicPr>
          <p:cNvPr id="102" name="Grafik 101">
            <a:extLst>
              <a:ext uri="{FF2B5EF4-FFF2-40B4-BE49-F238E27FC236}">
                <a16:creationId xmlns:a16="http://schemas.microsoft.com/office/drawing/2014/main" id="{0518D792-2B18-8AB5-8639-1731128F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268" y="1627047"/>
            <a:ext cx="3228976" cy="2374247"/>
          </a:xfrm>
          <a:prstGeom prst="rect">
            <a:avLst/>
          </a:prstGeom>
        </p:spPr>
      </p:pic>
      <p:pic>
        <p:nvPicPr>
          <p:cNvPr id="104" name="Grafik 103">
            <a:extLst>
              <a:ext uri="{FF2B5EF4-FFF2-40B4-BE49-F238E27FC236}">
                <a16:creationId xmlns:a16="http://schemas.microsoft.com/office/drawing/2014/main" id="{6001BA9F-3A3A-B81E-7112-475A22CE3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019" y="4102945"/>
            <a:ext cx="1695450" cy="2380151"/>
          </a:xfrm>
          <a:prstGeom prst="rect">
            <a:avLst/>
          </a:prstGeom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7515153D-9514-2B19-AE59-1985DC9B4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014" y="2614001"/>
            <a:ext cx="2952561" cy="1387293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23A9EA14-DB7F-A348-11C7-9C3F49439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337" y="4161458"/>
            <a:ext cx="2248538" cy="23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AC62E-933F-4234-0F60-269F3DAF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Kommunikationsinfrastruktur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47736-D556-AD77-BA5E-5DE98CB1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Bereitstellung und Verwaltung von Testrezepten</a:t>
            </a:r>
          </a:p>
          <a:p>
            <a:r>
              <a:rPr lang="de-DE" dirty="0"/>
              <a:t>Persistenz von Testergebnissen</a:t>
            </a:r>
          </a:p>
          <a:p>
            <a:r>
              <a:rPr lang="de-DE" dirty="0"/>
              <a:t>Aufbau der Kommunikationsbeziehungen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Auskunftsstelle für Testobjekte</a:t>
            </a:r>
            <a:r>
              <a:rPr lang="bg-BG" dirty="0"/>
              <a:t>/</a:t>
            </a:r>
            <a:r>
              <a:rPr lang="en-US" dirty="0" err="1"/>
              <a:t>Testrezepte</a:t>
            </a:r>
            <a:r>
              <a:rPr lang="en-US" dirty="0"/>
              <a:t> </a:t>
            </a:r>
            <a:r>
              <a:rPr lang="en-US" dirty="0" err="1"/>
              <a:t>notwendig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de-DE" dirty="0"/>
              <a:t>Auskunftsstelle für Testobjekte: </a:t>
            </a:r>
            <a:r>
              <a:rPr lang="de-DE" dirty="0" err="1"/>
              <a:t>BaSyx</a:t>
            </a:r>
            <a:r>
              <a:rPr lang="de-DE" dirty="0"/>
              <a:t> </a:t>
            </a:r>
            <a:r>
              <a:rPr lang="en-US" dirty="0">
                <a:sym typeface="Wingdings" panose="05000000000000000000" pitchFamily="2" charset="2"/>
              </a:rPr>
              <a:t>Registry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dirty="0" err="1">
                <a:sym typeface="Wingdings" panose="05000000000000000000" pitchFamily="2" charset="2"/>
              </a:rPr>
              <a:t>Auskunftsstelle</a:t>
            </a:r>
            <a:r>
              <a:rPr lang="en-US" dirty="0">
                <a:sym typeface="Wingdings" panose="05000000000000000000" pitchFamily="2" charset="2"/>
              </a:rPr>
              <a:t> f</a:t>
            </a:r>
            <a:r>
              <a:rPr lang="de-DE" dirty="0" err="1">
                <a:sym typeface="Wingdings" panose="05000000000000000000" pitchFamily="2" charset="2"/>
              </a:rPr>
              <a:t>ür</a:t>
            </a:r>
            <a:r>
              <a:rPr lang="de-DE" dirty="0">
                <a:sym typeface="Wingdings" panose="05000000000000000000" pitchFamily="2" charset="2"/>
              </a:rPr>
              <a:t> Testrezepte</a:t>
            </a:r>
            <a:r>
              <a:rPr lang="bg-BG" dirty="0">
                <a:sym typeface="Wingdings" panose="05000000000000000000" pitchFamily="2" charset="2"/>
              </a:rPr>
              <a:t>: </a:t>
            </a:r>
            <a:r>
              <a:rPr lang="en-US" dirty="0">
                <a:sym typeface="Wingdings" panose="05000000000000000000" pitchFamily="2" charset="2"/>
              </a:rPr>
              <a:t>Ticket-System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53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4E729-DF8C-417A-F41E-BA2896F2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Kommunikationsinfrastruktur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FBC76-FDD8-D2C7-1A0B-5050AFD4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Registry-</a:t>
            </a:r>
            <a:r>
              <a:rPr lang="en-US" dirty="0" err="1"/>
              <a:t>orientierte</a:t>
            </a:r>
            <a:r>
              <a:rPr lang="en-US" dirty="0"/>
              <a:t> </a:t>
            </a:r>
            <a:r>
              <a:rPr lang="en-US" dirty="0" err="1"/>
              <a:t>Nutzung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DBED1D2-1F39-6577-4519-D73D4E4E7C6A}"/>
              </a:ext>
            </a:extLst>
          </p:cNvPr>
          <p:cNvSpPr txBox="1"/>
          <p:nvPr/>
        </p:nvSpPr>
        <p:spPr>
          <a:xfrm>
            <a:off x="4036377" y="2947417"/>
            <a:ext cx="516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REST</a:t>
            </a:r>
            <a:endParaRPr lang="de-DE" sz="11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8BB5A38-8E9C-F15F-012B-FB1D8FACEA22}"/>
              </a:ext>
            </a:extLst>
          </p:cNvPr>
          <p:cNvSpPr txBox="1"/>
          <p:nvPr/>
        </p:nvSpPr>
        <p:spPr>
          <a:xfrm>
            <a:off x="5253648" y="2940520"/>
            <a:ext cx="516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REST</a:t>
            </a:r>
            <a:endParaRPr lang="de-DE" sz="1100" dirty="0"/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441B67F4-6620-181F-15E6-7CC5B4BBC6BB}"/>
              </a:ext>
            </a:extLst>
          </p:cNvPr>
          <p:cNvGrpSpPr/>
          <p:nvPr/>
        </p:nvGrpSpPr>
        <p:grpSpPr>
          <a:xfrm>
            <a:off x="2505075" y="2394341"/>
            <a:ext cx="5710569" cy="1821486"/>
            <a:chOff x="4048125" y="2394341"/>
            <a:chExt cx="5710569" cy="1821486"/>
          </a:xfrm>
        </p:grpSpPr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44BC06D8-1D3B-7904-C71D-6586C70859E3}"/>
                </a:ext>
              </a:extLst>
            </p:cNvPr>
            <p:cNvSpPr txBox="1"/>
            <p:nvPr/>
          </p:nvSpPr>
          <p:spPr>
            <a:xfrm>
              <a:off x="7006543" y="3807543"/>
              <a:ext cx="516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REST</a:t>
              </a:r>
              <a:endParaRPr lang="de-DE" sz="1100" dirty="0"/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08830D03-C5E2-B6EA-7B54-67331555AFEA}"/>
                </a:ext>
              </a:extLst>
            </p:cNvPr>
            <p:cNvGrpSpPr/>
            <p:nvPr/>
          </p:nvGrpSpPr>
          <p:grpSpPr>
            <a:xfrm>
              <a:off x="4048125" y="2394341"/>
              <a:ext cx="5213929" cy="1592720"/>
              <a:chOff x="4048125" y="2394341"/>
              <a:chExt cx="5213929" cy="1592720"/>
            </a:xfrm>
          </p:grpSpPr>
          <p:grpSp>
            <p:nvGrpSpPr>
              <p:cNvPr id="85" name="Gruppieren 84">
                <a:extLst>
                  <a:ext uri="{FF2B5EF4-FFF2-40B4-BE49-F238E27FC236}">
                    <a16:creationId xmlns:a16="http://schemas.microsoft.com/office/drawing/2014/main" id="{D576B330-D58A-BB16-55E3-9AC798C70F29}"/>
                  </a:ext>
                </a:extLst>
              </p:cNvPr>
              <p:cNvGrpSpPr/>
              <p:nvPr/>
            </p:nvGrpSpPr>
            <p:grpSpPr>
              <a:xfrm>
                <a:off x="4048125" y="2667999"/>
                <a:ext cx="5213929" cy="1319062"/>
                <a:chOff x="4048125" y="2667999"/>
                <a:chExt cx="5213929" cy="1319062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B83FA5A6-4FDA-377B-7ED2-256D8A2BCE65}"/>
                    </a:ext>
                  </a:extLst>
                </p:cNvPr>
                <p:cNvGrpSpPr/>
                <p:nvPr/>
              </p:nvGrpSpPr>
              <p:grpSpPr>
                <a:xfrm>
                  <a:off x="4048125" y="2865704"/>
                  <a:ext cx="1669271" cy="933601"/>
                  <a:chOff x="1668484" y="2838449"/>
                  <a:chExt cx="1838443" cy="1113913"/>
                </a:xfrm>
              </p:grpSpPr>
              <p:sp>
                <p:nvSpPr>
                  <p:cNvPr id="4" name="Rechteck 3">
                    <a:extLst>
                      <a:ext uri="{FF2B5EF4-FFF2-40B4-BE49-F238E27FC236}">
                        <a16:creationId xmlns:a16="http://schemas.microsoft.com/office/drawing/2014/main" id="{52431C3D-638C-3BB4-97E3-B18A6534C7AF}"/>
                      </a:ext>
                    </a:extLst>
                  </p:cNvPr>
                  <p:cNvSpPr/>
                  <p:nvPr/>
                </p:nvSpPr>
                <p:spPr>
                  <a:xfrm>
                    <a:off x="1668484" y="2838449"/>
                    <a:ext cx="1692994" cy="11139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dirty="0"/>
                      <a:t>Registry</a:t>
                    </a:r>
                    <a:endParaRPr lang="de-DE" dirty="0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E63AE4A1-6121-EAB9-C54A-30DE1EF547B5}"/>
                      </a:ext>
                    </a:extLst>
                  </p:cNvPr>
                  <p:cNvSpPr/>
                  <p:nvPr/>
                </p:nvSpPr>
                <p:spPr>
                  <a:xfrm>
                    <a:off x="3216029" y="3273612"/>
                    <a:ext cx="29089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</p:grpSp>
            <p:cxnSp>
              <p:nvCxnSpPr>
                <p:cNvPr id="24" name="Gerade Verbindung mit Pfeil 23">
                  <a:extLst>
                    <a:ext uri="{FF2B5EF4-FFF2-40B4-BE49-F238E27FC236}">
                      <a16:creationId xmlns:a16="http://schemas.microsoft.com/office/drawing/2014/main" id="{5A35237E-F226-D9AE-308E-42E24165F3FC}"/>
                    </a:ext>
                  </a:extLst>
                </p:cNvPr>
                <p:cNvCxnSpPr>
                  <a:stCxn id="7" idx="3"/>
                  <a:endCxn id="17" idx="1"/>
                </p:cNvCxnSpPr>
                <p:nvPr/>
              </p:nvCxnSpPr>
              <p:spPr>
                <a:xfrm>
                  <a:off x="5717396" y="3360661"/>
                  <a:ext cx="1398592" cy="1"/>
                </a:xfrm>
                <a:prstGeom prst="straightConnector1">
                  <a:avLst/>
                </a:prstGeom>
                <a:ln>
                  <a:prstDash val="lgDash"/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870BFC18-3C8B-3EC5-3C8A-97EA3B2596EB}"/>
                    </a:ext>
                  </a:extLst>
                </p:cNvPr>
                <p:cNvGrpSpPr/>
                <p:nvPr/>
              </p:nvGrpSpPr>
              <p:grpSpPr>
                <a:xfrm>
                  <a:off x="7115988" y="2667999"/>
                  <a:ext cx="2146066" cy="1314867"/>
                  <a:chOff x="7173245" y="1987124"/>
                  <a:chExt cx="2558387" cy="1568816"/>
                </a:xfrm>
              </p:grpSpPr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40BB739-6A0A-BC52-ABD2-09C835F6E615}"/>
                      </a:ext>
                    </a:extLst>
                  </p:cNvPr>
                  <p:cNvSpPr/>
                  <p:nvPr/>
                </p:nvSpPr>
                <p:spPr>
                  <a:xfrm>
                    <a:off x="7318693" y="2223011"/>
                    <a:ext cx="2412939" cy="1113914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dirty="0"/>
                      <a:t>Test Demonstrator</a:t>
                    </a:r>
                    <a:endParaRPr lang="de-DE" dirty="0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5E82C73F-54CA-FCC3-4621-4532B053AB3A}"/>
                      </a:ext>
                    </a:extLst>
                  </p:cNvPr>
                  <p:cNvSpPr/>
                  <p:nvPr/>
                </p:nvSpPr>
                <p:spPr>
                  <a:xfrm>
                    <a:off x="7173245" y="2658177"/>
                    <a:ext cx="29777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2F4FCCFA-EDCE-F703-2951-8B4811B2CA93}"/>
                      </a:ext>
                    </a:extLst>
                  </p:cNvPr>
                  <p:cNvSpPr/>
                  <p:nvPr/>
                </p:nvSpPr>
                <p:spPr>
                  <a:xfrm>
                    <a:off x="7595411" y="3245164"/>
                    <a:ext cx="29777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2B4D9CCC-E765-A02D-B0D8-0A7CDFFDCA26}"/>
                      </a:ext>
                    </a:extLst>
                  </p:cNvPr>
                  <p:cNvSpPr/>
                  <p:nvPr/>
                </p:nvSpPr>
                <p:spPr>
                  <a:xfrm>
                    <a:off x="8376272" y="1987124"/>
                    <a:ext cx="29777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</p:grp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2CFBF45F-6930-0C28-8117-B2D5CE1321C4}"/>
                    </a:ext>
                  </a:extLst>
                </p:cNvPr>
                <p:cNvSpPr/>
                <p:nvPr/>
              </p:nvSpPr>
              <p:spPr>
                <a:xfrm>
                  <a:off x="8777339" y="3726591"/>
                  <a:ext cx="249787" cy="26047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de-DE" sz="1400" dirty="0">
                    <a:solidFill>
                      <a:srgbClr val="183144"/>
                    </a:solidFill>
                  </a:endParaRPr>
                </a:p>
              </p:txBody>
            </p:sp>
          </p:grp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20F6838B-2D9F-4283-779A-FF133A874032}"/>
                  </a:ext>
                </a:extLst>
              </p:cNvPr>
              <p:cNvSpPr txBox="1"/>
              <p:nvPr/>
            </p:nvSpPr>
            <p:spPr>
              <a:xfrm>
                <a:off x="7969690" y="2394341"/>
                <a:ext cx="694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REST/UI</a:t>
                </a:r>
                <a:endParaRPr lang="de-DE" sz="1100" dirty="0"/>
              </a:p>
            </p:txBody>
          </p:sp>
        </p:grp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69011AA-F028-4686-6DDF-E03AFAFE83A8}"/>
                </a:ext>
              </a:extLst>
            </p:cNvPr>
            <p:cNvSpPr txBox="1"/>
            <p:nvPr/>
          </p:nvSpPr>
          <p:spPr>
            <a:xfrm>
              <a:off x="9063916" y="3784940"/>
              <a:ext cx="694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ASSET SPECIFIC</a:t>
              </a:r>
              <a:endParaRPr lang="de-DE" sz="1100" dirty="0"/>
            </a:p>
          </p:txBody>
        </p:sp>
      </p:grpSp>
      <p:sp>
        <p:nvSpPr>
          <p:cNvPr id="70" name="Interaktive Schaltfläche: Dokument 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5E7853F-3CF4-F893-9541-AC3A7E30FC33}"/>
              </a:ext>
            </a:extLst>
          </p:cNvPr>
          <p:cNvSpPr/>
          <p:nvPr/>
        </p:nvSpPr>
        <p:spPr>
          <a:xfrm>
            <a:off x="4215650" y="5589882"/>
            <a:ext cx="342487" cy="10120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3D111C0-C448-7ABD-CCD3-655D0F5078E6}"/>
              </a:ext>
            </a:extLst>
          </p:cNvPr>
          <p:cNvGrpSpPr/>
          <p:nvPr/>
        </p:nvGrpSpPr>
        <p:grpSpPr>
          <a:xfrm>
            <a:off x="1752600" y="3982866"/>
            <a:ext cx="8146011" cy="2194097"/>
            <a:chOff x="3295650" y="3982866"/>
            <a:chExt cx="8146011" cy="2194097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28829BC-2895-2EE8-A61E-51D9CA4F914F}"/>
                </a:ext>
              </a:extLst>
            </p:cNvPr>
            <p:cNvSpPr/>
            <p:nvPr/>
          </p:nvSpPr>
          <p:spPr>
            <a:xfrm>
              <a:off x="5281441" y="4519362"/>
              <a:ext cx="6160220" cy="16576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183144"/>
                  </a:solidFill>
                </a:rPr>
                <a:t>I4.0 Component</a:t>
              </a:r>
              <a:endParaRPr lang="de-DE" dirty="0">
                <a:solidFill>
                  <a:srgbClr val="183144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93ABB77-A251-A67F-57AD-6C67770E4F16}"/>
                </a:ext>
              </a:extLst>
            </p:cNvPr>
            <p:cNvSpPr/>
            <p:nvPr/>
          </p:nvSpPr>
          <p:spPr>
            <a:xfrm>
              <a:off x="5560377" y="5034215"/>
              <a:ext cx="2253154" cy="933601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Asset Administration Shell</a:t>
              </a: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787E6-A3E9-E07E-8090-1DB0CE5BFB7D}"/>
                </a:ext>
              </a:extLst>
            </p:cNvPr>
            <p:cNvSpPr/>
            <p:nvPr/>
          </p:nvSpPr>
          <p:spPr>
            <a:xfrm>
              <a:off x="7719903" y="5445132"/>
              <a:ext cx="249787" cy="260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rgbClr val="183144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5D0F058-E108-E37B-FB5F-6B1EB47BBAE8}"/>
                </a:ext>
              </a:extLst>
            </p:cNvPr>
            <p:cNvSpPr/>
            <p:nvPr/>
          </p:nvSpPr>
          <p:spPr>
            <a:xfrm>
              <a:off x="6564946" y="4827771"/>
              <a:ext cx="244016" cy="260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rgbClr val="183144"/>
                </a:solidFill>
              </a:endParaRP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C9472127-E51C-B9B4-A0A4-0D3895086877}"/>
                </a:ext>
              </a:extLst>
            </p:cNvPr>
            <p:cNvCxnSpPr>
              <a:cxnSpLocks/>
              <a:stCxn id="16" idx="0"/>
              <a:endCxn id="19" idx="2"/>
            </p:cNvCxnSpPr>
            <p:nvPr/>
          </p:nvCxnSpPr>
          <p:spPr>
            <a:xfrm flipV="1">
              <a:off x="6686954" y="3982866"/>
              <a:ext cx="908056" cy="844905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02CAF07-DB88-988F-C8ED-70FA4EF45A67}"/>
                </a:ext>
              </a:extLst>
            </p:cNvPr>
            <p:cNvCxnSpPr>
              <a:cxnSpLocks/>
              <a:stCxn id="18" idx="0"/>
              <a:endCxn id="38" idx="2"/>
            </p:cNvCxnSpPr>
            <p:nvPr/>
          </p:nvCxnSpPr>
          <p:spPr>
            <a:xfrm flipH="1" flipV="1">
              <a:off x="8902233" y="3987061"/>
              <a:ext cx="680771" cy="1453659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CE3D218-2770-F4F5-7FB0-627B66C0379E}"/>
                </a:ext>
              </a:extLst>
            </p:cNvPr>
            <p:cNvSpPr/>
            <p:nvPr/>
          </p:nvSpPr>
          <p:spPr>
            <a:xfrm>
              <a:off x="9614269" y="5034215"/>
              <a:ext cx="1486203" cy="933602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Asset (CC)</a:t>
              </a:r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B58C086-DDBD-5656-FC51-AB64DB525F62}"/>
                </a:ext>
              </a:extLst>
            </p:cNvPr>
            <p:cNvSpPr/>
            <p:nvPr/>
          </p:nvSpPr>
          <p:spPr>
            <a:xfrm>
              <a:off x="9458110" y="5440720"/>
              <a:ext cx="249787" cy="260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rgbClr val="183144"/>
                </a:solidFill>
              </a:endParaRP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3E73725-3B67-F352-BF0B-0C8FCC4A5A62}"/>
                </a:ext>
              </a:extLst>
            </p:cNvPr>
            <p:cNvSpPr txBox="1"/>
            <p:nvPr/>
          </p:nvSpPr>
          <p:spPr>
            <a:xfrm>
              <a:off x="6048573" y="4742373"/>
              <a:ext cx="516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REST</a:t>
              </a:r>
              <a:endParaRPr lang="de-DE" sz="11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AFF30059-3F84-50C7-C722-238DF2E9E5AD}"/>
                </a:ext>
              </a:extLst>
            </p:cNvPr>
            <p:cNvSpPr txBox="1"/>
            <p:nvPr/>
          </p:nvSpPr>
          <p:spPr>
            <a:xfrm>
              <a:off x="8935267" y="5667860"/>
              <a:ext cx="694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ASSET SPECIFIC</a:t>
              </a:r>
              <a:endParaRPr lang="de-DE" sz="1100" dirty="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AEA4149C-3AD4-B0DA-A5A2-7CF5772C99CE}"/>
                </a:ext>
              </a:extLst>
            </p:cNvPr>
            <p:cNvCxnSpPr>
              <a:cxnSpLocks/>
              <a:stCxn id="18" idx="1"/>
              <a:endCxn id="15" idx="3"/>
            </p:cNvCxnSpPr>
            <p:nvPr/>
          </p:nvCxnSpPr>
          <p:spPr>
            <a:xfrm flipH="1">
              <a:off x="7969690" y="5570955"/>
              <a:ext cx="1488420" cy="4412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861F368-47A8-1BF0-54CB-9A8AA3219670}"/>
                </a:ext>
              </a:extLst>
            </p:cNvPr>
            <p:cNvSpPr txBox="1"/>
            <p:nvPr/>
          </p:nvSpPr>
          <p:spPr>
            <a:xfrm>
              <a:off x="7812921" y="5689879"/>
              <a:ext cx="694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ASSET SPECIFIC</a:t>
              </a:r>
              <a:endParaRPr lang="de-DE" sz="1100" dirty="0"/>
            </a:p>
          </p:txBody>
        </p:sp>
        <p:sp>
          <p:nvSpPr>
            <p:cNvPr id="69" name="Interaktive Schaltfläche: Dokument 6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940D488-C26B-9B47-2D83-D26F2BE4F17F}"/>
                </a:ext>
              </a:extLst>
            </p:cNvPr>
            <p:cNvSpPr/>
            <p:nvPr/>
          </p:nvSpPr>
          <p:spPr>
            <a:xfrm>
              <a:off x="5687444" y="5378205"/>
              <a:ext cx="480898" cy="524559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71" name="Rechteck: gefaltete Ecke 70">
              <a:extLst>
                <a:ext uri="{FF2B5EF4-FFF2-40B4-BE49-F238E27FC236}">
                  <a16:creationId xmlns:a16="http://schemas.microsoft.com/office/drawing/2014/main" id="{6587157F-BB86-68E5-3433-4181EEF9878B}"/>
                </a:ext>
              </a:extLst>
            </p:cNvPr>
            <p:cNvSpPr/>
            <p:nvPr/>
          </p:nvSpPr>
          <p:spPr>
            <a:xfrm>
              <a:off x="3295650" y="5398534"/>
              <a:ext cx="2159453" cy="483897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descriptor serving as technical requirement specification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69840DB-580F-AB12-3CFD-C132DA6E3B48}"/>
                </a:ext>
              </a:extLst>
            </p:cNvPr>
            <p:cNvCxnSpPr>
              <a:cxnSpLocks/>
              <a:stCxn id="69" idx="2"/>
              <a:endCxn id="71" idx="3"/>
            </p:cNvCxnSpPr>
            <p:nvPr/>
          </p:nvCxnSpPr>
          <p:spPr>
            <a:xfrm flipH="1" flipV="1">
              <a:off x="5455103" y="5640483"/>
              <a:ext cx="23234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43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ylinder 5">
            <a:extLst>
              <a:ext uri="{FF2B5EF4-FFF2-40B4-BE49-F238E27FC236}">
                <a16:creationId xmlns:a16="http://schemas.microsoft.com/office/drawing/2014/main" id="{FF605346-5C70-8B1A-9983-F61C7C2424E2}"/>
              </a:ext>
            </a:extLst>
          </p:cNvPr>
          <p:cNvSpPr/>
          <p:nvPr/>
        </p:nvSpPr>
        <p:spPr>
          <a:xfrm>
            <a:off x="3118611" y="2597729"/>
            <a:ext cx="874978" cy="1400426"/>
          </a:xfrm>
          <a:prstGeom prst="can">
            <a:avLst/>
          </a:prstGeom>
          <a:solidFill>
            <a:srgbClr val="295475"/>
          </a:solidFill>
          <a:ln>
            <a:solidFill>
              <a:srgbClr val="0F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44E729-DF8C-417A-F41E-BA2896F2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Kommunikationsinfrastruktur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FBC76-FDD8-D2C7-1A0B-5050AFD4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Ticket-</a:t>
            </a:r>
            <a:r>
              <a:rPr lang="en-US" dirty="0" err="1"/>
              <a:t>orientierte</a:t>
            </a:r>
            <a:r>
              <a:rPr lang="en-US" dirty="0"/>
              <a:t> </a:t>
            </a:r>
            <a:r>
              <a:rPr lang="en-US" dirty="0" err="1"/>
              <a:t>Nutzung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DBED1D2-1F39-6577-4519-D73D4E4E7C6A}"/>
              </a:ext>
            </a:extLst>
          </p:cNvPr>
          <p:cNvSpPr txBox="1"/>
          <p:nvPr/>
        </p:nvSpPr>
        <p:spPr>
          <a:xfrm>
            <a:off x="4006195" y="2776824"/>
            <a:ext cx="720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DB SPECIFIC</a:t>
            </a:r>
            <a:endParaRPr lang="de-DE" sz="1100" dirty="0"/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441B67F4-6620-181F-15E6-7CC5B4BBC6BB}"/>
              </a:ext>
            </a:extLst>
          </p:cNvPr>
          <p:cNvGrpSpPr/>
          <p:nvPr/>
        </p:nvGrpSpPr>
        <p:grpSpPr>
          <a:xfrm>
            <a:off x="3910216" y="2573860"/>
            <a:ext cx="4305428" cy="1641967"/>
            <a:chOff x="5453266" y="2573860"/>
            <a:chExt cx="4305428" cy="1641967"/>
          </a:xfrm>
        </p:grpSpPr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44BC06D8-1D3B-7904-C71D-6586C70859E3}"/>
                </a:ext>
              </a:extLst>
            </p:cNvPr>
            <p:cNvSpPr txBox="1"/>
            <p:nvPr/>
          </p:nvSpPr>
          <p:spPr>
            <a:xfrm>
              <a:off x="7006543" y="3807543"/>
              <a:ext cx="516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REST</a:t>
              </a:r>
              <a:endParaRPr lang="de-DE" sz="1100" dirty="0"/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08830D03-C5E2-B6EA-7B54-67331555AFEA}"/>
                </a:ext>
              </a:extLst>
            </p:cNvPr>
            <p:cNvGrpSpPr/>
            <p:nvPr/>
          </p:nvGrpSpPr>
          <p:grpSpPr>
            <a:xfrm>
              <a:off x="5453266" y="2573860"/>
              <a:ext cx="3808788" cy="1413201"/>
              <a:chOff x="5453266" y="2573860"/>
              <a:chExt cx="3808788" cy="1413201"/>
            </a:xfrm>
          </p:grpSpPr>
          <p:grpSp>
            <p:nvGrpSpPr>
              <p:cNvPr id="85" name="Gruppieren 84">
                <a:extLst>
                  <a:ext uri="{FF2B5EF4-FFF2-40B4-BE49-F238E27FC236}">
                    <a16:creationId xmlns:a16="http://schemas.microsoft.com/office/drawing/2014/main" id="{D576B330-D58A-BB16-55E3-9AC798C70F29}"/>
                  </a:ext>
                </a:extLst>
              </p:cNvPr>
              <p:cNvGrpSpPr/>
              <p:nvPr/>
            </p:nvGrpSpPr>
            <p:grpSpPr>
              <a:xfrm>
                <a:off x="5453266" y="2667999"/>
                <a:ext cx="3808788" cy="1319062"/>
                <a:chOff x="5453266" y="2667999"/>
                <a:chExt cx="3808788" cy="1319062"/>
              </a:xfrm>
            </p:grpSpPr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E63AE4A1-6121-EAB9-C54A-30DE1EF547B5}"/>
                    </a:ext>
                  </a:extLst>
                </p:cNvPr>
                <p:cNvSpPr/>
                <p:nvPr/>
              </p:nvSpPr>
              <p:spPr>
                <a:xfrm>
                  <a:off x="5453266" y="3230426"/>
                  <a:ext cx="264130" cy="26047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de-DE" sz="1400" dirty="0">
                    <a:solidFill>
                      <a:srgbClr val="183144"/>
                    </a:solidFill>
                  </a:endParaRPr>
                </a:p>
              </p:txBody>
            </p:sp>
            <p:cxnSp>
              <p:nvCxnSpPr>
                <p:cNvPr id="24" name="Gerade Verbindung mit Pfeil 23">
                  <a:extLst>
                    <a:ext uri="{FF2B5EF4-FFF2-40B4-BE49-F238E27FC236}">
                      <a16:creationId xmlns:a16="http://schemas.microsoft.com/office/drawing/2014/main" id="{5A35237E-F226-D9AE-308E-42E24165F3FC}"/>
                    </a:ext>
                  </a:extLst>
                </p:cNvPr>
                <p:cNvCxnSpPr>
                  <a:stCxn id="7" idx="3"/>
                  <a:endCxn id="17" idx="1"/>
                </p:cNvCxnSpPr>
                <p:nvPr/>
              </p:nvCxnSpPr>
              <p:spPr>
                <a:xfrm>
                  <a:off x="5717396" y="3360661"/>
                  <a:ext cx="1398592" cy="1"/>
                </a:xfrm>
                <a:prstGeom prst="straightConnector1">
                  <a:avLst/>
                </a:prstGeom>
                <a:ln>
                  <a:prstDash val="lgDash"/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870BFC18-3C8B-3EC5-3C8A-97EA3B2596EB}"/>
                    </a:ext>
                  </a:extLst>
                </p:cNvPr>
                <p:cNvGrpSpPr/>
                <p:nvPr/>
              </p:nvGrpSpPr>
              <p:grpSpPr>
                <a:xfrm>
                  <a:off x="7115988" y="2667999"/>
                  <a:ext cx="2146066" cy="1314867"/>
                  <a:chOff x="7173245" y="1987124"/>
                  <a:chExt cx="2558387" cy="1568816"/>
                </a:xfrm>
              </p:grpSpPr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40BB739-6A0A-BC52-ABD2-09C835F6E615}"/>
                      </a:ext>
                    </a:extLst>
                  </p:cNvPr>
                  <p:cNvSpPr/>
                  <p:nvPr/>
                </p:nvSpPr>
                <p:spPr>
                  <a:xfrm>
                    <a:off x="7318693" y="2223011"/>
                    <a:ext cx="2412939" cy="1113914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dirty="0"/>
                      <a:t>Test Demonstrator</a:t>
                    </a:r>
                    <a:endParaRPr lang="de-DE" dirty="0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5E82C73F-54CA-FCC3-4621-4532B053AB3A}"/>
                      </a:ext>
                    </a:extLst>
                  </p:cNvPr>
                  <p:cNvSpPr/>
                  <p:nvPr/>
                </p:nvSpPr>
                <p:spPr>
                  <a:xfrm>
                    <a:off x="7173245" y="2658177"/>
                    <a:ext cx="29777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2F4FCCFA-EDCE-F703-2951-8B4811B2CA93}"/>
                      </a:ext>
                    </a:extLst>
                  </p:cNvPr>
                  <p:cNvSpPr/>
                  <p:nvPr/>
                </p:nvSpPr>
                <p:spPr>
                  <a:xfrm>
                    <a:off x="7595411" y="3245164"/>
                    <a:ext cx="29777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2B4D9CCC-E765-A02D-B0D8-0A7CDFFDCA26}"/>
                      </a:ext>
                    </a:extLst>
                  </p:cNvPr>
                  <p:cNvSpPr/>
                  <p:nvPr/>
                </p:nvSpPr>
                <p:spPr>
                  <a:xfrm>
                    <a:off x="8376272" y="1987124"/>
                    <a:ext cx="29777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</p:grp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2CFBF45F-6930-0C28-8117-B2D5CE1321C4}"/>
                    </a:ext>
                  </a:extLst>
                </p:cNvPr>
                <p:cNvSpPr/>
                <p:nvPr/>
              </p:nvSpPr>
              <p:spPr>
                <a:xfrm>
                  <a:off x="8777339" y="3726591"/>
                  <a:ext cx="249787" cy="26047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de-DE" sz="1400" dirty="0">
                    <a:solidFill>
                      <a:srgbClr val="183144"/>
                    </a:solidFill>
                  </a:endParaRPr>
                </a:p>
              </p:txBody>
            </p:sp>
          </p:grp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20F6838B-2D9F-4283-779A-FF133A874032}"/>
                  </a:ext>
                </a:extLst>
              </p:cNvPr>
              <p:cNvSpPr txBox="1"/>
              <p:nvPr/>
            </p:nvSpPr>
            <p:spPr>
              <a:xfrm>
                <a:off x="8361551" y="2573860"/>
                <a:ext cx="694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REST/UI</a:t>
                </a:r>
                <a:endParaRPr lang="de-DE" sz="1100" dirty="0"/>
              </a:p>
            </p:txBody>
          </p:sp>
        </p:grp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69011AA-F028-4686-6DDF-E03AFAFE83A8}"/>
                </a:ext>
              </a:extLst>
            </p:cNvPr>
            <p:cNvSpPr txBox="1"/>
            <p:nvPr/>
          </p:nvSpPr>
          <p:spPr>
            <a:xfrm>
              <a:off x="9063916" y="3784940"/>
              <a:ext cx="694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ASSET SPECIFIC</a:t>
              </a:r>
              <a:endParaRPr lang="de-DE" sz="1100" dirty="0"/>
            </a:p>
          </p:txBody>
        </p:sp>
      </p:grpSp>
      <p:sp>
        <p:nvSpPr>
          <p:cNvPr id="70" name="Interaktive Schaltfläche: Dokument 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5E7853F-3CF4-F893-9541-AC3A7E30FC33}"/>
              </a:ext>
            </a:extLst>
          </p:cNvPr>
          <p:cNvSpPr/>
          <p:nvPr/>
        </p:nvSpPr>
        <p:spPr>
          <a:xfrm>
            <a:off x="4215650" y="5589882"/>
            <a:ext cx="342487" cy="10120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63D111C0-C448-7ABD-CCD3-655D0F5078E6}"/>
              </a:ext>
            </a:extLst>
          </p:cNvPr>
          <p:cNvGrpSpPr/>
          <p:nvPr/>
        </p:nvGrpSpPr>
        <p:grpSpPr>
          <a:xfrm>
            <a:off x="3738391" y="3982866"/>
            <a:ext cx="6160220" cy="2194097"/>
            <a:chOff x="5281441" y="3982866"/>
            <a:chExt cx="6160220" cy="2194097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28829BC-2895-2EE8-A61E-51D9CA4F914F}"/>
                </a:ext>
              </a:extLst>
            </p:cNvPr>
            <p:cNvSpPr/>
            <p:nvPr/>
          </p:nvSpPr>
          <p:spPr>
            <a:xfrm>
              <a:off x="5281441" y="4519362"/>
              <a:ext cx="6160220" cy="16576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183144"/>
                  </a:solidFill>
                </a:rPr>
                <a:t>I4.0 Component</a:t>
              </a:r>
              <a:endParaRPr lang="de-DE" dirty="0">
                <a:solidFill>
                  <a:srgbClr val="183144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93ABB77-A251-A67F-57AD-6C67770E4F16}"/>
                </a:ext>
              </a:extLst>
            </p:cNvPr>
            <p:cNvSpPr/>
            <p:nvPr/>
          </p:nvSpPr>
          <p:spPr>
            <a:xfrm>
              <a:off x="5560377" y="5034215"/>
              <a:ext cx="2253154" cy="933601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Asset Administration Shell</a:t>
              </a: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787E6-A3E9-E07E-8090-1DB0CE5BFB7D}"/>
                </a:ext>
              </a:extLst>
            </p:cNvPr>
            <p:cNvSpPr/>
            <p:nvPr/>
          </p:nvSpPr>
          <p:spPr>
            <a:xfrm>
              <a:off x="7719903" y="5445132"/>
              <a:ext cx="249787" cy="260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rgbClr val="183144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5D0F058-E108-E37B-FB5F-6B1EB47BBAE8}"/>
                </a:ext>
              </a:extLst>
            </p:cNvPr>
            <p:cNvSpPr/>
            <p:nvPr/>
          </p:nvSpPr>
          <p:spPr>
            <a:xfrm>
              <a:off x="6564946" y="4827771"/>
              <a:ext cx="244016" cy="260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rgbClr val="183144"/>
                </a:solidFill>
              </a:endParaRP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C9472127-E51C-B9B4-A0A4-0D3895086877}"/>
                </a:ext>
              </a:extLst>
            </p:cNvPr>
            <p:cNvCxnSpPr>
              <a:cxnSpLocks/>
              <a:stCxn id="16" idx="0"/>
              <a:endCxn id="19" idx="2"/>
            </p:cNvCxnSpPr>
            <p:nvPr/>
          </p:nvCxnSpPr>
          <p:spPr>
            <a:xfrm flipV="1">
              <a:off x="6686954" y="3982866"/>
              <a:ext cx="908056" cy="844905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02CAF07-DB88-988F-C8ED-70FA4EF45A67}"/>
                </a:ext>
              </a:extLst>
            </p:cNvPr>
            <p:cNvCxnSpPr>
              <a:cxnSpLocks/>
              <a:stCxn id="18" idx="0"/>
              <a:endCxn id="38" idx="2"/>
            </p:cNvCxnSpPr>
            <p:nvPr/>
          </p:nvCxnSpPr>
          <p:spPr>
            <a:xfrm flipH="1" flipV="1">
              <a:off x="8902233" y="3987061"/>
              <a:ext cx="680771" cy="1453659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CE3D218-2770-F4F5-7FB0-627B66C0379E}"/>
                </a:ext>
              </a:extLst>
            </p:cNvPr>
            <p:cNvSpPr/>
            <p:nvPr/>
          </p:nvSpPr>
          <p:spPr>
            <a:xfrm>
              <a:off x="9614269" y="5034215"/>
              <a:ext cx="1486203" cy="933602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Asset (CC)</a:t>
              </a:r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B58C086-DDBD-5656-FC51-AB64DB525F62}"/>
                </a:ext>
              </a:extLst>
            </p:cNvPr>
            <p:cNvSpPr/>
            <p:nvPr/>
          </p:nvSpPr>
          <p:spPr>
            <a:xfrm>
              <a:off x="9458110" y="5440720"/>
              <a:ext cx="249787" cy="260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rgbClr val="183144"/>
                </a:solidFill>
              </a:endParaRP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3E73725-3B67-F352-BF0B-0C8FCC4A5A62}"/>
                </a:ext>
              </a:extLst>
            </p:cNvPr>
            <p:cNvSpPr txBox="1"/>
            <p:nvPr/>
          </p:nvSpPr>
          <p:spPr>
            <a:xfrm>
              <a:off x="6048573" y="4742373"/>
              <a:ext cx="516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REST</a:t>
              </a:r>
              <a:endParaRPr lang="de-DE" sz="11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AFF30059-3F84-50C7-C722-238DF2E9E5AD}"/>
                </a:ext>
              </a:extLst>
            </p:cNvPr>
            <p:cNvSpPr txBox="1"/>
            <p:nvPr/>
          </p:nvSpPr>
          <p:spPr>
            <a:xfrm>
              <a:off x="8935267" y="5667860"/>
              <a:ext cx="694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ASSET SPECIFIC</a:t>
              </a:r>
              <a:endParaRPr lang="de-DE" sz="1100" dirty="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AEA4149C-3AD4-B0DA-A5A2-7CF5772C99CE}"/>
                </a:ext>
              </a:extLst>
            </p:cNvPr>
            <p:cNvCxnSpPr>
              <a:cxnSpLocks/>
              <a:stCxn id="18" idx="1"/>
              <a:endCxn id="15" idx="3"/>
            </p:cNvCxnSpPr>
            <p:nvPr/>
          </p:nvCxnSpPr>
          <p:spPr>
            <a:xfrm flipH="1">
              <a:off x="7969690" y="5570955"/>
              <a:ext cx="1488420" cy="4412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861F368-47A8-1BF0-54CB-9A8AA3219670}"/>
                </a:ext>
              </a:extLst>
            </p:cNvPr>
            <p:cNvSpPr txBox="1"/>
            <p:nvPr/>
          </p:nvSpPr>
          <p:spPr>
            <a:xfrm>
              <a:off x="7812921" y="5689879"/>
              <a:ext cx="694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ASSET SPECIFIC</a:t>
              </a:r>
              <a:endParaRPr lang="de-DE" sz="1100" dirty="0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7011A128-7A5D-BA04-71C7-21B1960BFDF5}"/>
              </a:ext>
            </a:extLst>
          </p:cNvPr>
          <p:cNvSpPr txBox="1"/>
          <p:nvPr/>
        </p:nvSpPr>
        <p:spPr>
          <a:xfrm>
            <a:off x="4951090" y="2757557"/>
            <a:ext cx="720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DB SPECIFIC</a:t>
            </a:r>
            <a:endParaRPr lang="de-DE" sz="11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DE7A73E-9EBD-D8FA-7EB3-382E21D18C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706974" y="1690688"/>
            <a:ext cx="0" cy="97731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gende: mit Linie mit Akzentuierungsbalken 29">
            <a:extLst>
              <a:ext uri="{FF2B5EF4-FFF2-40B4-BE49-F238E27FC236}">
                <a16:creationId xmlns:a16="http://schemas.microsoft.com/office/drawing/2014/main" id="{52F95411-47C8-BBBC-27C5-0D11DE5AE020}"/>
              </a:ext>
            </a:extLst>
          </p:cNvPr>
          <p:cNvSpPr/>
          <p:nvPr/>
        </p:nvSpPr>
        <p:spPr>
          <a:xfrm>
            <a:off x="7082957" y="1866980"/>
            <a:ext cx="552450" cy="438186"/>
          </a:xfrm>
          <a:prstGeom prst="accentCallout1">
            <a:avLst>
              <a:gd name="adj1" fmla="val 18750"/>
              <a:gd name="adj2" fmla="val -8333"/>
              <a:gd name="adj3" fmla="val 64455"/>
              <a:gd name="adj4" fmla="val -6764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teraktive Schaltfläche: Dokument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3E4342-35F7-DE46-1F9E-D363DB6A4927}"/>
              </a:ext>
            </a:extLst>
          </p:cNvPr>
          <p:cNvSpPr/>
          <p:nvPr/>
        </p:nvSpPr>
        <p:spPr>
          <a:xfrm>
            <a:off x="7083020" y="1877827"/>
            <a:ext cx="401056" cy="427339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32" name="Interaktive Schaltfläche: Dokumen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FBF0B56-C3D6-ED29-981A-7F53F8D68873}"/>
              </a:ext>
            </a:extLst>
          </p:cNvPr>
          <p:cNvSpPr/>
          <p:nvPr/>
        </p:nvSpPr>
        <p:spPr>
          <a:xfrm>
            <a:off x="3315097" y="3435876"/>
            <a:ext cx="418863" cy="416755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33" name="Interaktive Schaltfläche: Dokument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262148-6749-7DC8-3B5E-59E93DB34CC9}"/>
              </a:ext>
            </a:extLst>
          </p:cNvPr>
          <p:cNvSpPr/>
          <p:nvPr/>
        </p:nvSpPr>
        <p:spPr>
          <a:xfrm>
            <a:off x="3312704" y="2951652"/>
            <a:ext cx="418863" cy="416755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</p:spTree>
    <p:extLst>
      <p:ext uri="{BB962C8B-B14F-4D97-AF65-F5344CB8AC3E}">
        <p14:creationId xmlns:p14="http://schemas.microsoft.com/office/powerpoint/2010/main" val="265447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4E729-DF8C-417A-F41E-BA2896F2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Kommunikationsinfrastruktur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FBC76-FDD8-D2C7-1A0B-5050AFD4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Reflektive</a:t>
            </a:r>
            <a:r>
              <a:rPr lang="en-US" dirty="0"/>
              <a:t> </a:t>
            </a:r>
            <a:r>
              <a:rPr lang="en-US" dirty="0" err="1"/>
              <a:t>Testdurchführung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74CC7C9-23A9-DB63-6965-75283743A962}"/>
              </a:ext>
            </a:extLst>
          </p:cNvPr>
          <p:cNvSpPr txBox="1"/>
          <p:nvPr/>
        </p:nvSpPr>
        <p:spPr>
          <a:xfrm>
            <a:off x="3560127" y="2977277"/>
            <a:ext cx="516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REST</a:t>
            </a:r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464918-7C7A-A44A-2388-C39FE7DAFDDE}"/>
              </a:ext>
            </a:extLst>
          </p:cNvPr>
          <p:cNvSpPr txBox="1"/>
          <p:nvPr/>
        </p:nvSpPr>
        <p:spPr>
          <a:xfrm>
            <a:off x="4777398" y="2970380"/>
            <a:ext cx="516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REST</a:t>
            </a:r>
            <a:endParaRPr lang="de-DE" sz="110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96E6FD9-CF30-0510-6B87-61C3AE8CDDB2}"/>
              </a:ext>
            </a:extLst>
          </p:cNvPr>
          <p:cNvGrpSpPr/>
          <p:nvPr/>
        </p:nvGrpSpPr>
        <p:grpSpPr>
          <a:xfrm>
            <a:off x="2028825" y="2424201"/>
            <a:ext cx="5213929" cy="1833031"/>
            <a:chOff x="4048125" y="2394341"/>
            <a:chExt cx="5213929" cy="183303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1BF4338-7EA0-B470-9590-9C7DB90BA591}"/>
                </a:ext>
              </a:extLst>
            </p:cNvPr>
            <p:cNvSpPr txBox="1"/>
            <p:nvPr/>
          </p:nvSpPr>
          <p:spPr>
            <a:xfrm>
              <a:off x="7608557" y="3965762"/>
              <a:ext cx="516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REST</a:t>
              </a:r>
              <a:endParaRPr lang="de-DE" sz="1100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2867706-F6E5-EBD1-C2E8-E9493CDB544F}"/>
                </a:ext>
              </a:extLst>
            </p:cNvPr>
            <p:cNvGrpSpPr/>
            <p:nvPr/>
          </p:nvGrpSpPr>
          <p:grpSpPr>
            <a:xfrm>
              <a:off x="4048125" y="2394341"/>
              <a:ext cx="5213929" cy="1588525"/>
              <a:chOff x="4048125" y="2394341"/>
              <a:chExt cx="5213929" cy="1588525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0729C2B0-C254-DD3B-BA85-5D0C2C05B6FC}"/>
                  </a:ext>
                </a:extLst>
              </p:cNvPr>
              <p:cNvGrpSpPr/>
              <p:nvPr/>
            </p:nvGrpSpPr>
            <p:grpSpPr>
              <a:xfrm>
                <a:off x="4048125" y="2667999"/>
                <a:ext cx="5213929" cy="1314867"/>
                <a:chOff x="4048125" y="2667999"/>
                <a:chExt cx="5213929" cy="1314867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B08CCFA7-1EEF-A4A6-8A7D-177A4C96FDAE}"/>
                    </a:ext>
                  </a:extLst>
                </p:cNvPr>
                <p:cNvGrpSpPr/>
                <p:nvPr/>
              </p:nvGrpSpPr>
              <p:grpSpPr>
                <a:xfrm>
                  <a:off x="4048125" y="2865704"/>
                  <a:ext cx="1669271" cy="933601"/>
                  <a:chOff x="1668484" y="2838449"/>
                  <a:chExt cx="1838443" cy="1113913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9A682BF2-EA30-F257-9452-02C4937A3827}"/>
                      </a:ext>
                    </a:extLst>
                  </p:cNvPr>
                  <p:cNvSpPr/>
                  <p:nvPr/>
                </p:nvSpPr>
                <p:spPr>
                  <a:xfrm>
                    <a:off x="1668484" y="2838449"/>
                    <a:ext cx="1692994" cy="11139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dirty="0"/>
                      <a:t>Registry</a:t>
                    </a:r>
                    <a:endParaRPr lang="de-DE" dirty="0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7067B5E7-783C-5405-6DA0-608B58A1B5D5}"/>
                      </a:ext>
                    </a:extLst>
                  </p:cNvPr>
                  <p:cNvSpPr/>
                  <p:nvPr/>
                </p:nvSpPr>
                <p:spPr>
                  <a:xfrm>
                    <a:off x="3216029" y="3273612"/>
                    <a:ext cx="29089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</p:grpSp>
            <p:cxnSp>
              <p:nvCxnSpPr>
                <p:cNvPr id="34" name="Gerade Verbindung mit Pfeil 33">
                  <a:extLst>
                    <a:ext uri="{FF2B5EF4-FFF2-40B4-BE49-F238E27FC236}">
                      <a16:creationId xmlns:a16="http://schemas.microsoft.com/office/drawing/2014/main" id="{5000DF5B-9001-D62B-4D65-739B217AFB7A}"/>
                    </a:ext>
                  </a:extLst>
                </p:cNvPr>
                <p:cNvCxnSpPr>
                  <a:stCxn id="45" idx="3"/>
                  <a:endCxn id="40" idx="1"/>
                </p:cNvCxnSpPr>
                <p:nvPr/>
              </p:nvCxnSpPr>
              <p:spPr>
                <a:xfrm>
                  <a:off x="5717396" y="3360661"/>
                  <a:ext cx="1398592" cy="1"/>
                </a:xfrm>
                <a:prstGeom prst="straightConnector1">
                  <a:avLst/>
                </a:prstGeom>
                <a:ln>
                  <a:prstDash val="lgDash"/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CF727F7F-01D0-06D9-2C71-CBCDF832578E}"/>
                    </a:ext>
                  </a:extLst>
                </p:cNvPr>
                <p:cNvGrpSpPr/>
                <p:nvPr/>
              </p:nvGrpSpPr>
              <p:grpSpPr>
                <a:xfrm>
                  <a:off x="7115988" y="2667999"/>
                  <a:ext cx="2146066" cy="1314867"/>
                  <a:chOff x="7173245" y="1987124"/>
                  <a:chExt cx="2558387" cy="1568816"/>
                </a:xfrm>
              </p:grpSpPr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1D0407AD-4265-FDCB-655E-269B93AA7B99}"/>
                      </a:ext>
                    </a:extLst>
                  </p:cNvPr>
                  <p:cNvSpPr/>
                  <p:nvPr/>
                </p:nvSpPr>
                <p:spPr>
                  <a:xfrm>
                    <a:off x="7318693" y="2223011"/>
                    <a:ext cx="2412939" cy="1113914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dirty="0"/>
                      <a:t>Test Demonstrator</a:t>
                    </a:r>
                    <a:endParaRPr lang="de-DE" dirty="0"/>
                  </a:p>
                </p:txBody>
              </p:sp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8E581548-2F69-7ABE-2E99-541B24660C62}"/>
                      </a:ext>
                    </a:extLst>
                  </p:cNvPr>
                  <p:cNvSpPr/>
                  <p:nvPr/>
                </p:nvSpPr>
                <p:spPr>
                  <a:xfrm>
                    <a:off x="7173245" y="2658177"/>
                    <a:ext cx="29777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2B6EF980-1FEC-5D2A-CA3E-93E9F0850C3F}"/>
                      </a:ext>
                    </a:extLst>
                  </p:cNvPr>
                  <p:cNvSpPr/>
                  <p:nvPr/>
                </p:nvSpPr>
                <p:spPr>
                  <a:xfrm>
                    <a:off x="7595411" y="3245164"/>
                    <a:ext cx="29777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AD70F0FC-F766-B947-75E5-8088EBBB9812}"/>
                      </a:ext>
                    </a:extLst>
                  </p:cNvPr>
                  <p:cNvSpPr/>
                  <p:nvPr/>
                </p:nvSpPr>
                <p:spPr>
                  <a:xfrm>
                    <a:off x="8376272" y="1987124"/>
                    <a:ext cx="297778" cy="310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400" dirty="0">
                      <a:solidFill>
                        <a:srgbClr val="183144"/>
                      </a:solidFill>
                    </a:endParaRPr>
                  </a:p>
                </p:txBody>
              </p:sp>
            </p:grpSp>
          </p:grp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7D20C9B-B924-A4F0-D2F5-7EAF03481748}"/>
                  </a:ext>
                </a:extLst>
              </p:cNvPr>
              <p:cNvSpPr txBox="1"/>
              <p:nvPr/>
            </p:nvSpPr>
            <p:spPr>
              <a:xfrm>
                <a:off x="7969690" y="2394341"/>
                <a:ext cx="694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REST/UI</a:t>
                </a:r>
                <a:endParaRPr lang="de-DE" sz="1100" dirty="0"/>
              </a:p>
            </p:txBody>
          </p:sp>
        </p:grpSp>
      </p:grpSp>
      <p:sp>
        <p:nvSpPr>
          <p:cNvPr id="46" name="Interaktive Schaltfläche: Dokument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B2E066-2C89-1891-EB1B-EA350D2218FB}"/>
              </a:ext>
            </a:extLst>
          </p:cNvPr>
          <p:cNvSpPr/>
          <p:nvPr/>
        </p:nvSpPr>
        <p:spPr>
          <a:xfrm>
            <a:off x="3739400" y="5619742"/>
            <a:ext cx="342487" cy="10120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8762C28-7BB0-4CA2-6D5F-5B635B13502C}"/>
              </a:ext>
            </a:extLst>
          </p:cNvPr>
          <p:cNvGrpSpPr/>
          <p:nvPr/>
        </p:nvGrpSpPr>
        <p:grpSpPr>
          <a:xfrm>
            <a:off x="1242262" y="4012726"/>
            <a:ext cx="8666894" cy="2172477"/>
            <a:chOff x="2774767" y="4004486"/>
            <a:chExt cx="8666894" cy="2172477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CC9B1BD4-EAED-C6E5-D7A7-9CA0A31EB1B4}"/>
                </a:ext>
              </a:extLst>
            </p:cNvPr>
            <p:cNvSpPr/>
            <p:nvPr/>
          </p:nvSpPr>
          <p:spPr>
            <a:xfrm>
              <a:off x="5281441" y="4519362"/>
              <a:ext cx="6160220" cy="16576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183144"/>
                  </a:solidFill>
                </a:rPr>
                <a:t>I4.0 Component</a:t>
              </a:r>
              <a:endParaRPr lang="de-DE" dirty="0">
                <a:solidFill>
                  <a:srgbClr val="183144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2ED2063-533A-228A-0E12-C00E7E605B36}"/>
                </a:ext>
              </a:extLst>
            </p:cNvPr>
            <p:cNvSpPr/>
            <p:nvPr/>
          </p:nvSpPr>
          <p:spPr>
            <a:xfrm>
              <a:off x="5560377" y="5034215"/>
              <a:ext cx="2253154" cy="933601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Asset Administration Shell</a:t>
              </a:r>
              <a:endParaRPr lang="de-DE" dirty="0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AD1B69D-9A81-1AAC-1C06-78B542AD0DB5}"/>
                </a:ext>
              </a:extLst>
            </p:cNvPr>
            <p:cNvSpPr/>
            <p:nvPr/>
          </p:nvSpPr>
          <p:spPr>
            <a:xfrm>
              <a:off x="7719903" y="5445132"/>
              <a:ext cx="249787" cy="260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rgbClr val="183144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2CF4EAE-F7C9-CA74-E456-13B901C18CF2}"/>
                </a:ext>
              </a:extLst>
            </p:cNvPr>
            <p:cNvSpPr/>
            <p:nvPr/>
          </p:nvSpPr>
          <p:spPr>
            <a:xfrm>
              <a:off x="6564946" y="4827771"/>
              <a:ext cx="244016" cy="260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rgbClr val="183144"/>
                </a:solidFill>
              </a:endParaRP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F9D4470E-02A0-BE6A-DE5F-03984182C800}"/>
                </a:ext>
              </a:extLst>
            </p:cNvPr>
            <p:cNvCxnSpPr>
              <a:cxnSpLocks/>
              <a:stCxn id="51" idx="0"/>
              <a:endCxn id="41" idx="2"/>
            </p:cNvCxnSpPr>
            <p:nvPr/>
          </p:nvCxnSpPr>
          <p:spPr>
            <a:xfrm flipV="1">
              <a:off x="6686954" y="4004486"/>
              <a:ext cx="421261" cy="823285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7407E20-720C-A5E0-3F35-57C432D388E1}"/>
                </a:ext>
              </a:extLst>
            </p:cNvPr>
            <p:cNvSpPr/>
            <p:nvPr/>
          </p:nvSpPr>
          <p:spPr>
            <a:xfrm>
              <a:off x="9614269" y="5034215"/>
              <a:ext cx="1486203" cy="933602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Asset (CC)</a:t>
              </a:r>
              <a:endParaRPr lang="de-DE" dirty="0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F1A38815-5CDB-773D-F33A-E966D8B19DFF}"/>
                </a:ext>
              </a:extLst>
            </p:cNvPr>
            <p:cNvSpPr/>
            <p:nvPr/>
          </p:nvSpPr>
          <p:spPr>
            <a:xfrm>
              <a:off x="9458110" y="5440720"/>
              <a:ext cx="249787" cy="2604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rgbClr val="183144"/>
                </a:solidFill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D3547C0-BBC1-5FC6-9A3E-0619816454F1}"/>
                </a:ext>
              </a:extLst>
            </p:cNvPr>
            <p:cNvSpPr txBox="1"/>
            <p:nvPr/>
          </p:nvSpPr>
          <p:spPr>
            <a:xfrm>
              <a:off x="6048573" y="4742373"/>
              <a:ext cx="516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REST</a:t>
              </a:r>
              <a:endParaRPr lang="de-DE" sz="1100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6E0B304-3C81-4AC2-0B48-505F26285395}"/>
                </a:ext>
              </a:extLst>
            </p:cNvPr>
            <p:cNvSpPr txBox="1"/>
            <p:nvPr/>
          </p:nvSpPr>
          <p:spPr>
            <a:xfrm>
              <a:off x="8935267" y="5667860"/>
              <a:ext cx="694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ASSET SPECIFIC</a:t>
              </a:r>
              <a:endParaRPr lang="de-DE" sz="1100" dirty="0"/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990FA42-9456-E117-3C8C-1A4D419DCA46}"/>
                </a:ext>
              </a:extLst>
            </p:cNvPr>
            <p:cNvCxnSpPr>
              <a:cxnSpLocks/>
              <a:stCxn id="55" idx="1"/>
              <a:endCxn id="50" idx="3"/>
            </p:cNvCxnSpPr>
            <p:nvPr/>
          </p:nvCxnSpPr>
          <p:spPr>
            <a:xfrm flipH="1">
              <a:off x="7969690" y="5570955"/>
              <a:ext cx="1488420" cy="4412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7C3F222-3AB4-EF01-7401-1F12F5EFDCAF}"/>
                </a:ext>
              </a:extLst>
            </p:cNvPr>
            <p:cNvSpPr txBox="1"/>
            <p:nvPr/>
          </p:nvSpPr>
          <p:spPr>
            <a:xfrm>
              <a:off x="7812921" y="5689879"/>
              <a:ext cx="694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ASSET SPECIFIC</a:t>
              </a:r>
              <a:endParaRPr lang="de-DE" sz="1100" dirty="0"/>
            </a:p>
          </p:txBody>
        </p:sp>
        <p:sp>
          <p:nvSpPr>
            <p:cNvPr id="67" name="Interaktive Schaltfläche: Dokument 6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7A8CB88-1567-DE57-6017-6D77B8F670BA}"/>
                </a:ext>
              </a:extLst>
            </p:cNvPr>
            <p:cNvSpPr/>
            <p:nvPr/>
          </p:nvSpPr>
          <p:spPr>
            <a:xfrm>
              <a:off x="5687444" y="5378205"/>
              <a:ext cx="480898" cy="524559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9" name="Rechteck: gefaltete Ecke 68">
              <a:extLst>
                <a:ext uri="{FF2B5EF4-FFF2-40B4-BE49-F238E27FC236}">
                  <a16:creationId xmlns:a16="http://schemas.microsoft.com/office/drawing/2014/main" id="{A33DD61B-CD8C-B949-C796-32CCE31F16F6}"/>
                </a:ext>
              </a:extLst>
            </p:cNvPr>
            <p:cNvSpPr/>
            <p:nvPr/>
          </p:nvSpPr>
          <p:spPr>
            <a:xfrm>
              <a:off x="2774767" y="5304526"/>
              <a:ext cx="2630366" cy="67191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the AAS contains a test ticket and exposes a </a:t>
              </a:r>
              <a:r>
                <a:rPr lang="en-US" sz="1200" dirty="0" err="1">
                  <a:solidFill>
                    <a:schemeClr val="tx1"/>
                  </a:solidFill>
                </a:rPr>
                <a:t>submodel</a:t>
              </a:r>
              <a:r>
                <a:rPr lang="en-US" sz="1200" dirty="0">
                  <a:solidFill>
                    <a:schemeClr val="tx1"/>
                  </a:solidFill>
                </a:rPr>
                <a:t>, whose operations trigger different test routines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9C79723-B896-970B-63E1-A0CB688D8E00}"/>
                </a:ext>
              </a:extLst>
            </p:cNvPr>
            <p:cNvCxnSpPr>
              <a:cxnSpLocks/>
              <a:stCxn id="67" idx="2"/>
              <a:endCxn id="69" idx="3"/>
            </p:cNvCxnSpPr>
            <p:nvPr/>
          </p:nvCxnSpPr>
          <p:spPr>
            <a:xfrm flipH="1" flipV="1">
              <a:off x="5405133" y="5640484"/>
              <a:ext cx="28231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hteck: gefaltete Ecke 75">
            <a:extLst>
              <a:ext uri="{FF2B5EF4-FFF2-40B4-BE49-F238E27FC236}">
                <a16:creationId xmlns:a16="http://schemas.microsoft.com/office/drawing/2014/main" id="{0AF7EAF1-A03C-EC02-12B3-10B608AF5BFD}"/>
              </a:ext>
            </a:extLst>
          </p:cNvPr>
          <p:cNvSpPr/>
          <p:nvPr/>
        </p:nvSpPr>
        <p:spPr>
          <a:xfrm>
            <a:off x="7449672" y="3030510"/>
            <a:ext cx="3008970" cy="671916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Triggers a test process by calling previously specified operations exposed by the test object and receives test reports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6431491-A7E1-E859-56AF-CF33626ACF23}"/>
              </a:ext>
            </a:extLst>
          </p:cNvPr>
          <p:cNvCxnSpPr>
            <a:cxnSpLocks/>
            <a:stCxn id="76" idx="1"/>
            <a:endCxn id="37" idx="3"/>
          </p:cNvCxnSpPr>
          <p:nvPr/>
        </p:nvCxnSpPr>
        <p:spPr>
          <a:xfrm flipH="1" flipV="1">
            <a:off x="7242754" y="3362363"/>
            <a:ext cx="206918" cy="4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9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ktogramme Studiengänge">
            <a:extLst>
              <a:ext uri="{FF2B5EF4-FFF2-40B4-BE49-F238E27FC236}">
                <a16:creationId xmlns:a16="http://schemas.microsoft.com/office/drawing/2014/main" id="{9833D8B5-2DF0-A3A6-7229-8EA4C8B35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1966572">
            <a:off x="526206" y="756299"/>
            <a:ext cx="1781757" cy="1540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4" descr="Piktogramme Studiengänge">
            <a:extLst>
              <a:ext uri="{FF2B5EF4-FFF2-40B4-BE49-F238E27FC236}">
                <a16:creationId xmlns:a16="http://schemas.microsoft.com/office/drawing/2014/main" id="{FDA77B4C-CE8E-9200-3E04-C993CC8A0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20854901">
            <a:off x="1597730" y="2663352"/>
            <a:ext cx="3539351" cy="30594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4" descr="Piktogramme Studiengänge">
            <a:extLst>
              <a:ext uri="{FF2B5EF4-FFF2-40B4-BE49-F238E27FC236}">
                <a16:creationId xmlns:a16="http://schemas.microsoft.com/office/drawing/2014/main" id="{7FB319AB-24C6-CB54-7802-6BEA79AD8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33058" b="34221"/>
          <a:stretch/>
        </p:blipFill>
        <p:spPr bwMode="auto">
          <a:xfrm>
            <a:off x="6474692" y="1526092"/>
            <a:ext cx="5717308" cy="51953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4C03A0-39CD-ED73-7200-9608D80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98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Softwarearchitektur</a:t>
            </a:r>
            <a:br>
              <a:rPr lang="de-DE" dirty="0"/>
            </a:br>
            <a:r>
              <a:rPr lang="de-DE" sz="2800" b="0" dirty="0"/>
              <a:t>Komponenten und Interaktionen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23650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iktogramme Studiengänge">
            <a:extLst>
              <a:ext uri="{FF2B5EF4-FFF2-40B4-BE49-F238E27FC236}">
                <a16:creationId xmlns:a16="http://schemas.microsoft.com/office/drawing/2014/main" id="{57B30769-519F-93B4-7147-89F482FC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33058" b="34221"/>
          <a:stretch/>
        </p:blipFill>
        <p:spPr bwMode="auto">
          <a:xfrm>
            <a:off x="6474692" y="1526092"/>
            <a:ext cx="5717308" cy="51953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713A1F-4656-EBAA-F4F0-9B6EFEF1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8779D-3105-2A1C-B41B-D25EC0EA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Problemstellung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Zielsetzung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Technischer</a:t>
            </a:r>
            <a:r>
              <a:rPr lang="en-US" dirty="0"/>
              <a:t> </a:t>
            </a:r>
            <a:r>
              <a:rPr lang="en-US" dirty="0" err="1"/>
              <a:t>Lösungsraum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Softwarearchitektur</a:t>
            </a:r>
            <a:r>
              <a:rPr lang="en-US" dirty="0"/>
              <a:t> und </a:t>
            </a:r>
            <a:r>
              <a:rPr lang="en-US" dirty="0" err="1"/>
              <a:t>Kommunikationsinfrastruktur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-Concept Implementierung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Zusammenfassung und Fazit</a:t>
            </a:r>
          </a:p>
        </p:txBody>
      </p:sp>
    </p:spTree>
    <p:extLst>
      <p:ext uri="{BB962C8B-B14F-4D97-AF65-F5344CB8AC3E}">
        <p14:creationId xmlns:p14="http://schemas.microsoft.com/office/powerpoint/2010/main" val="339014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</p:spTree>
    <p:extLst>
      <p:ext uri="{BB962C8B-B14F-4D97-AF65-F5344CB8AC3E}">
        <p14:creationId xmlns:p14="http://schemas.microsoft.com/office/powerpoint/2010/main" val="350074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DA5CB8F-F4E2-C5B7-A222-F67798DA8A7E}"/>
              </a:ext>
            </a:extLst>
          </p:cNvPr>
          <p:cNvSpPr/>
          <p:nvPr/>
        </p:nvSpPr>
        <p:spPr>
          <a:xfrm>
            <a:off x="6743445" y="1189778"/>
            <a:ext cx="1245815" cy="730375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Management Shell</a:t>
            </a:r>
          </a:p>
        </p:txBody>
      </p:sp>
    </p:spTree>
    <p:extLst>
      <p:ext uri="{BB962C8B-B14F-4D97-AF65-F5344CB8AC3E}">
        <p14:creationId xmlns:p14="http://schemas.microsoft.com/office/powerpoint/2010/main" val="180673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DA5CB8F-F4E2-C5B7-A222-F67798DA8A7E}"/>
              </a:ext>
            </a:extLst>
          </p:cNvPr>
          <p:cNvSpPr/>
          <p:nvPr/>
        </p:nvSpPr>
        <p:spPr>
          <a:xfrm>
            <a:off x="6743445" y="1189778"/>
            <a:ext cx="1245815" cy="730375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Management Shell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9005CA5-D5F9-81AF-9BDD-09CCAD5D8913}"/>
              </a:ext>
            </a:extLst>
          </p:cNvPr>
          <p:cNvSpPr/>
          <p:nvPr/>
        </p:nvSpPr>
        <p:spPr>
          <a:xfrm>
            <a:off x="1129715" y="4712135"/>
            <a:ext cx="1193307" cy="702134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Orchestration Service</a:t>
            </a:r>
          </a:p>
        </p:txBody>
      </p:sp>
    </p:spTree>
    <p:extLst>
      <p:ext uri="{BB962C8B-B14F-4D97-AF65-F5344CB8AC3E}">
        <p14:creationId xmlns:p14="http://schemas.microsoft.com/office/powerpoint/2010/main" val="350569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DA5CB8F-F4E2-C5B7-A222-F67798DA8A7E}"/>
              </a:ext>
            </a:extLst>
          </p:cNvPr>
          <p:cNvSpPr/>
          <p:nvPr/>
        </p:nvSpPr>
        <p:spPr>
          <a:xfrm>
            <a:off x="6743445" y="1189778"/>
            <a:ext cx="1245815" cy="730375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Management Shell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9005CA5-D5F9-81AF-9BDD-09CCAD5D8913}"/>
              </a:ext>
            </a:extLst>
          </p:cNvPr>
          <p:cNvSpPr/>
          <p:nvPr/>
        </p:nvSpPr>
        <p:spPr>
          <a:xfrm>
            <a:off x="1129715" y="4712135"/>
            <a:ext cx="1193307" cy="702134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Orchestration Service</a:t>
            </a:r>
          </a:p>
        </p:txBody>
      </p:sp>
      <p:cxnSp>
        <p:nvCxnSpPr>
          <p:cNvPr id="16" name="Gerade Verbindung mit Pfeil 513">
            <a:extLst>
              <a:ext uri="{FF2B5EF4-FFF2-40B4-BE49-F238E27FC236}">
                <a16:creationId xmlns:a16="http://schemas.microsoft.com/office/drawing/2014/main" id="{67023775-C416-B530-0EB8-8D6FA44F02E3}"/>
              </a:ext>
            </a:extLst>
          </p:cNvPr>
          <p:cNvCxnSpPr>
            <a:cxnSpLocks/>
            <a:stCxn id="14" idx="1"/>
            <a:endCxn id="30" idx="1"/>
          </p:cNvCxnSpPr>
          <p:nvPr/>
        </p:nvCxnSpPr>
        <p:spPr>
          <a:xfrm rot="10800000" flipV="1">
            <a:off x="1129715" y="1554966"/>
            <a:ext cx="5613730" cy="3508236"/>
          </a:xfrm>
          <a:prstGeom prst="bentConnector3">
            <a:avLst>
              <a:gd name="adj1" fmla="val 10407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5346D6F-068C-A437-D944-34B31BD65B1C}"/>
              </a:ext>
            </a:extLst>
          </p:cNvPr>
          <p:cNvSpPr txBox="1"/>
          <p:nvPr/>
        </p:nvSpPr>
        <p:spPr>
          <a:xfrm>
            <a:off x="3904341" y="1515867"/>
            <a:ext cx="4383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387468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DA5CB8F-F4E2-C5B7-A222-F67798DA8A7E}"/>
              </a:ext>
            </a:extLst>
          </p:cNvPr>
          <p:cNvSpPr/>
          <p:nvPr/>
        </p:nvSpPr>
        <p:spPr>
          <a:xfrm>
            <a:off x="6743445" y="1189778"/>
            <a:ext cx="1245815" cy="730375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Management Shell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9005CA5-D5F9-81AF-9BDD-09CCAD5D8913}"/>
              </a:ext>
            </a:extLst>
          </p:cNvPr>
          <p:cNvSpPr/>
          <p:nvPr/>
        </p:nvSpPr>
        <p:spPr>
          <a:xfrm>
            <a:off x="1129715" y="4712135"/>
            <a:ext cx="1193307" cy="702134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Orchestration Service</a:t>
            </a:r>
          </a:p>
        </p:txBody>
      </p:sp>
      <p:cxnSp>
        <p:nvCxnSpPr>
          <p:cNvPr id="16" name="Gerade Verbindung mit Pfeil 513">
            <a:extLst>
              <a:ext uri="{FF2B5EF4-FFF2-40B4-BE49-F238E27FC236}">
                <a16:creationId xmlns:a16="http://schemas.microsoft.com/office/drawing/2014/main" id="{67023775-C416-B530-0EB8-8D6FA44F02E3}"/>
              </a:ext>
            </a:extLst>
          </p:cNvPr>
          <p:cNvCxnSpPr>
            <a:cxnSpLocks/>
            <a:stCxn id="14" idx="1"/>
            <a:endCxn id="30" idx="1"/>
          </p:cNvCxnSpPr>
          <p:nvPr/>
        </p:nvCxnSpPr>
        <p:spPr>
          <a:xfrm rot="10800000" flipV="1">
            <a:off x="1129715" y="1554966"/>
            <a:ext cx="5613730" cy="3508236"/>
          </a:xfrm>
          <a:prstGeom prst="bentConnector3">
            <a:avLst>
              <a:gd name="adj1" fmla="val 10407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5346D6F-068C-A437-D944-34B31BD65B1C}"/>
              </a:ext>
            </a:extLst>
          </p:cNvPr>
          <p:cNvSpPr txBox="1"/>
          <p:nvPr/>
        </p:nvSpPr>
        <p:spPr>
          <a:xfrm>
            <a:off x="3904341" y="1515867"/>
            <a:ext cx="4383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F27A43E-183F-9803-897A-AF301045FCFD}"/>
              </a:ext>
            </a:extLst>
          </p:cNvPr>
          <p:cNvSpPr/>
          <p:nvPr/>
        </p:nvSpPr>
        <p:spPr>
          <a:xfrm>
            <a:off x="9868978" y="4011528"/>
            <a:ext cx="1193307" cy="702134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 Service</a:t>
            </a:r>
          </a:p>
        </p:txBody>
      </p:sp>
    </p:spTree>
    <p:extLst>
      <p:ext uri="{BB962C8B-B14F-4D97-AF65-F5344CB8AC3E}">
        <p14:creationId xmlns:p14="http://schemas.microsoft.com/office/powerpoint/2010/main" val="2368906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DA5CB8F-F4E2-C5B7-A222-F67798DA8A7E}"/>
              </a:ext>
            </a:extLst>
          </p:cNvPr>
          <p:cNvSpPr/>
          <p:nvPr/>
        </p:nvSpPr>
        <p:spPr>
          <a:xfrm>
            <a:off x="6743445" y="1189778"/>
            <a:ext cx="1245815" cy="730375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Management Shell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9005CA5-D5F9-81AF-9BDD-09CCAD5D8913}"/>
              </a:ext>
            </a:extLst>
          </p:cNvPr>
          <p:cNvSpPr/>
          <p:nvPr/>
        </p:nvSpPr>
        <p:spPr>
          <a:xfrm>
            <a:off x="1129715" y="4712135"/>
            <a:ext cx="1193307" cy="702134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Orchestration Service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ED27828F-A239-218D-1A1C-29CCDAF6BCAA}"/>
              </a:ext>
            </a:extLst>
          </p:cNvPr>
          <p:cNvSpPr/>
          <p:nvPr/>
        </p:nvSpPr>
        <p:spPr>
          <a:xfrm>
            <a:off x="9868978" y="4011528"/>
            <a:ext cx="1193307" cy="702134"/>
          </a:xfrm>
          <a:prstGeom prst="rect">
            <a:avLst/>
          </a:prstGeom>
          <a:solidFill>
            <a:srgbClr val="0F2539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 Service</a:t>
            </a:r>
          </a:p>
        </p:txBody>
      </p:sp>
      <p:cxnSp>
        <p:nvCxnSpPr>
          <p:cNvPr id="16" name="Gerade Verbindung mit Pfeil 513">
            <a:extLst>
              <a:ext uri="{FF2B5EF4-FFF2-40B4-BE49-F238E27FC236}">
                <a16:creationId xmlns:a16="http://schemas.microsoft.com/office/drawing/2014/main" id="{67023775-C416-B530-0EB8-8D6FA44F02E3}"/>
              </a:ext>
            </a:extLst>
          </p:cNvPr>
          <p:cNvCxnSpPr>
            <a:cxnSpLocks/>
            <a:stCxn id="14" idx="1"/>
            <a:endCxn id="30" idx="1"/>
          </p:cNvCxnSpPr>
          <p:nvPr/>
        </p:nvCxnSpPr>
        <p:spPr>
          <a:xfrm rot="10800000" flipV="1">
            <a:off x="1129715" y="1554966"/>
            <a:ext cx="5613730" cy="3508236"/>
          </a:xfrm>
          <a:prstGeom prst="bentConnector3">
            <a:avLst>
              <a:gd name="adj1" fmla="val 10407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5346D6F-068C-A437-D944-34B31BD65B1C}"/>
              </a:ext>
            </a:extLst>
          </p:cNvPr>
          <p:cNvSpPr txBox="1"/>
          <p:nvPr/>
        </p:nvSpPr>
        <p:spPr>
          <a:xfrm>
            <a:off x="3904341" y="1515867"/>
            <a:ext cx="4383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8" name="Gerade Verbindung mit Pfeil 513">
            <a:extLst>
              <a:ext uri="{FF2B5EF4-FFF2-40B4-BE49-F238E27FC236}">
                <a16:creationId xmlns:a16="http://schemas.microsoft.com/office/drawing/2014/main" id="{70ED83A2-6778-E4C4-39D2-98525D3A1FD2}"/>
              </a:ext>
            </a:extLst>
          </p:cNvPr>
          <p:cNvCxnSpPr>
            <a:cxnSpLocks/>
            <a:stCxn id="14" idx="3"/>
            <a:endCxn id="453" idx="3"/>
          </p:cNvCxnSpPr>
          <p:nvPr/>
        </p:nvCxnSpPr>
        <p:spPr>
          <a:xfrm>
            <a:off x="7989260" y="1554966"/>
            <a:ext cx="3073025" cy="2807629"/>
          </a:xfrm>
          <a:prstGeom prst="bentConnector3">
            <a:avLst>
              <a:gd name="adj1" fmla="val 10743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BD881B1-046A-C38E-44D2-170D10C81C15}"/>
              </a:ext>
            </a:extLst>
          </p:cNvPr>
          <p:cNvSpPr txBox="1"/>
          <p:nvPr/>
        </p:nvSpPr>
        <p:spPr>
          <a:xfrm>
            <a:off x="9417554" y="1534337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1834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456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187336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77841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542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ktogramme Studiengänge">
            <a:extLst>
              <a:ext uri="{FF2B5EF4-FFF2-40B4-BE49-F238E27FC236}">
                <a16:creationId xmlns:a16="http://schemas.microsoft.com/office/drawing/2014/main" id="{9833D8B5-2DF0-A3A6-7229-8EA4C8B35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1966572">
            <a:off x="526206" y="756299"/>
            <a:ext cx="1781757" cy="1540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4" descr="Piktogramme Studiengänge">
            <a:extLst>
              <a:ext uri="{FF2B5EF4-FFF2-40B4-BE49-F238E27FC236}">
                <a16:creationId xmlns:a16="http://schemas.microsoft.com/office/drawing/2014/main" id="{FDA77B4C-CE8E-9200-3E04-C993CC8A0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20854901">
            <a:off x="1597730" y="2663352"/>
            <a:ext cx="3539351" cy="30594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4" descr="Piktogramme Studiengänge">
            <a:extLst>
              <a:ext uri="{FF2B5EF4-FFF2-40B4-BE49-F238E27FC236}">
                <a16:creationId xmlns:a16="http://schemas.microsoft.com/office/drawing/2014/main" id="{7FB319AB-24C6-CB54-7802-6BEA79AD8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33058" b="34221"/>
          <a:stretch/>
        </p:blipFill>
        <p:spPr bwMode="auto">
          <a:xfrm>
            <a:off x="6474692" y="1526092"/>
            <a:ext cx="5717308" cy="51953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4C03A0-39CD-ED73-7200-9608D80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98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Problemstellung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036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F06E9C0-F7BC-4617-744E-61F99945115F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21812EB-529A-8077-81F2-3B1CCFB4A5F3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A7FE1A0-C9FE-C458-CCEF-81BD8905995D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830952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10C1DAF-3613-8372-1EC4-4A31F0EC33D2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A758176-0592-382D-E0A6-7189F493192F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FB8ECB15-E4AE-86EF-A320-5CE3D3885F34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733117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982415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8022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142483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981586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78AF8E5-F9F8-C1E5-D3CA-8BC21FF7E265}"/>
              </a:ext>
            </a:extLst>
          </p:cNvPr>
          <p:cNvSpPr/>
          <p:nvPr/>
        </p:nvSpPr>
        <p:spPr>
          <a:xfrm>
            <a:off x="8453945" y="4011528"/>
            <a:ext cx="855932" cy="70888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Ticket Builder</a:t>
            </a: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E97A19-233A-B67E-B2A2-36A2ABBAD62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309877" y="4362595"/>
            <a:ext cx="559102" cy="3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C050D40-6349-45E7-4F76-827A2AFD3F6F}"/>
              </a:ext>
            </a:extLst>
          </p:cNvPr>
          <p:cNvSpPr txBox="1"/>
          <p:nvPr/>
        </p:nvSpPr>
        <p:spPr>
          <a:xfrm>
            <a:off x="9449656" y="40802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12223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78AF8E5-F9F8-C1E5-D3CA-8BC21FF7E265}"/>
              </a:ext>
            </a:extLst>
          </p:cNvPr>
          <p:cNvSpPr/>
          <p:nvPr/>
        </p:nvSpPr>
        <p:spPr>
          <a:xfrm>
            <a:off x="8453945" y="4011528"/>
            <a:ext cx="855932" cy="70888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Ticket Builder</a:t>
            </a: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E97A19-233A-B67E-B2A2-36A2ABBAD62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309877" y="4362595"/>
            <a:ext cx="559102" cy="3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C050D40-6349-45E7-4F76-827A2AFD3F6F}"/>
              </a:ext>
            </a:extLst>
          </p:cNvPr>
          <p:cNvSpPr txBox="1"/>
          <p:nvPr/>
        </p:nvSpPr>
        <p:spPr>
          <a:xfrm>
            <a:off x="9449656" y="40802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D3FF5F3-0739-5119-E4AD-CA3BC10C5A75}"/>
              </a:ext>
            </a:extLst>
          </p:cNvPr>
          <p:cNvSpPr/>
          <p:nvPr/>
        </p:nvSpPr>
        <p:spPr>
          <a:xfrm>
            <a:off x="6897136" y="5535764"/>
            <a:ext cx="996552" cy="694603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</a:t>
            </a:r>
          </a:p>
        </p:txBody>
      </p:sp>
      <p:cxnSp>
        <p:nvCxnSpPr>
          <p:cNvPr id="43" name="Gerade Verbindung mit Pfeil 506">
            <a:extLst>
              <a:ext uri="{FF2B5EF4-FFF2-40B4-BE49-F238E27FC236}">
                <a16:creationId xmlns:a16="http://schemas.microsoft.com/office/drawing/2014/main" id="{3F305908-54A8-955E-4630-AC7A9FB5341E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8594959" y="4012391"/>
            <a:ext cx="1169404" cy="2571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8B8A5E4-7BCA-5603-1268-756775780D87}"/>
              </a:ext>
            </a:extLst>
          </p:cNvPr>
          <p:cNvSpPr txBox="1"/>
          <p:nvPr/>
        </p:nvSpPr>
        <p:spPr>
          <a:xfrm>
            <a:off x="9127479" y="56421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161805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78AF8E5-F9F8-C1E5-D3CA-8BC21FF7E265}"/>
              </a:ext>
            </a:extLst>
          </p:cNvPr>
          <p:cNvSpPr/>
          <p:nvPr/>
        </p:nvSpPr>
        <p:spPr>
          <a:xfrm>
            <a:off x="8453945" y="4011528"/>
            <a:ext cx="855932" cy="70888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Ticket Builder</a:t>
            </a: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E97A19-233A-B67E-B2A2-36A2ABBAD62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309877" y="4362595"/>
            <a:ext cx="559102" cy="3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C050D40-6349-45E7-4F76-827A2AFD3F6F}"/>
              </a:ext>
            </a:extLst>
          </p:cNvPr>
          <p:cNvSpPr txBox="1"/>
          <p:nvPr/>
        </p:nvSpPr>
        <p:spPr>
          <a:xfrm>
            <a:off x="9449656" y="40802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D3FF5F3-0739-5119-E4AD-CA3BC10C5A75}"/>
              </a:ext>
            </a:extLst>
          </p:cNvPr>
          <p:cNvSpPr/>
          <p:nvPr/>
        </p:nvSpPr>
        <p:spPr>
          <a:xfrm>
            <a:off x="6897136" y="5535764"/>
            <a:ext cx="996552" cy="694603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</a:t>
            </a:r>
          </a:p>
        </p:txBody>
      </p:sp>
      <p:cxnSp>
        <p:nvCxnSpPr>
          <p:cNvPr id="43" name="Gerade Verbindung mit Pfeil 506">
            <a:extLst>
              <a:ext uri="{FF2B5EF4-FFF2-40B4-BE49-F238E27FC236}">
                <a16:creationId xmlns:a16="http://schemas.microsoft.com/office/drawing/2014/main" id="{3F305908-54A8-955E-4630-AC7A9FB5341E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8594959" y="4012391"/>
            <a:ext cx="1169404" cy="2571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8B8A5E4-7BCA-5603-1268-756775780D87}"/>
              </a:ext>
            </a:extLst>
          </p:cNvPr>
          <p:cNvSpPr txBox="1"/>
          <p:nvPr/>
        </p:nvSpPr>
        <p:spPr>
          <a:xfrm>
            <a:off x="9127479" y="56421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8D7DFA2-CC11-3826-CD0B-6C6DE40DB8B6}"/>
              </a:ext>
            </a:extLst>
          </p:cNvPr>
          <p:cNvSpPr/>
          <p:nvPr/>
        </p:nvSpPr>
        <p:spPr>
          <a:xfrm>
            <a:off x="6983517" y="4010001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Ticket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E2C237A-C8EC-B6CB-163A-270FD81D9C7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395413" y="4712135"/>
            <a:ext cx="1" cy="823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9A3C5EE-D3C1-ED92-8785-43AB8D3427B9}"/>
              </a:ext>
            </a:extLst>
          </p:cNvPr>
          <p:cNvSpPr txBox="1"/>
          <p:nvPr/>
        </p:nvSpPr>
        <p:spPr>
          <a:xfrm>
            <a:off x="7366353" y="5136024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4D9FF2C-515A-C2F1-4864-C85111826C3B}"/>
              </a:ext>
            </a:extLst>
          </p:cNvPr>
          <p:cNvSpPr txBox="1"/>
          <p:nvPr/>
        </p:nvSpPr>
        <p:spPr>
          <a:xfrm>
            <a:off x="7378954" y="4696473"/>
            <a:ext cx="49219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0…</a:t>
            </a:r>
            <a:r>
              <a:rPr lang="bg-BG" sz="1100" dirty="0"/>
              <a:t>*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582683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78AF8E5-F9F8-C1E5-D3CA-8BC21FF7E265}"/>
              </a:ext>
            </a:extLst>
          </p:cNvPr>
          <p:cNvSpPr/>
          <p:nvPr/>
        </p:nvSpPr>
        <p:spPr>
          <a:xfrm>
            <a:off x="8453945" y="4011528"/>
            <a:ext cx="855932" cy="70888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Ticket Builder</a:t>
            </a: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E97A19-233A-B67E-B2A2-36A2ABBAD62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309877" y="4362595"/>
            <a:ext cx="559102" cy="3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C050D40-6349-45E7-4F76-827A2AFD3F6F}"/>
              </a:ext>
            </a:extLst>
          </p:cNvPr>
          <p:cNvSpPr txBox="1"/>
          <p:nvPr/>
        </p:nvSpPr>
        <p:spPr>
          <a:xfrm>
            <a:off x="9449656" y="40802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D3FF5F3-0739-5119-E4AD-CA3BC10C5A75}"/>
              </a:ext>
            </a:extLst>
          </p:cNvPr>
          <p:cNvSpPr/>
          <p:nvPr/>
        </p:nvSpPr>
        <p:spPr>
          <a:xfrm>
            <a:off x="6897136" y="5535764"/>
            <a:ext cx="996552" cy="694603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</a:t>
            </a:r>
          </a:p>
        </p:txBody>
      </p:sp>
      <p:cxnSp>
        <p:nvCxnSpPr>
          <p:cNvPr id="43" name="Gerade Verbindung mit Pfeil 506">
            <a:extLst>
              <a:ext uri="{FF2B5EF4-FFF2-40B4-BE49-F238E27FC236}">
                <a16:creationId xmlns:a16="http://schemas.microsoft.com/office/drawing/2014/main" id="{3F305908-54A8-955E-4630-AC7A9FB5341E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8594959" y="4012391"/>
            <a:ext cx="1169404" cy="2571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8B8A5E4-7BCA-5603-1268-756775780D87}"/>
              </a:ext>
            </a:extLst>
          </p:cNvPr>
          <p:cNvSpPr txBox="1"/>
          <p:nvPr/>
        </p:nvSpPr>
        <p:spPr>
          <a:xfrm>
            <a:off x="9127479" y="56421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8D7DFA2-CC11-3826-CD0B-6C6DE40DB8B6}"/>
              </a:ext>
            </a:extLst>
          </p:cNvPr>
          <p:cNvSpPr/>
          <p:nvPr/>
        </p:nvSpPr>
        <p:spPr>
          <a:xfrm>
            <a:off x="6983517" y="4010001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Ticket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E2C237A-C8EC-B6CB-163A-270FD81D9C7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395413" y="4712135"/>
            <a:ext cx="1" cy="823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9A3C5EE-D3C1-ED92-8785-43AB8D3427B9}"/>
              </a:ext>
            </a:extLst>
          </p:cNvPr>
          <p:cNvSpPr txBox="1"/>
          <p:nvPr/>
        </p:nvSpPr>
        <p:spPr>
          <a:xfrm>
            <a:off x="7366353" y="5136024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4D9FF2C-515A-C2F1-4864-C85111826C3B}"/>
              </a:ext>
            </a:extLst>
          </p:cNvPr>
          <p:cNvSpPr txBox="1"/>
          <p:nvPr/>
        </p:nvSpPr>
        <p:spPr>
          <a:xfrm>
            <a:off x="7378954" y="4696473"/>
            <a:ext cx="49219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F628D1-A636-3409-01EA-07CA1D9A94E9}"/>
              </a:ext>
            </a:extLst>
          </p:cNvPr>
          <p:cNvCxnSpPr>
            <a:cxnSpLocks/>
          </p:cNvCxnSpPr>
          <p:nvPr/>
        </p:nvCxnSpPr>
        <p:spPr>
          <a:xfrm flipH="1" flipV="1">
            <a:off x="7807310" y="4361068"/>
            <a:ext cx="646636" cy="4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18F353B3-1C49-E9F6-AD3C-5F107FC8BFA5}"/>
              </a:ext>
            </a:extLst>
          </p:cNvPr>
          <p:cNvSpPr txBox="1"/>
          <p:nvPr/>
        </p:nvSpPr>
        <p:spPr>
          <a:xfrm>
            <a:off x="7855931" y="4109067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2963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3F76C-51AB-9853-5352-6E9E1DC6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8A41E-16BA-7C9C-DDA8-9E2C119C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A0217C2-86F1-E14F-7A6B-82F4CCE86E1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rgbClr val="1831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1831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1831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1831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1831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Steigende Komplexität der Anlagen und Anlagenkomponenten ohne Existenz geeigneter Testmechanismen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EC01C5-FA1C-DF85-7F91-097566B1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123" y="3429000"/>
            <a:ext cx="6781800" cy="23431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D15385-8B43-2FAE-8147-EA3DEA12904A}"/>
              </a:ext>
            </a:extLst>
          </p:cNvPr>
          <p:cNvSpPr txBox="1"/>
          <p:nvPr/>
        </p:nvSpPr>
        <p:spPr>
          <a:xfrm>
            <a:off x="5768255" y="5782488"/>
            <a:ext cx="233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F253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Quelle</a:t>
            </a:r>
            <a:r>
              <a:rPr lang="bg-BG" sz="1200" u="sng" dirty="0">
                <a:solidFill>
                  <a:srgbClr val="0F253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1200" u="sng" dirty="0" err="1">
                <a:solidFill>
                  <a:srgbClr val="0F2539"/>
                </a:solidFill>
              </a:rPr>
              <a:t>Plattform</a:t>
            </a:r>
            <a:r>
              <a:rPr lang="en-US" sz="1200" u="sng" dirty="0">
                <a:solidFill>
                  <a:srgbClr val="0F2539"/>
                </a:solidFill>
              </a:rPr>
              <a:t> </a:t>
            </a:r>
            <a:r>
              <a:rPr lang="en-US" sz="1200" u="sng" dirty="0" err="1">
                <a:solidFill>
                  <a:srgbClr val="0F2539"/>
                </a:solidFill>
              </a:rPr>
              <a:t>Industrie</a:t>
            </a:r>
            <a:r>
              <a:rPr lang="en-US" sz="1200" u="sng" dirty="0">
                <a:solidFill>
                  <a:srgbClr val="0F2539"/>
                </a:solidFill>
              </a:rPr>
              <a:t> 4.0</a:t>
            </a:r>
            <a:endParaRPr lang="de-DE" sz="1200" u="sng" dirty="0">
              <a:solidFill>
                <a:srgbClr val="0F25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8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78AF8E5-F9F8-C1E5-D3CA-8BC21FF7E265}"/>
              </a:ext>
            </a:extLst>
          </p:cNvPr>
          <p:cNvSpPr/>
          <p:nvPr/>
        </p:nvSpPr>
        <p:spPr>
          <a:xfrm>
            <a:off x="8453945" y="4011528"/>
            <a:ext cx="855932" cy="70888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Ticket Builder</a:t>
            </a: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E97A19-233A-B67E-B2A2-36A2ABBAD62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309877" y="4362595"/>
            <a:ext cx="559102" cy="3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C050D40-6349-45E7-4F76-827A2AFD3F6F}"/>
              </a:ext>
            </a:extLst>
          </p:cNvPr>
          <p:cNvSpPr txBox="1"/>
          <p:nvPr/>
        </p:nvSpPr>
        <p:spPr>
          <a:xfrm>
            <a:off x="9449656" y="40802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D3FF5F3-0739-5119-E4AD-CA3BC10C5A75}"/>
              </a:ext>
            </a:extLst>
          </p:cNvPr>
          <p:cNvSpPr/>
          <p:nvPr/>
        </p:nvSpPr>
        <p:spPr>
          <a:xfrm>
            <a:off x="6897136" y="5535764"/>
            <a:ext cx="996552" cy="694603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</a:t>
            </a:r>
          </a:p>
        </p:txBody>
      </p:sp>
      <p:cxnSp>
        <p:nvCxnSpPr>
          <p:cNvPr id="43" name="Gerade Verbindung mit Pfeil 506">
            <a:extLst>
              <a:ext uri="{FF2B5EF4-FFF2-40B4-BE49-F238E27FC236}">
                <a16:creationId xmlns:a16="http://schemas.microsoft.com/office/drawing/2014/main" id="{3F305908-54A8-955E-4630-AC7A9FB5341E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8594959" y="4012391"/>
            <a:ext cx="1169404" cy="2571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8B8A5E4-7BCA-5603-1268-756775780D87}"/>
              </a:ext>
            </a:extLst>
          </p:cNvPr>
          <p:cNvSpPr txBox="1"/>
          <p:nvPr/>
        </p:nvSpPr>
        <p:spPr>
          <a:xfrm>
            <a:off x="9127479" y="56421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8D7DFA2-CC11-3826-CD0B-6C6DE40DB8B6}"/>
              </a:ext>
            </a:extLst>
          </p:cNvPr>
          <p:cNvSpPr/>
          <p:nvPr/>
        </p:nvSpPr>
        <p:spPr>
          <a:xfrm>
            <a:off x="6983517" y="4010001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Ticket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E2C237A-C8EC-B6CB-163A-270FD81D9C7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395413" y="4712135"/>
            <a:ext cx="1" cy="823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9A3C5EE-D3C1-ED92-8785-43AB8D3427B9}"/>
              </a:ext>
            </a:extLst>
          </p:cNvPr>
          <p:cNvSpPr txBox="1"/>
          <p:nvPr/>
        </p:nvSpPr>
        <p:spPr>
          <a:xfrm>
            <a:off x="7366353" y="5136024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4D9FF2C-515A-C2F1-4864-C85111826C3B}"/>
              </a:ext>
            </a:extLst>
          </p:cNvPr>
          <p:cNvSpPr txBox="1"/>
          <p:nvPr/>
        </p:nvSpPr>
        <p:spPr>
          <a:xfrm>
            <a:off x="7378954" y="4696473"/>
            <a:ext cx="49219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F628D1-A636-3409-01EA-07CA1D9A94E9}"/>
              </a:ext>
            </a:extLst>
          </p:cNvPr>
          <p:cNvCxnSpPr>
            <a:cxnSpLocks/>
          </p:cNvCxnSpPr>
          <p:nvPr/>
        </p:nvCxnSpPr>
        <p:spPr>
          <a:xfrm flipH="1" flipV="1">
            <a:off x="7807310" y="4361068"/>
            <a:ext cx="646636" cy="4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18F353B3-1C49-E9F6-AD3C-5F107FC8BFA5}"/>
              </a:ext>
            </a:extLst>
          </p:cNvPr>
          <p:cNvSpPr txBox="1"/>
          <p:nvPr/>
        </p:nvSpPr>
        <p:spPr>
          <a:xfrm>
            <a:off x="7855931" y="4109067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builds</a:t>
            </a:r>
            <a:endParaRPr lang="de-DE" sz="11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3104E5C-1B23-18A7-7E51-83B38375BA60}"/>
              </a:ext>
            </a:extLst>
          </p:cNvPr>
          <p:cNvCxnSpPr>
            <a:cxnSpLocks/>
          </p:cNvCxnSpPr>
          <p:nvPr/>
        </p:nvCxnSpPr>
        <p:spPr>
          <a:xfrm flipV="1">
            <a:off x="7395414" y="3215496"/>
            <a:ext cx="0" cy="7945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2EC8F4B7-2685-43D9-8A95-8021BB7BD3C1}"/>
              </a:ext>
            </a:extLst>
          </p:cNvPr>
          <p:cNvSpPr txBox="1"/>
          <p:nvPr/>
        </p:nvSpPr>
        <p:spPr>
          <a:xfrm>
            <a:off x="7380047" y="3575355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F4986F3-C66C-2314-9983-242F6456282D}"/>
              </a:ext>
            </a:extLst>
          </p:cNvPr>
          <p:cNvSpPr txBox="1"/>
          <p:nvPr/>
        </p:nvSpPr>
        <p:spPr>
          <a:xfrm>
            <a:off x="7395680" y="3199803"/>
            <a:ext cx="505151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1…</a:t>
            </a:r>
            <a:r>
              <a:rPr lang="bg-BG" sz="1100" dirty="0"/>
              <a:t>*</a:t>
            </a:r>
            <a:endParaRPr lang="de-DE" sz="11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21E77CA-53EE-63E9-C8E8-2ECCD1F1481B}"/>
              </a:ext>
            </a:extLst>
          </p:cNvPr>
          <p:cNvSpPr/>
          <p:nvPr/>
        </p:nvSpPr>
        <p:spPr>
          <a:xfrm>
            <a:off x="6910484" y="2462569"/>
            <a:ext cx="969858" cy="75292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     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18709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78AF8E5-F9F8-C1E5-D3CA-8BC21FF7E265}"/>
              </a:ext>
            </a:extLst>
          </p:cNvPr>
          <p:cNvSpPr/>
          <p:nvPr/>
        </p:nvSpPr>
        <p:spPr>
          <a:xfrm>
            <a:off x="8453945" y="4011528"/>
            <a:ext cx="855932" cy="70888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Ticket Builder</a:t>
            </a: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E97A19-233A-B67E-B2A2-36A2ABBAD62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309877" y="4362595"/>
            <a:ext cx="559102" cy="3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C050D40-6349-45E7-4F76-827A2AFD3F6F}"/>
              </a:ext>
            </a:extLst>
          </p:cNvPr>
          <p:cNvSpPr txBox="1"/>
          <p:nvPr/>
        </p:nvSpPr>
        <p:spPr>
          <a:xfrm>
            <a:off x="9449656" y="40802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D3FF5F3-0739-5119-E4AD-CA3BC10C5A75}"/>
              </a:ext>
            </a:extLst>
          </p:cNvPr>
          <p:cNvSpPr/>
          <p:nvPr/>
        </p:nvSpPr>
        <p:spPr>
          <a:xfrm>
            <a:off x="6897136" y="5535764"/>
            <a:ext cx="996552" cy="694603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</a:t>
            </a:r>
          </a:p>
        </p:txBody>
      </p:sp>
      <p:cxnSp>
        <p:nvCxnSpPr>
          <p:cNvPr id="43" name="Gerade Verbindung mit Pfeil 506">
            <a:extLst>
              <a:ext uri="{FF2B5EF4-FFF2-40B4-BE49-F238E27FC236}">
                <a16:creationId xmlns:a16="http://schemas.microsoft.com/office/drawing/2014/main" id="{3F305908-54A8-955E-4630-AC7A9FB5341E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8594959" y="4012391"/>
            <a:ext cx="1169404" cy="2571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8B8A5E4-7BCA-5603-1268-756775780D87}"/>
              </a:ext>
            </a:extLst>
          </p:cNvPr>
          <p:cNvSpPr txBox="1"/>
          <p:nvPr/>
        </p:nvSpPr>
        <p:spPr>
          <a:xfrm>
            <a:off x="9127479" y="56421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8D7DFA2-CC11-3826-CD0B-6C6DE40DB8B6}"/>
              </a:ext>
            </a:extLst>
          </p:cNvPr>
          <p:cNvSpPr/>
          <p:nvPr/>
        </p:nvSpPr>
        <p:spPr>
          <a:xfrm>
            <a:off x="6983517" y="4010001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Ticket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E2C237A-C8EC-B6CB-163A-270FD81D9C7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395413" y="4712135"/>
            <a:ext cx="1" cy="823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9A3C5EE-D3C1-ED92-8785-43AB8D3427B9}"/>
              </a:ext>
            </a:extLst>
          </p:cNvPr>
          <p:cNvSpPr txBox="1"/>
          <p:nvPr/>
        </p:nvSpPr>
        <p:spPr>
          <a:xfrm>
            <a:off x="7366353" y="5136024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4D9FF2C-515A-C2F1-4864-C85111826C3B}"/>
              </a:ext>
            </a:extLst>
          </p:cNvPr>
          <p:cNvSpPr txBox="1"/>
          <p:nvPr/>
        </p:nvSpPr>
        <p:spPr>
          <a:xfrm>
            <a:off x="7378954" y="4696473"/>
            <a:ext cx="49219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F628D1-A636-3409-01EA-07CA1D9A94E9}"/>
              </a:ext>
            </a:extLst>
          </p:cNvPr>
          <p:cNvCxnSpPr>
            <a:cxnSpLocks/>
          </p:cNvCxnSpPr>
          <p:nvPr/>
        </p:nvCxnSpPr>
        <p:spPr>
          <a:xfrm flipH="1" flipV="1">
            <a:off x="7807310" y="4361068"/>
            <a:ext cx="646636" cy="4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18F353B3-1C49-E9F6-AD3C-5F107FC8BFA5}"/>
              </a:ext>
            </a:extLst>
          </p:cNvPr>
          <p:cNvSpPr txBox="1"/>
          <p:nvPr/>
        </p:nvSpPr>
        <p:spPr>
          <a:xfrm>
            <a:off x="7855931" y="4109067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builds</a:t>
            </a:r>
            <a:endParaRPr lang="de-DE" sz="11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3104E5C-1B23-18A7-7E51-83B38375BA60}"/>
              </a:ext>
            </a:extLst>
          </p:cNvPr>
          <p:cNvCxnSpPr>
            <a:cxnSpLocks/>
          </p:cNvCxnSpPr>
          <p:nvPr/>
        </p:nvCxnSpPr>
        <p:spPr>
          <a:xfrm flipV="1">
            <a:off x="7395414" y="3215496"/>
            <a:ext cx="0" cy="7945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2EC8F4B7-2685-43D9-8A95-8021BB7BD3C1}"/>
              </a:ext>
            </a:extLst>
          </p:cNvPr>
          <p:cNvSpPr txBox="1"/>
          <p:nvPr/>
        </p:nvSpPr>
        <p:spPr>
          <a:xfrm>
            <a:off x="7380047" y="3575355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F4986F3-C66C-2314-9983-242F6456282D}"/>
              </a:ext>
            </a:extLst>
          </p:cNvPr>
          <p:cNvSpPr txBox="1"/>
          <p:nvPr/>
        </p:nvSpPr>
        <p:spPr>
          <a:xfrm>
            <a:off x="7395680" y="3199803"/>
            <a:ext cx="505151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1…</a:t>
            </a:r>
            <a:r>
              <a:rPr lang="bg-BG" sz="1100" dirty="0"/>
              <a:t>*</a:t>
            </a:r>
            <a:endParaRPr lang="de-DE" sz="11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21E77CA-53EE-63E9-C8E8-2ECCD1F1481B}"/>
              </a:ext>
            </a:extLst>
          </p:cNvPr>
          <p:cNvSpPr/>
          <p:nvPr/>
        </p:nvSpPr>
        <p:spPr>
          <a:xfrm>
            <a:off x="6910484" y="2462569"/>
            <a:ext cx="969858" cy="75292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      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8DB39A2-EC30-A14C-C1F5-00FA9352DA2B}"/>
              </a:ext>
            </a:extLst>
          </p:cNvPr>
          <p:cNvCxnSpPr>
            <a:cxnSpLocks/>
          </p:cNvCxnSpPr>
          <p:nvPr/>
        </p:nvCxnSpPr>
        <p:spPr>
          <a:xfrm flipH="1">
            <a:off x="7880342" y="2836018"/>
            <a:ext cx="902665" cy="3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A712AD0-338A-256B-D30F-14D97DA491E7}"/>
              </a:ext>
            </a:extLst>
          </p:cNvPr>
          <p:cNvSpPr txBox="1"/>
          <p:nvPr/>
        </p:nvSpPr>
        <p:spPr>
          <a:xfrm>
            <a:off x="7876596" y="2571819"/>
            <a:ext cx="85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deserializes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640511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78AF8E5-F9F8-C1E5-D3CA-8BC21FF7E265}"/>
              </a:ext>
            </a:extLst>
          </p:cNvPr>
          <p:cNvSpPr/>
          <p:nvPr/>
        </p:nvSpPr>
        <p:spPr>
          <a:xfrm>
            <a:off x="8453945" y="4011528"/>
            <a:ext cx="855932" cy="70888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Ticket Builder</a:t>
            </a: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E97A19-233A-B67E-B2A2-36A2ABBAD62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309877" y="4362595"/>
            <a:ext cx="559102" cy="3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C050D40-6349-45E7-4F76-827A2AFD3F6F}"/>
              </a:ext>
            </a:extLst>
          </p:cNvPr>
          <p:cNvSpPr txBox="1"/>
          <p:nvPr/>
        </p:nvSpPr>
        <p:spPr>
          <a:xfrm>
            <a:off x="9449656" y="40802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D3FF5F3-0739-5119-E4AD-CA3BC10C5A75}"/>
              </a:ext>
            </a:extLst>
          </p:cNvPr>
          <p:cNvSpPr/>
          <p:nvPr/>
        </p:nvSpPr>
        <p:spPr>
          <a:xfrm>
            <a:off x="6897136" y="5535764"/>
            <a:ext cx="996552" cy="694603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</a:t>
            </a:r>
          </a:p>
        </p:txBody>
      </p:sp>
      <p:cxnSp>
        <p:nvCxnSpPr>
          <p:cNvPr id="43" name="Gerade Verbindung mit Pfeil 506">
            <a:extLst>
              <a:ext uri="{FF2B5EF4-FFF2-40B4-BE49-F238E27FC236}">
                <a16:creationId xmlns:a16="http://schemas.microsoft.com/office/drawing/2014/main" id="{3F305908-54A8-955E-4630-AC7A9FB5341E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8594959" y="4012391"/>
            <a:ext cx="1169404" cy="2571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8B8A5E4-7BCA-5603-1268-756775780D87}"/>
              </a:ext>
            </a:extLst>
          </p:cNvPr>
          <p:cNvSpPr txBox="1"/>
          <p:nvPr/>
        </p:nvSpPr>
        <p:spPr>
          <a:xfrm>
            <a:off x="9127479" y="56421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8D7DFA2-CC11-3826-CD0B-6C6DE40DB8B6}"/>
              </a:ext>
            </a:extLst>
          </p:cNvPr>
          <p:cNvSpPr/>
          <p:nvPr/>
        </p:nvSpPr>
        <p:spPr>
          <a:xfrm>
            <a:off x="6983517" y="4010001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Ticket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E2C237A-C8EC-B6CB-163A-270FD81D9C7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395413" y="4712135"/>
            <a:ext cx="1" cy="823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9A3C5EE-D3C1-ED92-8785-43AB8D3427B9}"/>
              </a:ext>
            </a:extLst>
          </p:cNvPr>
          <p:cNvSpPr txBox="1"/>
          <p:nvPr/>
        </p:nvSpPr>
        <p:spPr>
          <a:xfrm>
            <a:off x="7366353" y="5136024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4D9FF2C-515A-C2F1-4864-C85111826C3B}"/>
              </a:ext>
            </a:extLst>
          </p:cNvPr>
          <p:cNvSpPr txBox="1"/>
          <p:nvPr/>
        </p:nvSpPr>
        <p:spPr>
          <a:xfrm>
            <a:off x="7378954" y="4696473"/>
            <a:ext cx="49219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F628D1-A636-3409-01EA-07CA1D9A94E9}"/>
              </a:ext>
            </a:extLst>
          </p:cNvPr>
          <p:cNvCxnSpPr>
            <a:cxnSpLocks/>
          </p:cNvCxnSpPr>
          <p:nvPr/>
        </p:nvCxnSpPr>
        <p:spPr>
          <a:xfrm flipH="1" flipV="1">
            <a:off x="7807310" y="4361068"/>
            <a:ext cx="646636" cy="4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18F353B3-1C49-E9F6-AD3C-5F107FC8BFA5}"/>
              </a:ext>
            </a:extLst>
          </p:cNvPr>
          <p:cNvSpPr txBox="1"/>
          <p:nvPr/>
        </p:nvSpPr>
        <p:spPr>
          <a:xfrm>
            <a:off x="7855931" y="4109067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builds</a:t>
            </a:r>
            <a:endParaRPr lang="de-DE" sz="11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3104E5C-1B23-18A7-7E51-83B38375BA60}"/>
              </a:ext>
            </a:extLst>
          </p:cNvPr>
          <p:cNvCxnSpPr>
            <a:cxnSpLocks/>
          </p:cNvCxnSpPr>
          <p:nvPr/>
        </p:nvCxnSpPr>
        <p:spPr>
          <a:xfrm flipV="1">
            <a:off x="7395414" y="3215496"/>
            <a:ext cx="0" cy="7945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2EC8F4B7-2685-43D9-8A95-8021BB7BD3C1}"/>
              </a:ext>
            </a:extLst>
          </p:cNvPr>
          <p:cNvSpPr txBox="1"/>
          <p:nvPr/>
        </p:nvSpPr>
        <p:spPr>
          <a:xfrm>
            <a:off x="7380047" y="3575355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F4986F3-C66C-2314-9983-242F6456282D}"/>
              </a:ext>
            </a:extLst>
          </p:cNvPr>
          <p:cNvSpPr txBox="1"/>
          <p:nvPr/>
        </p:nvSpPr>
        <p:spPr>
          <a:xfrm>
            <a:off x="7395680" y="3199803"/>
            <a:ext cx="505151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1…</a:t>
            </a:r>
            <a:r>
              <a:rPr lang="bg-BG" sz="1100" dirty="0"/>
              <a:t>*</a:t>
            </a:r>
            <a:endParaRPr lang="de-DE" sz="11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21E77CA-53EE-63E9-C8E8-2ECCD1F1481B}"/>
              </a:ext>
            </a:extLst>
          </p:cNvPr>
          <p:cNvSpPr/>
          <p:nvPr/>
        </p:nvSpPr>
        <p:spPr>
          <a:xfrm>
            <a:off x="6910484" y="2462569"/>
            <a:ext cx="969858" cy="75292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      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8DB39A2-EC30-A14C-C1F5-00FA9352DA2B}"/>
              </a:ext>
            </a:extLst>
          </p:cNvPr>
          <p:cNvCxnSpPr>
            <a:cxnSpLocks/>
          </p:cNvCxnSpPr>
          <p:nvPr/>
        </p:nvCxnSpPr>
        <p:spPr>
          <a:xfrm flipH="1">
            <a:off x="7880342" y="2836018"/>
            <a:ext cx="902665" cy="3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A712AD0-338A-256B-D30F-14D97DA491E7}"/>
              </a:ext>
            </a:extLst>
          </p:cNvPr>
          <p:cNvSpPr txBox="1"/>
          <p:nvPr/>
        </p:nvSpPr>
        <p:spPr>
          <a:xfrm>
            <a:off x="7876596" y="2571819"/>
            <a:ext cx="85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deserializes</a:t>
            </a:r>
            <a:endParaRPr lang="de-DE" sz="11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1186B069-8659-EEB4-8B6B-617E5CB7AC63}"/>
              </a:ext>
            </a:extLst>
          </p:cNvPr>
          <p:cNvCxnSpPr>
            <a:cxnSpLocks/>
          </p:cNvCxnSpPr>
          <p:nvPr/>
        </p:nvCxnSpPr>
        <p:spPr>
          <a:xfrm flipV="1">
            <a:off x="5549178" y="2839032"/>
            <a:ext cx="1361306" cy="62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6E73082E-E8D1-F90D-21E7-CCA7290F9079}"/>
              </a:ext>
            </a:extLst>
          </p:cNvPr>
          <p:cNvSpPr txBox="1"/>
          <p:nvPr/>
        </p:nvSpPr>
        <p:spPr>
          <a:xfrm>
            <a:off x="5590307" y="2428800"/>
            <a:ext cx="1228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performs</a:t>
            </a:r>
            <a:r>
              <a:rPr lang="en-US" sz="1100" b="1" dirty="0"/>
              <a:t> </a:t>
            </a:r>
            <a:r>
              <a:rPr lang="en-US" sz="1100" dirty="0"/>
              <a:t>tests</a:t>
            </a:r>
            <a:r>
              <a:rPr lang="en-US" sz="1100" b="1" dirty="0"/>
              <a:t> </a:t>
            </a:r>
            <a:r>
              <a:rPr lang="en-US" sz="1100" dirty="0"/>
              <a:t>against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77520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78AF8E5-F9F8-C1E5-D3CA-8BC21FF7E265}"/>
              </a:ext>
            </a:extLst>
          </p:cNvPr>
          <p:cNvSpPr/>
          <p:nvPr/>
        </p:nvSpPr>
        <p:spPr>
          <a:xfrm>
            <a:off x="8453945" y="4011528"/>
            <a:ext cx="855932" cy="70888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Ticket Builder</a:t>
            </a: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E97A19-233A-B67E-B2A2-36A2ABBAD62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309877" y="4362595"/>
            <a:ext cx="559102" cy="3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C050D40-6349-45E7-4F76-827A2AFD3F6F}"/>
              </a:ext>
            </a:extLst>
          </p:cNvPr>
          <p:cNvSpPr txBox="1"/>
          <p:nvPr/>
        </p:nvSpPr>
        <p:spPr>
          <a:xfrm>
            <a:off x="9449656" y="40802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D3FF5F3-0739-5119-E4AD-CA3BC10C5A75}"/>
              </a:ext>
            </a:extLst>
          </p:cNvPr>
          <p:cNvSpPr/>
          <p:nvPr/>
        </p:nvSpPr>
        <p:spPr>
          <a:xfrm>
            <a:off x="6897136" y="5535764"/>
            <a:ext cx="996552" cy="694603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</a:t>
            </a:r>
          </a:p>
        </p:txBody>
      </p:sp>
      <p:cxnSp>
        <p:nvCxnSpPr>
          <p:cNvPr id="43" name="Gerade Verbindung mit Pfeil 506">
            <a:extLst>
              <a:ext uri="{FF2B5EF4-FFF2-40B4-BE49-F238E27FC236}">
                <a16:creationId xmlns:a16="http://schemas.microsoft.com/office/drawing/2014/main" id="{3F305908-54A8-955E-4630-AC7A9FB5341E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8594959" y="4012391"/>
            <a:ext cx="1169404" cy="2571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8B8A5E4-7BCA-5603-1268-756775780D87}"/>
              </a:ext>
            </a:extLst>
          </p:cNvPr>
          <p:cNvSpPr txBox="1"/>
          <p:nvPr/>
        </p:nvSpPr>
        <p:spPr>
          <a:xfrm>
            <a:off x="9127479" y="56421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8D7DFA2-CC11-3826-CD0B-6C6DE40DB8B6}"/>
              </a:ext>
            </a:extLst>
          </p:cNvPr>
          <p:cNvSpPr/>
          <p:nvPr/>
        </p:nvSpPr>
        <p:spPr>
          <a:xfrm>
            <a:off x="6983517" y="4010001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Ticket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E2C237A-C8EC-B6CB-163A-270FD81D9C7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395413" y="4712135"/>
            <a:ext cx="1" cy="823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9A3C5EE-D3C1-ED92-8785-43AB8D3427B9}"/>
              </a:ext>
            </a:extLst>
          </p:cNvPr>
          <p:cNvSpPr txBox="1"/>
          <p:nvPr/>
        </p:nvSpPr>
        <p:spPr>
          <a:xfrm>
            <a:off x="7366353" y="5136024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4D9FF2C-515A-C2F1-4864-C85111826C3B}"/>
              </a:ext>
            </a:extLst>
          </p:cNvPr>
          <p:cNvSpPr txBox="1"/>
          <p:nvPr/>
        </p:nvSpPr>
        <p:spPr>
          <a:xfrm>
            <a:off x="7378954" y="4696473"/>
            <a:ext cx="49219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F628D1-A636-3409-01EA-07CA1D9A94E9}"/>
              </a:ext>
            </a:extLst>
          </p:cNvPr>
          <p:cNvCxnSpPr>
            <a:cxnSpLocks/>
          </p:cNvCxnSpPr>
          <p:nvPr/>
        </p:nvCxnSpPr>
        <p:spPr>
          <a:xfrm flipH="1" flipV="1">
            <a:off x="7807310" y="4361068"/>
            <a:ext cx="646636" cy="4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18F353B3-1C49-E9F6-AD3C-5F107FC8BFA5}"/>
              </a:ext>
            </a:extLst>
          </p:cNvPr>
          <p:cNvSpPr txBox="1"/>
          <p:nvPr/>
        </p:nvSpPr>
        <p:spPr>
          <a:xfrm>
            <a:off x="7855931" y="4109067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builds</a:t>
            </a:r>
            <a:endParaRPr lang="de-DE" sz="11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3104E5C-1B23-18A7-7E51-83B38375BA60}"/>
              </a:ext>
            </a:extLst>
          </p:cNvPr>
          <p:cNvCxnSpPr>
            <a:cxnSpLocks/>
          </p:cNvCxnSpPr>
          <p:nvPr/>
        </p:nvCxnSpPr>
        <p:spPr>
          <a:xfrm flipV="1">
            <a:off x="7395414" y="3215496"/>
            <a:ext cx="0" cy="7945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2EC8F4B7-2685-43D9-8A95-8021BB7BD3C1}"/>
              </a:ext>
            </a:extLst>
          </p:cNvPr>
          <p:cNvSpPr txBox="1"/>
          <p:nvPr/>
        </p:nvSpPr>
        <p:spPr>
          <a:xfrm>
            <a:off x="7380047" y="3575355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F4986F3-C66C-2314-9983-242F6456282D}"/>
              </a:ext>
            </a:extLst>
          </p:cNvPr>
          <p:cNvSpPr txBox="1"/>
          <p:nvPr/>
        </p:nvSpPr>
        <p:spPr>
          <a:xfrm>
            <a:off x="7395680" y="3199803"/>
            <a:ext cx="505151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1…</a:t>
            </a:r>
            <a:r>
              <a:rPr lang="bg-BG" sz="1100" dirty="0"/>
              <a:t>*</a:t>
            </a:r>
            <a:endParaRPr lang="de-DE" sz="11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21E77CA-53EE-63E9-C8E8-2ECCD1F1481B}"/>
              </a:ext>
            </a:extLst>
          </p:cNvPr>
          <p:cNvSpPr/>
          <p:nvPr/>
        </p:nvSpPr>
        <p:spPr>
          <a:xfrm>
            <a:off x="6910484" y="2462569"/>
            <a:ext cx="969858" cy="75292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      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8DB39A2-EC30-A14C-C1F5-00FA9352DA2B}"/>
              </a:ext>
            </a:extLst>
          </p:cNvPr>
          <p:cNvCxnSpPr>
            <a:cxnSpLocks/>
          </p:cNvCxnSpPr>
          <p:nvPr/>
        </p:nvCxnSpPr>
        <p:spPr>
          <a:xfrm flipH="1">
            <a:off x="7880342" y="2836018"/>
            <a:ext cx="902665" cy="3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A712AD0-338A-256B-D30F-14D97DA491E7}"/>
              </a:ext>
            </a:extLst>
          </p:cNvPr>
          <p:cNvSpPr txBox="1"/>
          <p:nvPr/>
        </p:nvSpPr>
        <p:spPr>
          <a:xfrm>
            <a:off x="7876596" y="2571819"/>
            <a:ext cx="85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deserializes</a:t>
            </a:r>
            <a:endParaRPr lang="de-DE" sz="11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1186B069-8659-EEB4-8B6B-617E5CB7AC63}"/>
              </a:ext>
            </a:extLst>
          </p:cNvPr>
          <p:cNvCxnSpPr>
            <a:cxnSpLocks/>
          </p:cNvCxnSpPr>
          <p:nvPr/>
        </p:nvCxnSpPr>
        <p:spPr>
          <a:xfrm flipV="1">
            <a:off x="5549178" y="2839032"/>
            <a:ext cx="1361306" cy="62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6E73082E-E8D1-F90D-21E7-CCA7290F9079}"/>
              </a:ext>
            </a:extLst>
          </p:cNvPr>
          <p:cNvSpPr txBox="1"/>
          <p:nvPr/>
        </p:nvSpPr>
        <p:spPr>
          <a:xfrm>
            <a:off x="5590307" y="2428800"/>
            <a:ext cx="1228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performs</a:t>
            </a:r>
            <a:r>
              <a:rPr lang="en-US" sz="1100" b="1" dirty="0"/>
              <a:t> </a:t>
            </a:r>
            <a:r>
              <a:rPr lang="en-US" sz="1100" dirty="0"/>
              <a:t>tests</a:t>
            </a:r>
            <a:r>
              <a:rPr lang="en-US" sz="1100" b="1" dirty="0"/>
              <a:t> </a:t>
            </a:r>
            <a:r>
              <a:rPr lang="en-US" sz="1100" dirty="0"/>
              <a:t>against</a:t>
            </a:r>
            <a:endParaRPr lang="de-DE" sz="1100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36D5775-7D30-5257-8414-B994E849AA32}"/>
              </a:ext>
            </a:extLst>
          </p:cNvPr>
          <p:cNvCxnSpPr>
            <a:cxnSpLocks/>
          </p:cNvCxnSpPr>
          <p:nvPr/>
        </p:nvCxnSpPr>
        <p:spPr>
          <a:xfrm>
            <a:off x="5562763" y="4153722"/>
            <a:ext cx="14347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65126487-00D4-E900-7E77-1D763FF6BD9A}"/>
              </a:ext>
            </a:extLst>
          </p:cNvPr>
          <p:cNvSpPr txBox="1"/>
          <p:nvPr/>
        </p:nvSpPr>
        <p:spPr>
          <a:xfrm>
            <a:off x="5640633" y="3897001"/>
            <a:ext cx="127904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tested</a:t>
            </a:r>
            <a:r>
              <a:rPr lang="de-DE" sz="1100" dirty="0"/>
              <a:t> </a:t>
            </a:r>
            <a:r>
              <a:rPr lang="de-DE" sz="1100" dirty="0" err="1"/>
              <a:t>through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510307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4227024"/>
            <a:chOff x="528638" y="903683"/>
            <a:chExt cx="11089858" cy="463335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3996679"/>
              <a:ext cx="11089858" cy="1540360"/>
              <a:chOff x="455634" y="3436562"/>
              <a:chExt cx="11089858" cy="154036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142B6997-1652-1D23-FBC6-ADE1EA79BCD1}"/>
              </a:ext>
            </a:extLst>
          </p:cNvPr>
          <p:cNvSpPr/>
          <p:nvPr/>
        </p:nvSpPr>
        <p:spPr>
          <a:xfrm>
            <a:off x="1312950" y="2481633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Runner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2AF5374-A771-A52A-F293-6CBB2279EA2D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724847" y="3199937"/>
            <a:ext cx="1522" cy="1512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95DA89-6E8C-7BE0-F821-6710E60566DE}"/>
              </a:ext>
            </a:extLst>
          </p:cNvPr>
          <p:cNvSpPr txBox="1"/>
          <p:nvPr/>
        </p:nvSpPr>
        <p:spPr>
          <a:xfrm>
            <a:off x="1267636" y="3864235"/>
            <a:ext cx="47417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CEA2558-5C24-0814-5FD2-B950CFB954C8}"/>
              </a:ext>
            </a:extLst>
          </p:cNvPr>
          <p:cNvSpPr/>
          <p:nvPr/>
        </p:nvSpPr>
        <p:spPr>
          <a:xfrm>
            <a:off x="4723631" y="5535764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</a:t>
            </a:r>
            <a:r>
              <a:rPr lang="de-DE" sz="1200" dirty="0" err="1"/>
              <a:t>Object</a:t>
            </a:r>
            <a:r>
              <a:rPr lang="de-DE" sz="1200" dirty="0"/>
              <a:t> Provider</a:t>
            </a:r>
          </a:p>
        </p:txBody>
      </p:sp>
      <p:cxnSp>
        <p:nvCxnSpPr>
          <p:cNvPr id="7" name="Gerade Verbindung mit Pfeil 389">
            <a:extLst>
              <a:ext uri="{FF2B5EF4-FFF2-40B4-BE49-F238E27FC236}">
                <a16:creationId xmlns:a16="http://schemas.microsoft.com/office/drawing/2014/main" id="{88CD0455-CAD0-2D74-2F4A-3281E5B73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27" y="4242309"/>
            <a:ext cx="654865" cy="2998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EA47C6-2FDD-6CFE-24C5-E53997629A23}"/>
              </a:ext>
            </a:extLst>
          </p:cNvPr>
          <p:cNvSpPr txBox="1"/>
          <p:nvPr/>
        </p:nvSpPr>
        <p:spPr>
          <a:xfrm>
            <a:off x="3019594" y="6052481"/>
            <a:ext cx="56926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C6E37D-5467-AB42-6FB3-C92D4B52D11E}"/>
              </a:ext>
            </a:extLst>
          </p:cNvPr>
          <p:cNvCxnSpPr>
            <a:cxnSpLocks/>
          </p:cNvCxnSpPr>
          <p:nvPr/>
        </p:nvCxnSpPr>
        <p:spPr>
          <a:xfrm flipH="1" flipV="1">
            <a:off x="1967325" y="3199937"/>
            <a:ext cx="746873" cy="1528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B02777B-E0A4-0C17-4634-F4891E9159C2}"/>
              </a:ext>
            </a:extLst>
          </p:cNvPr>
          <p:cNvSpPr txBox="1"/>
          <p:nvPr/>
        </p:nvSpPr>
        <p:spPr>
          <a:xfrm>
            <a:off x="2008028" y="3864235"/>
            <a:ext cx="438714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cxnSp>
        <p:nvCxnSpPr>
          <p:cNvPr id="11" name="Gerade Verbindung mit Pfeil 389">
            <a:extLst>
              <a:ext uri="{FF2B5EF4-FFF2-40B4-BE49-F238E27FC236}">
                <a16:creationId xmlns:a16="http://schemas.microsoft.com/office/drawing/2014/main" id="{7A1A941B-CEB2-C33F-0869-0F64E566F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4273" y="4819547"/>
            <a:ext cx="252100" cy="1446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105880-4C25-FC05-AD52-A5550A185419}"/>
              </a:ext>
            </a:extLst>
          </p:cNvPr>
          <p:cNvSpPr txBox="1"/>
          <p:nvPr/>
        </p:nvSpPr>
        <p:spPr>
          <a:xfrm>
            <a:off x="3878931" y="5686634"/>
            <a:ext cx="746500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EF1658-B8BD-5A4B-7182-1D92B8731788}"/>
              </a:ext>
            </a:extLst>
          </p:cNvPr>
          <p:cNvSpPr/>
          <p:nvPr/>
        </p:nvSpPr>
        <p:spPr>
          <a:xfrm>
            <a:off x="2862325" y="3326027"/>
            <a:ext cx="823793" cy="71830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Pipeline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09A5F6-9399-179B-92A4-B418E7C7841A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274222" y="4044331"/>
            <a:ext cx="2795" cy="6703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6913B1-5A6F-528B-C003-976ED87495F0}"/>
              </a:ext>
            </a:extLst>
          </p:cNvPr>
          <p:cNvSpPr txBox="1"/>
          <p:nvPr/>
        </p:nvSpPr>
        <p:spPr>
          <a:xfrm>
            <a:off x="3233036" y="4434815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executes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CF58446-4183-4417-BCDC-9B83B48FFA0C}"/>
              </a:ext>
            </a:extLst>
          </p:cNvPr>
          <p:cNvSpPr txBox="1"/>
          <p:nvPr/>
        </p:nvSpPr>
        <p:spPr>
          <a:xfrm>
            <a:off x="3274221" y="4027393"/>
            <a:ext cx="79318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1…*</a:t>
            </a:r>
            <a:endParaRPr lang="de-DE" sz="11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9663FA-2E39-2F0F-DB62-2A823A2B82C4}"/>
              </a:ext>
            </a:extLst>
          </p:cNvPr>
          <p:cNvSpPr/>
          <p:nvPr/>
        </p:nvSpPr>
        <p:spPr>
          <a:xfrm>
            <a:off x="4725385" y="2466368"/>
            <a:ext cx="823793" cy="75781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Class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04713AD-5AD9-5992-AF24-9365FE0C2EE5}"/>
              </a:ext>
            </a:extLst>
          </p:cNvPr>
          <p:cNvCxnSpPr>
            <a:cxnSpLocks/>
          </p:cNvCxnSpPr>
          <p:nvPr/>
        </p:nvCxnSpPr>
        <p:spPr>
          <a:xfrm>
            <a:off x="2136742" y="2638057"/>
            <a:ext cx="258688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DB94FA6-C073-17C2-6AE0-5D6907D4BB3A}"/>
              </a:ext>
            </a:extLst>
          </p:cNvPr>
          <p:cNvSpPr txBox="1"/>
          <p:nvPr/>
        </p:nvSpPr>
        <p:spPr>
          <a:xfrm>
            <a:off x="2831136" y="2381705"/>
            <a:ext cx="1894249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е</a:t>
            </a:r>
            <a:r>
              <a:rPr lang="de-DE" sz="1100" dirty="0" err="1"/>
              <a:t>xecutes</a:t>
            </a:r>
            <a:r>
              <a:rPr lang="de-DE" sz="1100" dirty="0"/>
              <a:t>                        1…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28" name="Gerade Verbindung mit Pfeil 354">
            <a:extLst>
              <a:ext uri="{FF2B5EF4-FFF2-40B4-BE49-F238E27FC236}">
                <a16:creationId xmlns:a16="http://schemas.microsoft.com/office/drawing/2014/main" id="{04CB4CC8-6B15-F4AB-1868-8B86D505B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549" y="2460192"/>
            <a:ext cx="280509" cy="145116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676F13-4B5C-4750-6238-7D93BBD34708}"/>
              </a:ext>
            </a:extLst>
          </p:cNvPr>
          <p:cNvSpPr txBox="1"/>
          <p:nvPr/>
        </p:nvSpPr>
        <p:spPr>
          <a:xfrm>
            <a:off x="3211753" y="2801244"/>
            <a:ext cx="153922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consists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bg-BG" sz="1100" dirty="0"/>
              <a:t>           1...*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1C8BD4-5C9C-7DE0-45C3-AEADF67FF488}"/>
              </a:ext>
            </a:extLst>
          </p:cNvPr>
          <p:cNvCxnSpPr>
            <a:cxnSpLocks/>
          </p:cNvCxnSpPr>
          <p:nvPr/>
        </p:nvCxnSpPr>
        <p:spPr>
          <a:xfrm>
            <a:off x="5137282" y="3224185"/>
            <a:ext cx="0" cy="763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B05DCC-1C6D-5719-2B7B-4C404F0BE852}"/>
              </a:ext>
            </a:extLst>
          </p:cNvPr>
          <p:cNvSpPr txBox="1"/>
          <p:nvPr/>
        </p:nvSpPr>
        <p:spPr>
          <a:xfrm>
            <a:off x="4260446" y="3326238"/>
            <a:ext cx="981066" cy="4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validates</a:t>
            </a:r>
            <a:r>
              <a:rPr lang="de-DE" sz="1100" dirty="0"/>
              <a:t> an </a:t>
            </a:r>
            <a:r>
              <a:rPr lang="de-DE" sz="1100" dirty="0" err="1"/>
              <a:t>aspect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endParaRPr lang="de-DE" sz="11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C4981A-B38A-D59C-1C3B-5B956F2DEA35}"/>
              </a:ext>
            </a:extLst>
          </p:cNvPr>
          <p:cNvSpPr/>
          <p:nvPr/>
        </p:nvSpPr>
        <p:spPr>
          <a:xfrm>
            <a:off x="4725386" y="3987220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Test Object</a:t>
            </a:r>
            <a:endParaRPr lang="de-DE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A6EEBA-9788-0DFA-5E85-323680B0AA97}"/>
              </a:ext>
            </a:extLst>
          </p:cNvPr>
          <p:cNvCxnSpPr>
            <a:cxnSpLocks/>
          </p:cNvCxnSpPr>
          <p:nvPr/>
        </p:nvCxnSpPr>
        <p:spPr>
          <a:xfrm flipV="1">
            <a:off x="5135527" y="4689353"/>
            <a:ext cx="1755" cy="846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8BB7776-0871-9C1A-853B-92C6D9CD6D1D}"/>
              </a:ext>
            </a:extLst>
          </p:cNvPr>
          <p:cNvSpPr txBox="1"/>
          <p:nvPr/>
        </p:nvSpPr>
        <p:spPr>
          <a:xfrm>
            <a:off x="4239569" y="5029879"/>
            <a:ext cx="9681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39E023-CCAB-92DA-DD6C-8D9DE5F28F56}"/>
              </a:ext>
            </a:extLst>
          </p:cNvPr>
          <p:cNvSpPr/>
          <p:nvPr/>
        </p:nvSpPr>
        <p:spPr>
          <a:xfrm>
            <a:off x="8783007" y="2447851"/>
            <a:ext cx="969859" cy="776335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</a:t>
            </a:r>
          </a:p>
          <a:p>
            <a:pPr algn="ctr"/>
            <a:r>
              <a:rPr lang="en-US" sz="1200" dirty="0"/>
              <a:t>Factory            </a:t>
            </a:r>
            <a:endParaRPr lang="de-DE" sz="1200" dirty="0"/>
          </a:p>
        </p:txBody>
      </p:sp>
      <p:cxnSp>
        <p:nvCxnSpPr>
          <p:cNvPr id="37" name="Gerade Verbindung mit Pfeil 502">
            <a:extLst>
              <a:ext uri="{FF2B5EF4-FFF2-40B4-BE49-F238E27FC236}">
                <a16:creationId xmlns:a16="http://schemas.microsoft.com/office/drawing/2014/main" id="{CE9658A8-1BB4-F30B-32AA-4DC4D2DCE03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V="1">
            <a:off x="9521495" y="3067390"/>
            <a:ext cx="1175510" cy="71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C34C6E6-1928-1134-AB04-5464C9B3B46B}"/>
              </a:ext>
            </a:extLst>
          </p:cNvPr>
          <p:cNvSpPr txBox="1"/>
          <p:nvPr/>
        </p:nvSpPr>
        <p:spPr>
          <a:xfrm>
            <a:off x="9862668" y="2570583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78AF8E5-F9F8-C1E5-D3CA-8BC21FF7E265}"/>
              </a:ext>
            </a:extLst>
          </p:cNvPr>
          <p:cNvSpPr/>
          <p:nvPr/>
        </p:nvSpPr>
        <p:spPr>
          <a:xfrm>
            <a:off x="8453945" y="4011528"/>
            <a:ext cx="855932" cy="70888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Ticket Builder</a:t>
            </a: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E97A19-233A-B67E-B2A2-36A2ABBAD62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309877" y="4362595"/>
            <a:ext cx="559102" cy="3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C050D40-6349-45E7-4F76-827A2AFD3F6F}"/>
              </a:ext>
            </a:extLst>
          </p:cNvPr>
          <p:cNvSpPr txBox="1"/>
          <p:nvPr/>
        </p:nvSpPr>
        <p:spPr>
          <a:xfrm>
            <a:off x="9449656" y="40802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D3FF5F3-0739-5119-E4AD-CA3BC10C5A75}"/>
              </a:ext>
            </a:extLst>
          </p:cNvPr>
          <p:cNvSpPr/>
          <p:nvPr/>
        </p:nvSpPr>
        <p:spPr>
          <a:xfrm>
            <a:off x="6897136" y="5535764"/>
            <a:ext cx="996552" cy="694603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Ticket Repository</a:t>
            </a:r>
          </a:p>
        </p:txBody>
      </p:sp>
      <p:cxnSp>
        <p:nvCxnSpPr>
          <p:cNvPr id="43" name="Gerade Verbindung mit Pfeil 506">
            <a:extLst>
              <a:ext uri="{FF2B5EF4-FFF2-40B4-BE49-F238E27FC236}">
                <a16:creationId xmlns:a16="http://schemas.microsoft.com/office/drawing/2014/main" id="{3F305908-54A8-955E-4630-AC7A9FB5341E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8594959" y="4012391"/>
            <a:ext cx="1169404" cy="2571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8B8A5E4-7BCA-5603-1268-756775780D87}"/>
              </a:ext>
            </a:extLst>
          </p:cNvPr>
          <p:cNvSpPr txBox="1"/>
          <p:nvPr/>
        </p:nvSpPr>
        <p:spPr>
          <a:xfrm>
            <a:off x="9127479" y="5642182"/>
            <a:ext cx="670623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</a:t>
            </a:r>
            <a:endParaRPr lang="de-DE" sz="11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8D7DFA2-CC11-3826-CD0B-6C6DE40DB8B6}"/>
              </a:ext>
            </a:extLst>
          </p:cNvPr>
          <p:cNvSpPr/>
          <p:nvPr/>
        </p:nvSpPr>
        <p:spPr>
          <a:xfrm>
            <a:off x="6983517" y="4010001"/>
            <a:ext cx="823792" cy="70213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Test Ticket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E2C237A-C8EC-B6CB-163A-270FD81D9C7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395413" y="4712135"/>
            <a:ext cx="1" cy="823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9A3C5EE-D3C1-ED92-8785-43AB8D3427B9}"/>
              </a:ext>
            </a:extLst>
          </p:cNvPr>
          <p:cNvSpPr txBox="1"/>
          <p:nvPr/>
        </p:nvSpPr>
        <p:spPr>
          <a:xfrm>
            <a:off x="7366353" y="5136024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4D9FF2C-515A-C2F1-4864-C85111826C3B}"/>
              </a:ext>
            </a:extLst>
          </p:cNvPr>
          <p:cNvSpPr txBox="1"/>
          <p:nvPr/>
        </p:nvSpPr>
        <p:spPr>
          <a:xfrm>
            <a:off x="7378954" y="4696473"/>
            <a:ext cx="492195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0…</a:t>
            </a:r>
            <a:r>
              <a:rPr lang="bg-BG" sz="1100" dirty="0"/>
              <a:t>*</a:t>
            </a:r>
            <a:endParaRPr lang="de-DE" sz="11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F628D1-A636-3409-01EA-07CA1D9A94E9}"/>
              </a:ext>
            </a:extLst>
          </p:cNvPr>
          <p:cNvCxnSpPr>
            <a:cxnSpLocks/>
          </p:cNvCxnSpPr>
          <p:nvPr/>
        </p:nvCxnSpPr>
        <p:spPr>
          <a:xfrm flipH="1" flipV="1">
            <a:off x="7807310" y="4361068"/>
            <a:ext cx="646636" cy="4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18F353B3-1C49-E9F6-AD3C-5F107FC8BFA5}"/>
              </a:ext>
            </a:extLst>
          </p:cNvPr>
          <p:cNvSpPr txBox="1"/>
          <p:nvPr/>
        </p:nvSpPr>
        <p:spPr>
          <a:xfrm>
            <a:off x="7855931" y="4109067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builds</a:t>
            </a:r>
            <a:endParaRPr lang="de-DE" sz="11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3104E5C-1B23-18A7-7E51-83B38375BA60}"/>
              </a:ext>
            </a:extLst>
          </p:cNvPr>
          <p:cNvCxnSpPr>
            <a:cxnSpLocks/>
          </p:cNvCxnSpPr>
          <p:nvPr/>
        </p:nvCxnSpPr>
        <p:spPr>
          <a:xfrm flipV="1">
            <a:off x="7395414" y="3215496"/>
            <a:ext cx="0" cy="7945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2EC8F4B7-2685-43D9-8A95-8021BB7BD3C1}"/>
              </a:ext>
            </a:extLst>
          </p:cNvPr>
          <p:cNvSpPr txBox="1"/>
          <p:nvPr/>
        </p:nvSpPr>
        <p:spPr>
          <a:xfrm>
            <a:off x="7380047" y="3575355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</a:t>
            </a:r>
            <a:endParaRPr lang="de-DE" sz="11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F4986F3-C66C-2314-9983-242F6456282D}"/>
              </a:ext>
            </a:extLst>
          </p:cNvPr>
          <p:cNvSpPr txBox="1"/>
          <p:nvPr/>
        </p:nvSpPr>
        <p:spPr>
          <a:xfrm>
            <a:off x="7395680" y="3199803"/>
            <a:ext cx="505151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1…</a:t>
            </a:r>
            <a:r>
              <a:rPr lang="bg-BG" sz="1100" dirty="0"/>
              <a:t>*</a:t>
            </a:r>
            <a:endParaRPr lang="de-DE" sz="11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21E77CA-53EE-63E9-C8E8-2ECCD1F1481B}"/>
              </a:ext>
            </a:extLst>
          </p:cNvPr>
          <p:cNvSpPr/>
          <p:nvPr/>
        </p:nvSpPr>
        <p:spPr>
          <a:xfrm>
            <a:off x="6910484" y="2462569"/>
            <a:ext cx="969858" cy="75292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Descriptor      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8DB39A2-EC30-A14C-C1F5-00FA9352DA2B}"/>
              </a:ext>
            </a:extLst>
          </p:cNvPr>
          <p:cNvCxnSpPr>
            <a:cxnSpLocks/>
          </p:cNvCxnSpPr>
          <p:nvPr/>
        </p:nvCxnSpPr>
        <p:spPr>
          <a:xfrm flipH="1">
            <a:off x="7880342" y="2836018"/>
            <a:ext cx="902665" cy="3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A712AD0-338A-256B-D30F-14D97DA491E7}"/>
              </a:ext>
            </a:extLst>
          </p:cNvPr>
          <p:cNvSpPr txBox="1"/>
          <p:nvPr/>
        </p:nvSpPr>
        <p:spPr>
          <a:xfrm>
            <a:off x="7876596" y="2571819"/>
            <a:ext cx="85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deserializes</a:t>
            </a:r>
            <a:endParaRPr lang="de-DE" sz="11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1186B069-8659-EEB4-8B6B-617E5CB7AC63}"/>
              </a:ext>
            </a:extLst>
          </p:cNvPr>
          <p:cNvCxnSpPr>
            <a:cxnSpLocks/>
          </p:cNvCxnSpPr>
          <p:nvPr/>
        </p:nvCxnSpPr>
        <p:spPr>
          <a:xfrm flipV="1">
            <a:off x="5549178" y="2839032"/>
            <a:ext cx="1361306" cy="62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6E73082E-E8D1-F90D-21E7-CCA7290F9079}"/>
              </a:ext>
            </a:extLst>
          </p:cNvPr>
          <p:cNvSpPr txBox="1"/>
          <p:nvPr/>
        </p:nvSpPr>
        <p:spPr>
          <a:xfrm>
            <a:off x="5590307" y="2428800"/>
            <a:ext cx="1228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performs</a:t>
            </a:r>
            <a:r>
              <a:rPr lang="en-US" sz="1100" b="1" dirty="0"/>
              <a:t> </a:t>
            </a:r>
            <a:r>
              <a:rPr lang="en-US" sz="1100" dirty="0"/>
              <a:t>tests</a:t>
            </a:r>
            <a:r>
              <a:rPr lang="en-US" sz="1100" b="1" dirty="0"/>
              <a:t> </a:t>
            </a:r>
            <a:r>
              <a:rPr lang="en-US" sz="1100" dirty="0"/>
              <a:t>against</a:t>
            </a:r>
            <a:endParaRPr lang="de-DE" sz="1100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36D5775-7D30-5257-8414-B994E849AA32}"/>
              </a:ext>
            </a:extLst>
          </p:cNvPr>
          <p:cNvCxnSpPr>
            <a:cxnSpLocks/>
          </p:cNvCxnSpPr>
          <p:nvPr/>
        </p:nvCxnSpPr>
        <p:spPr>
          <a:xfrm>
            <a:off x="5562763" y="4153722"/>
            <a:ext cx="14347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65126487-00D4-E900-7E77-1D763FF6BD9A}"/>
              </a:ext>
            </a:extLst>
          </p:cNvPr>
          <p:cNvSpPr txBox="1"/>
          <p:nvPr/>
        </p:nvSpPr>
        <p:spPr>
          <a:xfrm>
            <a:off x="5640633" y="3897001"/>
            <a:ext cx="1279046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tested</a:t>
            </a:r>
            <a:r>
              <a:rPr lang="de-DE" sz="1100" dirty="0"/>
              <a:t> </a:t>
            </a:r>
            <a:r>
              <a:rPr lang="de-DE" sz="1100" dirty="0" err="1"/>
              <a:t>through</a:t>
            </a:r>
            <a:endParaRPr lang="de-DE" sz="1100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9A674D8-B4C2-0485-8B01-C53E97F29637}"/>
              </a:ext>
            </a:extLst>
          </p:cNvPr>
          <p:cNvCxnSpPr>
            <a:cxnSpLocks/>
          </p:cNvCxnSpPr>
          <p:nvPr/>
        </p:nvCxnSpPr>
        <p:spPr>
          <a:xfrm flipH="1">
            <a:off x="5547423" y="4534699"/>
            <a:ext cx="142251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Textfeld 447">
            <a:extLst>
              <a:ext uri="{FF2B5EF4-FFF2-40B4-BE49-F238E27FC236}">
                <a16:creationId xmlns:a16="http://schemas.microsoft.com/office/drawing/2014/main" id="{03C84875-BE22-D4F7-6E62-814730F97336}"/>
              </a:ext>
            </a:extLst>
          </p:cNvPr>
          <p:cNvSpPr txBox="1"/>
          <p:nvPr/>
        </p:nvSpPr>
        <p:spPr>
          <a:xfrm>
            <a:off x="5922260" y="4270051"/>
            <a:ext cx="790388" cy="2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specifies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8640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5147878"/>
            <a:chOff x="528638" y="903683"/>
            <a:chExt cx="11089858" cy="564272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2210186"/>
              <a:ext cx="11089858" cy="4336225"/>
              <a:chOff x="455634" y="1650069"/>
              <a:chExt cx="11089858" cy="4336225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E45EB945-A96E-1020-EA62-7765FA44E6B4}"/>
                  </a:ext>
                </a:extLst>
              </p:cNvPr>
              <p:cNvSpPr/>
              <p:nvPr/>
            </p:nvSpPr>
            <p:spPr>
              <a:xfrm>
                <a:off x="9000645" y="1722573"/>
                <a:ext cx="1082862" cy="850962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Descriptor</a:t>
                </a:r>
              </a:p>
              <a:p>
                <a:pPr algn="ctr"/>
                <a:r>
                  <a:rPr lang="en-US" sz="1200" dirty="0"/>
                  <a:t>Factory            </a:t>
                </a:r>
                <a:endParaRPr lang="de-DE" sz="1200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FCEBD75C-BFE1-D75D-4A63-474F734EE2A6}"/>
                  </a:ext>
                </a:extLst>
              </p:cNvPr>
              <p:cNvSpPr/>
              <p:nvPr/>
            </p:nvSpPr>
            <p:spPr>
              <a:xfrm>
                <a:off x="8633243" y="3436562"/>
                <a:ext cx="955660" cy="777027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Ticket Builder</a:t>
                </a:r>
                <a:endParaRPr lang="de-DE" sz="1200" dirty="0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3108C30-9938-223D-CD65-E0B5AFD7A500}"/>
                  </a:ext>
                </a:extLst>
              </p:cNvPr>
              <p:cNvSpPr/>
              <p:nvPr/>
            </p:nvSpPr>
            <p:spPr>
              <a:xfrm>
                <a:off x="6895043" y="5107318"/>
                <a:ext cx="1112665" cy="761373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381E166-0E3D-64EB-B6FB-E43FFFB9E8DF}"/>
                  </a:ext>
                </a:extLst>
              </p:cNvPr>
              <p:cNvSpPr/>
              <p:nvPr/>
            </p:nvSpPr>
            <p:spPr>
              <a:xfrm>
                <a:off x="4468293" y="5107318"/>
                <a:ext cx="919776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  <a:r>
                  <a:rPr lang="de-DE" sz="1200" dirty="0" err="1"/>
                  <a:t>Object</a:t>
                </a:r>
                <a:r>
                  <a:rPr lang="de-DE" sz="1200" dirty="0"/>
                  <a:t> Provider</a:t>
                </a: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FCDDCE3-2C09-E09D-7DA5-FD45FBAB5580}"/>
                  </a:ext>
                </a:extLst>
              </p:cNvPr>
              <p:cNvSpPr/>
              <p:nvPr/>
            </p:nvSpPr>
            <p:spPr>
              <a:xfrm>
                <a:off x="660218" y="1759603"/>
                <a:ext cx="919777" cy="787352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Runner</a:t>
                </a: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CA8D1AEC-C55F-DE05-695C-10C7494E4C6E}"/>
                  </a:ext>
                </a:extLst>
              </p:cNvPr>
              <p:cNvSpPr/>
              <p:nvPr/>
            </p:nvSpPr>
            <p:spPr>
              <a:xfrm>
                <a:off x="4470253" y="3409917"/>
                <a:ext cx="919776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Test Object</a:t>
                </a:r>
                <a:endParaRPr lang="de-DE" sz="1200" dirty="0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6C9BD5B3-E2EC-2E3C-344A-7E1372FFF5C4}"/>
                  </a:ext>
                </a:extLst>
              </p:cNvPr>
              <p:cNvSpPr/>
              <p:nvPr/>
            </p:nvSpPr>
            <p:spPr>
              <a:xfrm>
                <a:off x="6991489" y="3434888"/>
                <a:ext cx="919776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Ticket</a:t>
                </a:r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0215632-5DDB-AB6C-131F-C412DB2089CD}"/>
                  </a:ext>
                </a:extLst>
              </p:cNvPr>
              <p:cNvSpPr/>
              <p:nvPr/>
            </p:nvSpPr>
            <p:spPr>
              <a:xfrm>
                <a:off x="6909946" y="1738706"/>
                <a:ext cx="1082861" cy="825304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Descriptor      </a:t>
                </a:r>
                <a:endParaRPr lang="de-DE" sz="1200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B6D007E-87E1-4D22-031B-60F58ED4330C}"/>
                  </a:ext>
                </a:extLst>
              </p:cNvPr>
              <p:cNvSpPr/>
              <p:nvPr/>
            </p:nvSpPr>
            <p:spPr>
              <a:xfrm>
                <a:off x="4470252" y="1742870"/>
                <a:ext cx="919777" cy="830664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Class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70F40393-86E5-C43A-5B8B-8F537BF0386E}"/>
                  </a:ext>
                </a:extLst>
              </p:cNvPr>
              <p:cNvSpPr/>
              <p:nvPr/>
            </p:nvSpPr>
            <p:spPr>
              <a:xfrm>
                <a:off x="2390118" y="2685166"/>
                <a:ext cx="919777" cy="787352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Pipeline</a:t>
                </a:r>
              </a:p>
            </p:txBody>
          </p: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3023A52E-2A86-2B40-36CD-CAB561FC7819}"/>
                  </a:ext>
                </a:extLst>
              </p:cNvPr>
              <p:cNvGrpSpPr/>
              <p:nvPr/>
            </p:nvGrpSpPr>
            <p:grpSpPr>
              <a:xfrm>
                <a:off x="3951140" y="2573534"/>
                <a:ext cx="1095374" cy="836383"/>
                <a:chOff x="4179740" y="2573534"/>
                <a:chExt cx="1095374" cy="836383"/>
              </a:xfrm>
            </p:grpSpPr>
            <p:cxnSp>
              <p:nvCxnSpPr>
                <p:cNvPr id="479" name="Gerade Verbindung mit Pfeil 478">
                  <a:extLst>
                    <a:ext uri="{FF2B5EF4-FFF2-40B4-BE49-F238E27FC236}">
                      <a16:creationId xmlns:a16="http://schemas.microsoft.com/office/drawing/2014/main" id="{C5C878F7-65FC-2032-D59C-60477BA80DB7}"/>
                    </a:ext>
                  </a:extLst>
                </p:cNvPr>
                <p:cNvCxnSpPr>
                  <a:cxnSpLocks/>
                  <a:stCxn id="29" idx="2"/>
                  <a:endCxn id="26" idx="0"/>
                </p:cNvCxnSpPr>
                <p:nvPr/>
              </p:nvCxnSpPr>
              <p:spPr>
                <a:xfrm>
                  <a:off x="5158740" y="2573534"/>
                  <a:ext cx="0" cy="836383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Textfeld 479">
                  <a:extLst>
                    <a:ext uri="{FF2B5EF4-FFF2-40B4-BE49-F238E27FC236}">
                      <a16:creationId xmlns:a16="http://schemas.microsoft.com/office/drawing/2014/main" id="{BF63FA34-A19C-9DCA-9EFA-BDF0671053D0}"/>
                    </a:ext>
                  </a:extLst>
                </p:cNvPr>
                <p:cNvSpPr txBox="1"/>
                <p:nvPr/>
              </p:nvSpPr>
              <p:spPr>
                <a:xfrm>
                  <a:off x="4179740" y="2685397"/>
                  <a:ext cx="1095374" cy="51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err="1"/>
                    <a:t>validates</a:t>
                  </a:r>
                  <a:r>
                    <a:rPr lang="de-DE" sz="1100" dirty="0"/>
                    <a:t> an </a:t>
                  </a:r>
                  <a:r>
                    <a:rPr lang="de-DE" sz="1100" dirty="0" err="1"/>
                    <a:t>aspect</a:t>
                  </a:r>
                  <a:r>
                    <a:rPr lang="de-DE" sz="1100" dirty="0"/>
                    <a:t> </a:t>
                  </a:r>
                  <a:r>
                    <a:rPr lang="de-DE" sz="1100" dirty="0" err="1"/>
                    <a:t>of</a:t>
                  </a:r>
                  <a:endParaRPr lang="de-DE" sz="1100" dirty="0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0AE8A1E6-D7B9-760E-7FEC-C03C3224FE7E}"/>
                  </a:ext>
                </a:extLst>
              </p:cNvPr>
              <p:cNvGrpSpPr/>
              <p:nvPr/>
            </p:nvGrpSpPr>
            <p:grpSpPr>
              <a:xfrm>
                <a:off x="1579994" y="1650069"/>
                <a:ext cx="2890257" cy="312588"/>
                <a:chOff x="1529476" y="1650069"/>
                <a:chExt cx="3169376" cy="312588"/>
              </a:xfrm>
            </p:grpSpPr>
            <p:cxnSp>
              <p:nvCxnSpPr>
                <p:cNvPr id="476" name="Gerade Verbindung mit Pfeil 475">
                  <a:extLst>
                    <a:ext uri="{FF2B5EF4-FFF2-40B4-BE49-F238E27FC236}">
                      <a16:creationId xmlns:a16="http://schemas.microsoft.com/office/drawing/2014/main" id="{A642CAD1-B2A3-59F8-1288-60F511B2C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9476" y="1931063"/>
                  <a:ext cx="3167229" cy="0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Textfeld 476">
                  <a:extLst>
                    <a:ext uri="{FF2B5EF4-FFF2-40B4-BE49-F238E27FC236}">
                      <a16:creationId xmlns:a16="http://schemas.microsoft.com/office/drawing/2014/main" id="{E7B11906-AD56-D84D-479B-EF19BD81852E}"/>
                    </a:ext>
                  </a:extLst>
                </p:cNvPr>
                <p:cNvSpPr txBox="1"/>
                <p:nvPr/>
              </p:nvSpPr>
              <p:spPr>
                <a:xfrm>
                  <a:off x="2379650" y="1650069"/>
                  <a:ext cx="2319202" cy="31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g-BG" sz="1100" dirty="0"/>
                    <a:t>е</a:t>
                  </a:r>
                  <a:r>
                    <a:rPr lang="de-DE" sz="1100" dirty="0" err="1"/>
                    <a:t>xecutes</a:t>
                  </a:r>
                  <a:r>
                    <a:rPr lang="de-DE" sz="1100" dirty="0"/>
                    <a:t>                        1…</a:t>
                  </a:r>
                  <a:r>
                    <a:rPr lang="bg-BG" sz="1100" dirty="0"/>
                    <a:t>*</a:t>
                  </a:r>
                  <a:endParaRPr lang="de-DE" sz="1100" dirty="0"/>
                </a:p>
              </p:txBody>
            </p:sp>
          </p:grpSp>
          <p:cxnSp>
            <p:nvCxnSpPr>
              <p:cNvPr id="34" name="Gerade Verbindung mit Pfeil 354">
                <a:extLst>
                  <a:ext uri="{FF2B5EF4-FFF2-40B4-BE49-F238E27FC236}">
                    <a16:creationId xmlns:a16="http://schemas.microsoft.com/office/drawing/2014/main" id="{BB0810EF-4F27-8650-3234-D238CA4B38C4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5400000" flipH="1" flipV="1">
                <a:off x="3506393" y="1721308"/>
                <a:ext cx="307473" cy="1620245"/>
              </a:xfrm>
              <a:prstGeom prst="bent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645494C-96B0-1DA5-E8E5-1E3DB5A25B3A}"/>
                  </a:ext>
                </a:extLst>
              </p:cNvPr>
              <p:cNvSpPr txBox="1"/>
              <p:nvPr/>
            </p:nvSpPr>
            <p:spPr>
              <a:xfrm>
                <a:off x="2780260" y="2109937"/>
                <a:ext cx="1718568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err="1"/>
                  <a:t>consists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bg-BG" sz="1100" dirty="0"/>
                  <a:t>           1...*</a:t>
                </a:r>
                <a:endParaRPr lang="de-DE" sz="1100" dirty="0"/>
              </a:p>
            </p:txBody>
          </p:sp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EB5E0FE5-2E91-D78E-A3B9-DB0CDCE99049}"/>
                  </a:ext>
                </a:extLst>
              </p:cNvPr>
              <p:cNvGrpSpPr/>
              <p:nvPr/>
            </p:nvGrpSpPr>
            <p:grpSpPr>
              <a:xfrm>
                <a:off x="1390838" y="2546955"/>
                <a:ext cx="833895" cy="1675796"/>
                <a:chOff x="1423904" y="2550894"/>
                <a:chExt cx="537354" cy="1990992"/>
              </a:xfrm>
            </p:grpSpPr>
            <p:cxnSp>
              <p:nvCxnSpPr>
                <p:cNvPr id="474" name="Gerade Verbindung mit Pfeil 473">
                  <a:extLst>
                    <a:ext uri="{FF2B5EF4-FFF2-40B4-BE49-F238E27FC236}">
                      <a16:creationId xmlns:a16="http://schemas.microsoft.com/office/drawing/2014/main" id="{926077E0-2287-5296-53C5-0EFFCCE10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23904" y="2550894"/>
                  <a:ext cx="537354" cy="1990992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9527B937-4BA9-0E4D-AFF4-CC52306FF9CE}"/>
                    </a:ext>
                  </a:extLst>
                </p:cNvPr>
                <p:cNvSpPr txBox="1"/>
                <p:nvPr/>
              </p:nvSpPr>
              <p:spPr>
                <a:xfrm>
                  <a:off x="1453189" y="3416006"/>
                  <a:ext cx="315642" cy="3713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use</a:t>
                  </a:r>
                  <a:endParaRPr lang="de-DE" sz="1100" dirty="0"/>
                </a:p>
              </p:txBody>
            </p:sp>
          </p:grp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66D01F6B-E749-8EC5-996F-AAE14A2CB58E}"/>
                  </a:ext>
                </a:extLst>
              </p:cNvPr>
              <p:cNvCxnSpPr>
                <a:cxnSpLocks/>
                <a:stCxn id="24" idx="0"/>
                <a:endCxn id="31" idx="2"/>
              </p:cNvCxnSpPr>
              <p:nvPr/>
            </p:nvCxnSpPr>
            <p:spPr>
              <a:xfrm flipH="1" flipV="1">
                <a:off x="2850007" y="3472518"/>
                <a:ext cx="3121" cy="73477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9785F73-663D-8F00-914C-352C5F46AAE0}"/>
                  </a:ext>
                </a:extLst>
              </p:cNvPr>
              <p:cNvSpPr txBox="1"/>
              <p:nvPr/>
            </p:nvSpPr>
            <p:spPr>
              <a:xfrm>
                <a:off x="2804022" y="3900538"/>
                <a:ext cx="885602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executes</a:t>
                </a:r>
                <a:endParaRPr lang="de-DE" sz="1100" dirty="0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AA7C98B-EF63-67E0-D5CA-61E78DC61ECA}"/>
                  </a:ext>
                </a:extLst>
              </p:cNvPr>
              <p:cNvSpPr txBox="1"/>
              <p:nvPr/>
            </p:nvSpPr>
            <p:spPr>
              <a:xfrm>
                <a:off x="2850006" y="3453952"/>
                <a:ext cx="885602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1…*</a:t>
                </a:r>
                <a:endParaRPr lang="de-DE" sz="1100" dirty="0"/>
              </a:p>
            </p:txBody>
          </p: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C16150D7-D22E-24F3-A4C4-3A7A5576BB52}"/>
                  </a:ext>
                </a:extLst>
              </p:cNvPr>
              <p:cNvGrpSpPr/>
              <p:nvPr/>
            </p:nvGrpSpPr>
            <p:grpSpPr>
              <a:xfrm>
                <a:off x="2853127" y="4976923"/>
                <a:ext cx="1615166" cy="608356"/>
                <a:chOff x="2846612" y="4976923"/>
                <a:chExt cx="1647048" cy="608356"/>
              </a:xfrm>
            </p:grpSpPr>
            <p:cxnSp>
              <p:nvCxnSpPr>
                <p:cNvPr id="472" name="Gerade Verbindung mit Pfeil 389">
                  <a:extLst>
                    <a:ext uri="{FF2B5EF4-FFF2-40B4-BE49-F238E27FC236}">
                      <a16:creationId xmlns:a16="http://schemas.microsoft.com/office/drawing/2014/main" id="{6C90FFDB-823A-8F2E-EC88-885F9371B48B}"/>
                    </a:ext>
                  </a:extLst>
                </p:cNvPr>
                <p:cNvCxnSpPr>
                  <a:cxnSpLocks/>
                  <a:stCxn id="24" idx="2"/>
                </p:cNvCxnSpPr>
                <p:nvPr/>
              </p:nvCxnSpPr>
              <p:spPr>
                <a:xfrm rot="16200000" flipH="1">
                  <a:off x="3531969" y="4291566"/>
                  <a:ext cx="276334" cy="1647048"/>
                </a:xfrm>
                <a:prstGeom prst="bentConnector2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3" name="Textfeld 472">
                  <a:extLst>
                    <a:ext uri="{FF2B5EF4-FFF2-40B4-BE49-F238E27FC236}">
                      <a16:creationId xmlns:a16="http://schemas.microsoft.com/office/drawing/2014/main" id="{E9F0194E-A23C-D832-145E-59BC94C7C943}"/>
                    </a:ext>
                  </a:extLst>
                </p:cNvPr>
                <p:cNvSpPr txBox="1"/>
                <p:nvPr/>
              </p:nvSpPr>
              <p:spPr>
                <a:xfrm>
                  <a:off x="3531925" y="5272691"/>
                  <a:ext cx="849931" cy="31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use</a:t>
                  </a:r>
                  <a:endParaRPr lang="de-DE" sz="1100" dirty="0"/>
                </a:p>
              </p:txBody>
            </p:sp>
          </p:grp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56D1FDF1-4452-57D0-6B4F-4FACA39FE509}"/>
                  </a:ext>
                </a:extLst>
              </p:cNvPr>
              <p:cNvGrpSpPr/>
              <p:nvPr/>
            </p:nvGrpSpPr>
            <p:grpSpPr>
              <a:xfrm>
                <a:off x="1121806" y="4974143"/>
                <a:ext cx="3348185" cy="1012151"/>
                <a:chOff x="2611450" y="4894640"/>
                <a:chExt cx="4477244" cy="1012151"/>
              </a:xfrm>
            </p:grpSpPr>
            <p:cxnSp>
              <p:nvCxnSpPr>
                <p:cNvPr id="466" name="Gerade Verbindung mit Pfeil 389">
                  <a:extLst>
                    <a:ext uri="{FF2B5EF4-FFF2-40B4-BE49-F238E27FC236}">
                      <a16:creationId xmlns:a16="http://schemas.microsoft.com/office/drawing/2014/main" id="{0BE93135-4F7C-CADD-4185-7C103328C895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 rot="16200000" flipH="1">
                  <a:off x="4491164" y="3014926"/>
                  <a:ext cx="717816" cy="4477244"/>
                </a:xfrm>
                <a:prstGeom prst="bentConnector2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7" name="Textfeld 466">
                  <a:extLst>
                    <a:ext uri="{FF2B5EF4-FFF2-40B4-BE49-F238E27FC236}">
                      <a16:creationId xmlns:a16="http://schemas.microsoft.com/office/drawing/2014/main" id="{48F2E80B-07E2-6DBA-BB89-C4154561DD89}"/>
                    </a:ext>
                  </a:extLst>
                </p:cNvPr>
                <p:cNvSpPr txBox="1"/>
                <p:nvPr/>
              </p:nvSpPr>
              <p:spPr>
                <a:xfrm>
                  <a:off x="4542262" y="5594203"/>
                  <a:ext cx="849929" cy="31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use</a:t>
                  </a:r>
                  <a:endParaRPr lang="de-DE" sz="1100" dirty="0"/>
                </a:p>
              </p:txBody>
            </p:sp>
          </p:grp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A2D99666-7563-6B1C-73D2-33AFC9B09A34}"/>
                  </a:ext>
                </a:extLst>
              </p:cNvPr>
              <p:cNvCxnSpPr>
                <a:cxnSpLocks/>
                <a:stCxn id="30" idx="0"/>
                <a:endCxn id="25" idx="2"/>
              </p:cNvCxnSpPr>
              <p:nvPr/>
            </p:nvCxnSpPr>
            <p:spPr>
              <a:xfrm flipH="1" flipV="1">
                <a:off x="1120107" y="2546955"/>
                <a:ext cx="1699" cy="165756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EBBD3E7-D60A-DF9A-1AE5-5270D5AF3F47}"/>
                  </a:ext>
                </a:extLst>
              </p:cNvPr>
              <p:cNvSpPr txBox="1"/>
              <p:nvPr/>
            </p:nvSpPr>
            <p:spPr>
              <a:xfrm>
                <a:off x="609625" y="3275110"/>
                <a:ext cx="529424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302EE281-5390-D851-12AD-C580578CA1C9}"/>
                  </a:ext>
                </a:extLst>
              </p:cNvPr>
              <p:cNvCxnSpPr>
                <a:cxnSpLocks/>
                <a:stCxn id="23" idx="0"/>
                <a:endCxn id="26" idx="2"/>
              </p:cNvCxnSpPr>
              <p:nvPr/>
            </p:nvCxnSpPr>
            <p:spPr>
              <a:xfrm flipV="1">
                <a:off x="4928181" y="4179545"/>
                <a:ext cx="1960" cy="92777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971CCA16-8B9E-4566-761F-CA1F0896F825}"/>
                  </a:ext>
                </a:extLst>
              </p:cNvPr>
              <p:cNvSpPr txBox="1"/>
              <p:nvPr/>
            </p:nvSpPr>
            <p:spPr>
              <a:xfrm>
                <a:off x="3927831" y="4552804"/>
                <a:ext cx="1080923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instantiates</a:t>
                </a:r>
                <a:endParaRPr lang="de-DE" sz="1100" dirty="0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3640EB48-B97F-26EE-806A-96A5AD34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5196" y="3592425"/>
                <a:ext cx="1601958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27E6191A-D4E5-56C9-837C-4BB9FFC96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8069" y="4010024"/>
                <a:ext cx="1588253" cy="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E351F1A-BAE9-8E8A-E6BA-A2F2DEDE4916}"/>
                  </a:ext>
                </a:extLst>
              </p:cNvPr>
              <p:cNvSpPr txBox="1"/>
              <p:nvPr/>
            </p:nvSpPr>
            <p:spPr>
              <a:xfrm>
                <a:off x="5492139" y="3311026"/>
                <a:ext cx="1428073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err="1"/>
                  <a:t>is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tested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through</a:t>
                </a:r>
                <a:endParaRPr lang="de-DE" sz="1100" dirty="0"/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4923D7C8-5335-F523-1024-0240F365E8F6}"/>
                  </a:ext>
                </a:extLst>
              </p:cNvPr>
              <p:cNvSpPr txBox="1"/>
              <p:nvPr/>
            </p:nvSpPr>
            <p:spPr>
              <a:xfrm>
                <a:off x="5806580" y="3719936"/>
                <a:ext cx="88248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err="1"/>
                  <a:t>specifies</a:t>
                </a:r>
                <a:endParaRPr lang="de-DE" sz="1100" dirty="0"/>
              </a:p>
            </p:txBody>
          </p:sp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B00CE3F6-6BAA-6807-71D9-97DC2BFF27EB}"/>
                  </a:ext>
                </a:extLst>
              </p:cNvPr>
              <p:cNvCxnSpPr>
                <a:cxnSpLocks/>
                <a:stCxn id="27" idx="0"/>
                <a:endCxn id="28" idx="2"/>
              </p:cNvCxnSpPr>
              <p:nvPr/>
            </p:nvCxnSpPr>
            <p:spPr>
              <a:xfrm flipV="1">
                <a:off x="7451377" y="2564010"/>
                <a:ext cx="0" cy="8708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2249858-AB82-16E0-2975-FCCC4ADB50BF}"/>
                  </a:ext>
                </a:extLst>
              </p:cNvPr>
              <p:cNvSpPr txBox="1"/>
              <p:nvPr/>
            </p:nvSpPr>
            <p:spPr>
              <a:xfrm>
                <a:off x="7434220" y="2958461"/>
                <a:ext cx="88248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contains</a:t>
                </a:r>
                <a:endParaRPr lang="de-DE" sz="1100" dirty="0"/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6ED0F276-7453-B628-88EE-D08034C2DC24}"/>
                  </a:ext>
                </a:extLst>
              </p:cNvPr>
              <p:cNvSpPr txBox="1"/>
              <p:nvPr/>
            </p:nvSpPr>
            <p:spPr>
              <a:xfrm>
                <a:off x="7451675" y="2546808"/>
                <a:ext cx="564008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1…</a:t>
                </a:r>
                <a:r>
                  <a:rPr lang="bg-BG" sz="1100" dirty="0"/>
                  <a:t>*</a:t>
                </a:r>
                <a:endParaRPr lang="de-DE" sz="1100" dirty="0"/>
              </a:p>
            </p:txBody>
          </p:sp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C0E965DA-16F6-1F80-F9BB-62DF79077828}"/>
                  </a:ext>
                </a:extLst>
              </p:cNvPr>
              <p:cNvCxnSpPr>
                <a:cxnSpLocks/>
                <a:stCxn id="29" idx="3"/>
                <a:endCxn id="28" idx="1"/>
              </p:cNvCxnSpPr>
              <p:nvPr/>
            </p:nvCxnSpPr>
            <p:spPr>
              <a:xfrm flipV="1">
                <a:off x="5390028" y="2151358"/>
                <a:ext cx="1519918" cy="684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18687D6-411F-13D7-5D08-C5023B72CA5B}"/>
                  </a:ext>
                </a:extLst>
              </p:cNvPr>
              <p:cNvSpPr txBox="1"/>
              <p:nvPr/>
            </p:nvSpPr>
            <p:spPr>
              <a:xfrm>
                <a:off x="5435949" y="1701691"/>
                <a:ext cx="1371283" cy="47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performs</a:t>
                </a:r>
                <a:r>
                  <a:rPr lang="en-US" sz="1100" b="1" dirty="0"/>
                  <a:t> </a:t>
                </a:r>
                <a:r>
                  <a:rPr lang="en-US" sz="1100" dirty="0"/>
                  <a:t>tests</a:t>
                </a:r>
                <a:r>
                  <a:rPr lang="en-US" sz="1100" b="1" dirty="0"/>
                  <a:t> </a:t>
                </a:r>
                <a:r>
                  <a:rPr lang="en-US" sz="1100" dirty="0"/>
                  <a:t>against</a:t>
                </a:r>
                <a:endParaRPr lang="de-DE" sz="1100" dirty="0"/>
              </a:p>
            </p:txBody>
          </p: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3A96D4E7-76A9-179B-D468-4DFCDFB33F17}"/>
                  </a:ext>
                </a:extLst>
              </p:cNvPr>
              <p:cNvCxnSpPr>
                <a:cxnSpLocks/>
                <a:stCxn id="22" idx="0"/>
                <a:endCxn id="27" idx="2"/>
              </p:cNvCxnSpPr>
              <p:nvPr/>
            </p:nvCxnSpPr>
            <p:spPr>
              <a:xfrm flipV="1">
                <a:off x="7451376" y="4204516"/>
                <a:ext cx="1" cy="90280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34F4026-81A3-D3C2-232F-2D8A0EC5953D}"/>
                  </a:ext>
                </a:extLst>
              </p:cNvPr>
              <p:cNvSpPr txBox="1"/>
              <p:nvPr/>
            </p:nvSpPr>
            <p:spPr>
              <a:xfrm>
                <a:off x="7418930" y="4669153"/>
                <a:ext cx="88248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contains</a:t>
                </a:r>
                <a:endParaRPr lang="de-DE" sz="1100" dirty="0"/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F783D82-9BFF-83D8-F2B5-A3C06C6A1A85}"/>
                  </a:ext>
                </a:extLst>
              </p:cNvPr>
              <p:cNvSpPr txBox="1"/>
              <p:nvPr/>
            </p:nvSpPr>
            <p:spPr>
              <a:xfrm>
                <a:off x="7433000" y="4187349"/>
                <a:ext cx="549543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0…</a:t>
                </a:r>
                <a:r>
                  <a:rPr lang="bg-BG" sz="1100" dirty="0"/>
                  <a:t>*</a:t>
                </a:r>
                <a:endParaRPr lang="de-DE" sz="1100" dirty="0"/>
              </a:p>
            </p:txBody>
          </p: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994388B7-F5E1-A10D-0A8F-9594418D006C}"/>
                  </a:ext>
                </a:extLst>
              </p:cNvPr>
              <p:cNvCxnSpPr>
                <a:cxnSpLocks/>
                <a:stCxn id="23" idx="3"/>
                <a:endCxn id="22" idx="1"/>
              </p:cNvCxnSpPr>
              <p:nvPr/>
            </p:nvCxnSpPr>
            <p:spPr>
              <a:xfrm flipV="1">
                <a:off x="5388069" y="5488005"/>
                <a:ext cx="1506974" cy="4127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8D55F422-88F8-59FD-73B6-A45FA11E719C}"/>
                  </a:ext>
                </a:extLst>
              </p:cNvPr>
              <p:cNvSpPr txBox="1"/>
              <p:nvPr/>
            </p:nvSpPr>
            <p:spPr>
              <a:xfrm>
                <a:off x="5726309" y="5188453"/>
                <a:ext cx="1080923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reads from</a:t>
                </a:r>
                <a:endParaRPr lang="de-DE" sz="1100" dirty="0"/>
              </a:p>
            </p:txBody>
          </p: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FED64FDE-2573-992C-AACA-F8C60BF9618F}"/>
                  </a:ext>
                </a:extLst>
              </p:cNvPr>
              <p:cNvCxnSpPr>
                <a:cxnSpLocks/>
                <a:stCxn id="21" idx="1"/>
                <a:endCxn id="27" idx="3"/>
              </p:cNvCxnSpPr>
              <p:nvPr/>
            </p:nvCxnSpPr>
            <p:spPr>
              <a:xfrm flipH="1" flipV="1">
                <a:off x="7911265" y="3819702"/>
                <a:ext cx="721978" cy="537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6B63E67C-10D9-19B9-7054-058884968438}"/>
                  </a:ext>
                </a:extLst>
              </p:cNvPr>
              <p:cNvSpPr txBox="1"/>
              <p:nvPr/>
            </p:nvSpPr>
            <p:spPr>
              <a:xfrm>
                <a:off x="7965551" y="3543477"/>
                <a:ext cx="88248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builds</a:t>
                </a:r>
                <a:endParaRPr lang="de-DE" sz="1100" dirty="0"/>
              </a:p>
            </p:txBody>
          </p:sp>
          <p:cxnSp>
            <p:nvCxnSpPr>
              <p:cNvPr id="449" name="Gerade Verbindung mit Pfeil 448">
                <a:extLst>
                  <a:ext uri="{FF2B5EF4-FFF2-40B4-BE49-F238E27FC236}">
                    <a16:creationId xmlns:a16="http://schemas.microsoft.com/office/drawing/2014/main" id="{9A86CFE2-0982-9BA9-4101-36C554C1F382}"/>
                  </a:ext>
                </a:extLst>
              </p:cNvPr>
              <p:cNvCxnSpPr>
                <a:cxnSpLocks/>
                <a:stCxn id="20" idx="1"/>
                <a:endCxn id="28" idx="3"/>
              </p:cNvCxnSpPr>
              <p:nvPr/>
            </p:nvCxnSpPr>
            <p:spPr>
              <a:xfrm flipH="1">
                <a:off x="7992807" y="2148054"/>
                <a:ext cx="1007838" cy="330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2" name="Textfeld 451">
                <a:extLst>
                  <a:ext uri="{FF2B5EF4-FFF2-40B4-BE49-F238E27FC236}">
                    <a16:creationId xmlns:a16="http://schemas.microsoft.com/office/drawing/2014/main" id="{910A8307-346C-C8A8-EA7A-5FF983D7D1A4}"/>
                  </a:ext>
                </a:extLst>
              </p:cNvPr>
              <p:cNvSpPr txBox="1"/>
              <p:nvPr/>
            </p:nvSpPr>
            <p:spPr>
              <a:xfrm>
                <a:off x="7988624" y="1858458"/>
                <a:ext cx="955660" cy="28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deserializes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  <p:cxnSp>
            <p:nvCxnSpPr>
              <p:cNvPr id="456" name="Gerade Verbindung mit Pfeil 455">
                <a:extLst>
                  <a:ext uri="{FF2B5EF4-FFF2-40B4-BE49-F238E27FC236}">
                    <a16:creationId xmlns:a16="http://schemas.microsoft.com/office/drawing/2014/main" id="{C9E189E8-9DFB-CD25-6AEA-EE88699C76E1}"/>
                  </a:ext>
                </a:extLst>
              </p:cNvPr>
              <p:cNvCxnSpPr>
                <a:cxnSpLocks/>
                <a:stCxn id="453" idx="1"/>
                <a:endCxn id="21" idx="3"/>
              </p:cNvCxnSpPr>
              <p:nvPr/>
            </p:nvCxnSpPr>
            <p:spPr>
              <a:xfrm flipH="1">
                <a:off x="9588903" y="3821376"/>
                <a:ext cx="624245" cy="370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7" name="Textfeld 456">
                <a:extLst>
                  <a:ext uri="{FF2B5EF4-FFF2-40B4-BE49-F238E27FC236}">
                    <a16:creationId xmlns:a16="http://schemas.microsoft.com/office/drawing/2014/main" id="{CE23AE42-9030-AB49-7CB5-AA0950D5C0FB}"/>
                  </a:ext>
                </a:extLst>
              </p:cNvPr>
              <p:cNvSpPr txBox="1"/>
              <p:nvPr/>
            </p:nvSpPr>
            <p:spPr>
              <a:xfrm>
                <a:off x="9744968" y="3511925"/>
                <a:ext cx="74876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cxnSp>
            <p:nvCxnSpPr>
              <p:cNvPr id="458" name="Gerade Verbindung mit Pfeil 502">
                <a:extLst>
                  <a:ext uri="{FF2B5EF4-FFF2-40B4-BE49-F238E27FC236}">
                    <a16:creationId xmlns:a16="http://schemas.microsoft.com/office/drawing/2014/main" id="{88354A1F-A62C-6ABE-EA1F-2A076C19D45E}"/>
                  </a:ext>
                </a:extLst>
              </p:cNvPr>
              <p:cNvCxnSpPr>
                <a:cxnSpLocks/>
                <a:stCxn id="453" idx="0"/>
                <a:endCxn id="20" idx="3"/>
              </p:cNvCxnSpPr>
              <p:nvPr/>
            </p:nvCxnSpPr>
            <p:spPr>
              <a:xfrm rot="16200000" flipV="1">
                <a:off x="9837160" y="2394401"/>
                <a:ext cx="1288508" cy="795813"/>
              </a:xfrm>
              <a:prstGeom prst="bent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0" name="Textfeld 459">
                <a:extLst>
                  <a:ext uri="{FF2B5EF4-FFF2-40B4-BE49-F238E27FC236}">
                    <a16:creationId xmlns:a16="http://schemas.microsoft.com/office/drawing/2014/main" id="{FF257E54-D4DC-C505-2CC6-C2CCA0A20C1E}"/>
                  </a:ext>
                </a:extLst>
              </p:cNvPr>
              <p:cNvSpPr txBox="1"/>
              <p:nvPr/>
            </p:nvSpPr>
            <p:spPr>
              <a:xfrm>
                <a:off x="10206102" y="1857103"/>
                <a:ext cx="74876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cxnSp>
            <p:nvCxnSpPr>
              <p:cNvPr id="461" name="Gerade Verbindung mit Pfeil 506">
                <a:extLst>
                  <a:ext uri="{FF2B5EF4-FFF2-40B4-BE49-F238E27FC236}">
                    <a16:creationId xmlns:a16="http://schemas.microsoft.com/office/drawing/2014/main" id="{B044B32F-9D5E-9DA0-3F5B-E6A6579FA1CD}"/>
                  </a:ext>
                </a:extLst>
              </p:cNvPr>
              <p:cNvCxnSpPr>
                <a:cxnSpLocks/>
                <a:stCxn id="453" idx="2"/>
                <a:endCxn id="22" idx="3"/>
              </p:cNvCxnSpPr>
              <p:nvPr/>
            </p:nvCxnSpPr>
            <p:spPr>
              <a:xfrm rot="5400000">
                <a:off x="8802607" y="3411291"/>
                <a:ext cx="1281815" cy="2871612"/>
              </a:xfrm>
              <a:prstGeom prst="bent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5" name="Textfeld 464">
                <a:extLst>
                  <a:ext uri="{FF2B5EF4-FFF2-40B4-BE49-F238E27FC236}">
                    <a16:creationId xmlns:a16="http://schemas.microsoft.com/office/drawing/2014/main" id="{4C917E20-40DE-BCBF-20BB-B9C2DAB5CBE1}"/>
                  </a:ext>
                </a:extLst>
              </p:cNvPr>
              <p:cNvSpPr txBox="1"/>
              <p:nvPr/>
            </p:nvSpPr>
            <p:spPr>
              <a:xfrm>
                <a:off x="9385253" y="5223966"/>
                <a:ext cx="74876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695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9672-2E92-48EB-9F80-38BF46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7621261-0616-0036-AC0E-051C1B9BBED7}"/>
              </a:ext>
            </a:extLst>
          </p:cNvPr>
          <p:cNvGrpSpPr/>
          <p:nvPr/>
        </p:nvGrpSpPr>
        <p:grpSpPr>
          <a:xfrm>
            <a:off x="1129715" y="1189778"/>
            <a:ext cx="9932570" cy="5147878"/>
            <a:chOff x="528638" y="903683"/>
            <a:chExt cx="11089858" cy="564272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A5CB8F-F4E2-C5B7-A222-F67798DA8A7E}"/>
                </a:ext>
              </a:extLst>
            </p:cNvPr>
            <p:cNvSpPr/>
            <p:nvPr/>
          </p:nvSpPr>
          <p:spPr>
            <a:xfrm>
              <a:off x="6796449" y="903683"/>
              <a:ext cx="1390970" cy="800584"/>
            </a:xfrm>
            <a:prstGeom prst="rect">
              <a:avLst/>
            </a:prstGeom>
            <a:solidFill>
              <a:srgbClr val="0F2539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/>
                <a:t>Test Management Shell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E8EE03C-CC62-E723-5361-4F08BD24CEA3}"/>
                </a:ext>
              </a:extLst>
            </p:cNvPr>
            <p:cNvGrpSpPr/>
            <p:nvPr/>
          </p:nvGrpSpPr>
          <p:grpSpPr>
            <a:xfrm>
              <a:off x="528638" y="2210186"/>
              <a:ext cx="11089858" cy="4336225"/>
              <a:chOff x="455634" y="1650069"/>
              <a:chExt cx="11089858" cy="4336225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E45EB945-A96E-1020-EA62-7765FA44E6B4}"/>
                  </a:ext>
                </a:extLst>
              </p:cNvPr>
              <p:cNvSpPr/>
              <p:nvPr/>
            </p:nvSpPr>
            <p:spPr>
              <a:xfrm>
                <a:off x="9000645" y="1722573"/>
                <a:ext cx="1082862" cy="850962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Descriptor</a:t>
                </a:r>
              </a:p>
              <a:p>
                <a:pPr algn="ctr"/>
                <a:r>
                  <a:rPr lang="en-US" sz="1200" dirty="0"/>
                  <a:t>Factory            </a:t>
                </a:r>
                <a:endParaRPr lang="de-DE" sz="1200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FCEBD75C-BFE1-D75D-4A63-474F734EE2A6}"/>
                  </a:ext>
                </a:extLst>
              </p:cNvPr>
              <p:cNvSpPr/>
              <p:nvPr/>
            </p:nvSpPr>
            <p:spPr>
              <a:xfrm>
                <a:off x="8633243" y="3436562"/>
                <a:ext cx="955660" cy="777027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Ticket Builder</a:t>
                </a:r>
                <a:endParaRPr lang="de-DE" sz="1200" dirty="0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3108C30-9938-223D-CD65-E0B5AFD7A500}"/>
                  </a:ext>
                </a:extLst>
              </p:cNvPr>
              <p:cNvSpPr/>
              <p:nvPr/>
            </p:nvSpPr>
            <p:spPr>
              <a:xfrm>
                <a:off x="6895043" y="5107318"/>
                <a:ext cx="1112665" cy="761373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381E166-0E3D-64EB-B6FB-E43FFFB9E8DF}"/>
                  </a:ext>
                </a:extLst>
              </p:cNvPr>
              <p:cNvSpPr/>
              <p:nvPr/>
            </p:nvSpPr>
            <p:spPr>
              <a:xfrm>
                <a:off x="4468293" y="5107318"/>
                <a:ext cx="919776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  <a:r>
                  <a:rPr lang="de-DE" sz="1200" dirty="0" err="1"/>
                  <a:t>Object</a:t>
                </a:r>
                <a:r>
                  <a:rPr lang="de-DE" sz="1200" dirty="0"/>
                  <a:t> Provider</a:t>
                </a: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EB84364-E367-368B-1250-921BCA8FD03F}"/>
                  </a:ext>
                </a:extLst>
              </p:cNvPr>
              <p:cNvSpPr/>
              <p:nvPr/>
            </p:nvSpPr>
            <p:spPr>
              <a:xfrm>
                <a:off x="2205791" y="4207294"/>
                <a:ext cx="1294674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</a:t>
                </a:r>
              </a:p>
              <a:p>
                <a:pPr algn="ctr"/>
                <a:r>
                  <a:rPr lang="de-DE" sz="1200" dirty="0" err="1"/>
                  <a:t>Orchestrator</a:t>
                </a:r>
                <a:endParaRPr lang="de-DE" sz="12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FCDDCE3-2C09-E09D-7DA5-FD45FBAB5580}"/>
                  </a:ext>
                </a:extLst>
              </p:cNvPr>
              <p:cNvSpPr/>
              <p:nvPr/>
            </p:nvSpPr>
            <p:spPr>
              <a:xfrm>
                <a:off x="660218" y="1759603"/>
                <a:ext cx="919777" cy="787352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Runner</a:t>
                </a: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CA8D1AEC-C55F-DE05-695C-10C7494E4C6E}"/>
                  </a:ext>
                </a:extLst>
              </p:cNvPr>
              <p:cNvSpPr/>
              <p:nvPr/>
            </p:nvSpPr>
            <p:spPr>
              <a:xfrm>
                <a:off x="4470253" y="3409917"/>
                <a:ext cx="919776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Test Object</a:t>
                </a:r>
                <a:endParaRPr lang="de-DE" sz="1200" dirty="0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6C9BD5B3-E2EC-2E3C-344A-7E1372FFF5C4}"/>
                  </a:ext>
                </a:extLst>
              </p:cNvPr>
              <p:cNvSpPr/>
              <p:nvPr/>
            </p:nvSpPr>
            <p:spPr>
              <a:xfrm>
                <a:off x="6991489" y="3434888"/>
                <a:ext cx="919776" cy="769628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Ticket</a:t>
                </a:r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0215632-5DDB-AB6C-131F-C412DB2089CD}"/>
                  </a:ext>
                </a:extLst>
              </p:cNvPr>
              <p:cNvSpPr/>
              <p:nvPr/>
            </p:nvSpPr>
            <p:spPr>
              <a:xfrm>
                <a:off x="6909946" y="1738706"/>
                <a:ext cx="1082861" cy="825304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Descriptor      </a:t>
                </a:r>
                <a:endParaRPr lang="de-DE" sz="1200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B6D007E-87E1-4D22-031B-60F58ED4330C}"/>
                  </a:ext>
                </a:extLst>
              </p:cNvPr>
              <p:cNvSpPr/>
              <p:nvPr/>
            </p:nvSpPr>
            <p:spPr>
              <a:xfrm>
                <a:off x="4470252" y="1742870"/>
                <a:ext cx="919777" cy="830664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Class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9005CA5-D5F9-81AF-9BDD-09CCAD5D8913}"/>
                  </a:ext>
                </a:extLst>
              </p:cNvPr>
              <p:cNvSpPr/>
              <p:nvPr/>
            </p:nvSpPr>
            <p:spPr>
              <a:xfrm>
                <a:off x="455634" y="4204516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Orchestration Service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70F40393-86E5-C43A-5B8B-8F537BF0386E}"/>
                  </a:ext>
                </a:extLst>
              </p:cNvPr>
              <p:cNvSpPr/>
              <p:nvPr/>
            </p:nvSpPr>
            <p:spPr>
              <a:xfrm>
                <a:off x="2390118" y="2685166"/>
                <a:ext cx="919777" cy="787352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Test Pipeline</a:t>
                </a:r>
              </a:p>
            </p:txBody>
          </p: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3023A52E-2A86-2B40-36CD-CAB561FC7819}"/>
                  </a:ext>
                </a:extLst>
              </p:cNvPr>
              <p:cNvGrpSpPr/>
              <p:nvPr/>
            </p:nvGrpSpPr>
            <p:grpSpPr>
              <a:xfrm>
                <a:off x="3951140" y="2573534"/>
                <a:ext cx="1095374" cy="836383"/>
                <a:chOff x="4179740" y="2573534"/>
                <a:chExt cx="1095374" cy="836383"/>
              </a:xfrm>
            </p:grpSpPr>
            <p:cxnSp>
              <p:nvCxnSpPr>
                <p:cNvPr id="479" name="Gerade Verbindung mit Pfeil 478">
                  <a:extLst>
                    <a:ext uri="{FF2B5EF4-FFF2-40B4-BE49-F238E27FC236}">
                      <a16:creationId xmlns:a16="http://schemas.microsoft.com/office/drawing/2014/main" id="{C5C878F7-65FC-2032-D59C-60477BA80DB7}"/>
                    </a:ext>
                  </a:extLst>
                </p:cNvPr>
                <p:cNvCxnSpPr>
                  <a:cxnSpLocks/>
                  <a:stCxn id="29" idx="2"/>
                  <a:endCxn id="26" idx="0"/>
                </p:cNvCxnSpPr>
                <p:nvPr/>
              </p:nvCxnSpPr>
              <p:spPr>
                <a:xfrm>
                  <a:off x="5158740" y="2573534"/>
                  <a:ext cx="0" cy="836383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Textfeld 479">
                  <a:extLst>
                    <a:ext uri="{FF2B5EF4-FFF2-40B4-BE49-F238E27FC236}">
                      <a16:creationId xmlns:a16="http://schemas.microsoft.com/office/drawing/2014/main" id="{BF63FA34-A19C-9DCA-9EFA-BDF0671053D0}"/>
                    </a:ext>
                  </a:extLst>
                </p:cNvPr>
                <p:cNvSpPr txBox="1"/>
                <p:nvPr/>
              </p:nvSpPr>
              <p:spPr>
                <a:xfrm>
                  <a:off x="4179740" y="2685397"/>
                  <a:ext cx="1095374" cy="51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err="1"/>
                    <a:t>validates</a:t>
                  </a:r>
                  <a:r>
                    <a:rPr lang="de-DE" sz="1100" dirty="0"/>
                    <a:t> an </a:t>
                  </a:r>
                  <a:r>
                    <a:rPr lang="de-DE" sz="1100" dirty="0" err="1"/>
                    <a:t>aspect</a:t>
                  </a:r>
                  <a:r>
                    <a:rPr lang="de-DE" sz="1100" dirty="0"/>
                    <a:t> </a:t>
                  </a:r>
                  <a:r>
                    <a:rPr lang="de-DE" sz="1100" dirty="0" err="1"/>
                    <a:t>of</a:t>
                  </a:r>
                  <a:endParaRPr lang="de-DE" sz="1100" dirty="0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0AE8A1E6-D7B9-760E-7FEC-C03C3224FE7E}"/>
                  </a:ext>
                </a:extLst>
              </p:cNvPr>
              <p:cNvGrpSpPr/>
              <p:nvPr/>
            </p:nvGrpSpPr>
            <p:grpSpPr>
              <a:xfrm>
                <a:off x="1579994" y="1650069"/>
                <a:ext cx="2890257" cy="312588"/>
                <a:chOff x="1529476" y="1650069"/>
                <a:chExt cx="3169376" cy="312588"/>
              </a:xfrm>
            </p:grpSpPr>
            <p:cxnSp>
              <p:nvCxnSpPr>
                <p:cNvPr id="476" name="Gerade Verbindung mit Pfeil 475">
                  <a:extLst>
                    <a:ext uri="{FF2B5EF4-FFF2-40B4-BE49-F238E27FC236}">
                      <a16:creationId xmlns:a16="http://schemas.microsoft.com/office/drawing/2014/main" id="{A642CAD1-B2A3-59F8-1288-60F511B2C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9476" y="1931063"/>
                  <a:ext cx="3167229" cy="0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Textfeld 476">
                  <a:extLst>
                    <a:ext uri="{FF2B5EF4-FFF2-40B4-BE49-F238E27FC236}">
                      <a16:creationId xmlns:a16="http://schemas.microsoft.com/office/drawing/2014/main" id="{E7B11906-AD56-D84D-479B-EF19BD81852E}"/>
                    </a:ext>
                  </a:extLst>
                </p:cNvPr>
                <p:cNvSpPr txBox="1"/>
                <p:nvPr/>
              </p:nvSpPr>
              <p:spPr>
                <a:xfrm>
                  <a:off x="2379650" y="1650069"/>
                  <a:ext cx="2319202" cy="31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g-BG" sz="1100" dirty="0"/>
                    <a:t>е</a:t>
                  </a:r>
                  <a:r>
                    <a:rPr lang="de-DE" sz="1100" dirty="0" err="1"/>
                    <a:t>xecutes</a:t>
                  </a:r>
                  <a:r>
                    <a:rPr lang="de-DE" sz="1100" dirty="0"/>
                    <a:t>                        1…</a:t>
                  </a:r>
                  <a:r>
                    <a:rPr lang="bg-BG" sz="1100" dirty="0"/>
                    <a:t>*</a:t>
                  </a:r>
                  <a:endParaRPr lang="de-DE" sz="1100" dirty="0"/>
                </a:p>
              </p:txBody>
            </p:sp>
          </p:grpSp>
          <p:cxnSp>
            <p:nvCxnSpPr>
              <p:cNvPr id="34" name="Gerade Verbindung mit Pfeil 354">
                <a:extLst>
                  <a:ext uri="{FF2B5EF4-FFF2-40B4-BE49-F238E27FC236}">
                    <a16:creationId xmlns:a16="http://schemas.microsoft.com/office/drawing/2014/main" id="{BB0810EF-4F27-8650-3234-D238CA4B38C4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5400000" flipH="1" flipV="1">
                <a:off x="3506393" y="1721308"/>
                <a:ext cx="307473" cy="1620245"/>
              </a:xfrm>
              <a:prstGeom prst="bent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645494C-96B0-1DA5-E8E5-1E3DB5A25B3A}"/>
                  </a:ext>
                </a:extLst>
              </p:cNvPr>
              <p:cNvSpPr txBox="1"/>
              <p:nvPr/>
            </p:nvSpPr>
            <p:spPr>
              <a:xfrm>
                <a:off x="2780260" y="2109937"/>
                <a:ext cx="1718568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err="1"/>
                  <a:t>consists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bg-BG" sz="1100" dirty="0"/>
                  <a:t>           1...*</a:t>
                </a:r>
                <a:endParaRPr lang="de-DE" sz="1100" dirty="0"/>
              </a:p>
            </p:txBody>
          </p:sp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EB5E0FE5-2E91-D78E-A3B9-DB0CDCE99049}"/>
                  </a:ext>
                </a:extLst>
              </p:cNvPr>
              <p:cNvGrpSpPr/>
              <p:nvPr/>
            </p:nvGrpSpPr>
            <p:grpSpPr>
              <a:xfrm>
                <a:off x="1390838" y="2546955"/>
                <a:ext cx="833895" cy="1675796"/>
                <a:chOff x="1423904" y="2550894"/>
                <a:chExt cx="537354" cy="1990992"/>
              </a:xfrm>
            </p:grpSpPr>
            <p:cxnSp>
              <p:nvCxnSpPr>
                <p:cNvPr id="474" name="Gerade Verbindung mit Pfeil 473">
                  <a:extLst>
                    <a:ext uri="{FF2B5EF4-FFF2-40B4-BE49-F238E27FC236}">
                      <a16:creationId xmlns:a16="http://schemas.microsoft.com/office/drawing/2014/main" id="{926077E0-2287-5296-53C5-0EFFCCE10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23904" y="2550894"/>
                  <a:ext cx="537354" cy="1990992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9527B937-4BA9-0E4D-AFF4-CC52306FF9CE}"/>
                    </a:ext>
                  </a:extLst>
                </p:cNvPr>
                <p:cNvSpPr txBox="1"/>
                <p:nvPr/>
              </p:nvSpPr>
              <p:spPr>
                <a:xfrm>
                  <a:off x="1453189" y="3416006"/>
                  <a:ext cx="315642" cy="3713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use</a:t>
                  </a:r>
                  <a:endParaRPr lang="de-DE" sz="1100" dirty="0"/>
                </a:p>
              </p:txBody>
            </p:sp>
          </p:grp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66D01F6B-E749-8EC5-996F-AAE14A2CB58E}"/>
                  </a:ext>
                </a:extLst>
              </p:cNvPr>
              <p:cNvCxnSpPr>
                <a:cxnSpLocks/>
                <a:stCxn id="24" idx="0"/>
                <a:endCxn id="31" idx="2"/>
              </p:cNvCxnSpPr>
              <p:nvPr/>
            </p:nvCxnSpPr>
            <p:spPr>
              <a:xfrm flipH="1" flipV="1">
                <a:off x="2850007" y="3472518"/>
                <a:ext cx="3121" cy="73477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9785F73-663D-8F00-914C-352C5F46AAE0}"/>
                  </a:ext>
                </a:extLst>
              </p:cNvPr>
              <p:cNvSpPr txBox="1"/>
              <p:nvPr/>
            </p:nvSpPr>
            <p:spPr>
              <a:xfrm>
                <a:off x="2804022" y="3900538"/>
                <a:ext cx="885602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executes</a:t>
                </a:r>
                <a:endParaRPr lang="de-DE" sz="1100" dirty="0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AA7C98B-EF63-67E0-D5CA-61E78DC61ECA}"/>
                  </a:ext>
                </a:extLst>
              </p:cNvPr>
              <p:cNvSpPr txBox="1"/>
              <p:nvPr/>
            </p:nvSpPr>
            <p:spPr>
              <a:xfrm>
                <a:off x="2850006" y="3453952"/>
                <a:ext cx="885602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1…*</a:t>
                </a:r>
                <a:endParaRPr lang="de-DE" sz="1100" dirty="0"/>
              </a:p>
            </p:txBody>
          </p: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C16150D7-D22E-24F3-A4C4-3A7A5576BB52}"/>
                  </a:ext>
                </a:extLst>
              </p:cNvPr>
              <p:cNvGrpSpPr/>
              <p:nvPr/>
            </p:nvGrpSpPr>
            <p:grpSpPr>
              <a:xfrm>
                <a:off x="2853127" y="4976923"/>
                <a:ext cx="1615166" cy="608356"/>
                <a:chOff x="2846612" y="4976923"/>
                <a:chExt cx="1647048" cy="608356"/>
              </a:xfrm>
            </p:grpSpPr>
            <p:cxnSp>
              <p:nvCxnSpPr>
                <p:cNvPr id="472" name="Gerade Verbindung mit Pfeil 389">
                  <a:extLst>
                    <a:ext uri="{FF2B5EF4-FFF2-40B4-BE49-F238E27FC236}">
                      <a16:creationId xmlns:a16="http://schemas.microsoft.com/office/drawing/2014/main" id="{6C90FFDB-823A-8F2E-EC88-885F9371B48B}"/>
                    </a:ext>
                  </a:extLst>
                </p:cNvPr>
                <p:cNvCxnSpPr>
                  <a:cxnSpLocks/>
                  <a:stCxn id="24" idx="2"/>
                </p:cNvCxnSpPr>
                <p:nvPr/>
              </p:nvCxnSpPr>
              <p:spPr>
                <a:xfrm rot="16200000" flipH="1">
                  <a:off x="3531969" y="4291566"/>
                  <a:ext cx="276334" cy="1647048"/>
                </a:xfrm>
                <a:prstGeom prst="bentConnector2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3" name="Textfeld 472">
                  <a:extLst>
                    <a:ext uri="{FF2B5EF4-FFF2-40B4-BE49-F238E27FC236}">
                      <a16:creationId xmlns:a16="http://schemas.microsoft.com/office/drawing/2014/main" id="{E9F0194E-A23C-D832-145E-59BC94C7C943}"/>
                    </a:ext>
                  </a:extLst>
                </p:cNvPr>
                <p:cNvSpPr txBox="1"/>
                <p:nvPr/>
              </p:nvSpPr>
              <p:spPr>
                <a:xfrm>
                  <a:off x="3531925" y="5272691"/>
                  <a:ext cx="849931" cy="31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use</a:t>
                  </a:r>
                  <a:endParaRPr lang="de-DE" sz="1100" dirty="0"/>
                </a:p>
              </p:txBody>
            </p:sp>
          </p:grp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56D1FDF1-4452-57D0-6B4F-4FACA39FE509}"/>
                  </a:ext>
                </a:extLst>
              </p:cNvPr>
              <p:cNvGrpSpPr/>
              <p:nvPr/>
            </p:nvGrpSpPr>
            <p:grpSpPr>
              <a:xfrm>
                <a:off x="1121806" y="4974143"/>
                <a:ext cx="3348185" cy="1012151"/>
                <a:chOff x="2611450" y="4894640"/>
                <a:chExt cx="4477244" cy="1012151"/>
              </a:xfrm>
            </p:grpSpPr>
            <p:cxnSp>
              <p:nvCxnSpPr>
                <p:cNvPr id="466" name="Gerade Verbindung mit Pfeil 389">
                  <a:extLst>
                    <a:ext uri="{FF2B5EF4-FFF2-40B4-BE49-F238E27FC236}">
                      <a16:creationId xmlns:a16="http://schemas.microsoft.com/office/drawing/2014/main" id="{0BE93135-4F7C-CADD-4185-7C103328C895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 rot="16200000" flipH="1">
                  <a:off x="4491164" y="3014926"/>
                  <a:ext cx="717816" cy="4477244"/>
                </a:xfrm>
                <a:prstGeom prst="bentConnector2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7" name="Textfeld 466">
                  <a:extLst>
                    <a:ext uri="{FF2B5EF4-FFF2-40B4-BE49-F238E27FC236}">
                      <a16:creationId xmlns:a16="http://schemas.microsoft.com/office/drawing/2014/main" id="{48F2E80B-07E2-6DBA-BB89-C4154561DD89}"/>
                    </a:ext>
                  </a:extLst>
                </p:cNvPr>
                <p:cNvSpPr txBox="1"/>
                <p:nvPr/>
              </p:nvSpPr>
              <p:spPr>
                <a:xfrm>
                  <a:off x="4542262" y="5594203"/>
                  <a:ext cx="849929" cy="31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use</a:t>
                  </a:r>
                  <a:endParaRPr lang="de-DE" sz="1100" dirty="0"/>
                </a:p>
              </p:txBody>
            </p:sp>
          </p:grp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A2D99666-7563-6B1C-73D2-33AFC9B09A34}"/>
                  </a:ext>
                </a:extLst>
              </p:cNvPr>
              <p:cNvCxnSpPr>
                <a:cxnSpLocks/>
                <a:stCxn id="30" idx="0"/>
                <a:endCxn id="25" idx="2"/>
              </p:cNvCxnSpPr>
              <p:nvPr/>
            </p:nvCxnSpPr>
            <p:spPr>
              <a:xfrm flipH="1" flipV="1">
                <a:off x="1120107" y="2546955"/>
                <a:ext cx="1699" cy="165756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EBBD3E7-D60A-DF9A-1AE5-5270D5AF3F47}"/>
                  </a:ext>
                </a:extLst>
              </p:cNvPr>
              <p:cNvSpPr txBox="1"/>
              <p:nvPr/>
            </p:nvSpPr>
            <p:spPr>
              <a:xfrm>
                <a:off x="609625" y="3275110"/>
                <a:ext cx="529424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EEAE233-2263-41CC-3880-82FC55026F3D}"/>
                  </a:ext>
                </a:extLst>
              </p:cNvPr>
              <p:cNvCxnSpPr>
                <a:cxnSpLocks/>
                <a:stCxn id="30" idx="3"/>
                <a:endCxn id="24" idx="1"/>
              </p:cNvCxnSpPr>
              <p:nvPr/>
            </p:nvCxnSpPr>
            <p:spPr>
              <a:xfrm>
                <a:off x="1787978" y="4589330"/>
                <a:ext cx="417813" cy="27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4DAA2F0-316D-3FB5-352B-5CB53CFF7C32}"/>
                  </a:ext>
                </a:extLst>
              </p:cNvPr>
              <p:cNvSpPr txBox="1"/>
              <p:nvPr/>
            </p:nvSpPr>
            <p:spPr>
              <a:xfrm>
                <a:off x="1787978" y="4259127"/>
                <a:ext cx="48983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302EE281-5390-D851-12AD-C580578CA1C9}"/>
                  </a:ext>
                </a:extLst>
              </p:cNvPr>
              <p:cNvCxnSpPr>
                <a:cxnSpLocks/>
                <a:stCxn id="23" idx="0"/>
                <a:endCxn id="26" idx="2"/>
              </p:cNvCxnSpPr>
              <p:nvPr/>
            </p:nvCxnSpPr>
            <p:spPr>
              <a:xfrm flipV="1">
                <a:off x="4928181" y="4179545"/>
                <a:ext cx="1960" cy="92777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971CCA16-8B9E-4566-761F-CA1F0896F825}"/>
                  </a:ext>
                </a:extLst>
              </p:cNvPr>
              <p:cNvSpPr txBox="1"/>
              <p:nvPr/>
            </p:nvSpPr>
            <p:spPr>
              <a:xfrm>
                <a:off x="3927831" y="4552804"/>
                <a:ext cx="1080923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instantiates</a:t>
                </a:r>
                <a:endParaRPr lang="de-DE" sz="1100" dirty="0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3640EB48-B97F-26EE-806A-96A5AD34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5196" y="3592425"/>
                <a:ext cx="1601958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27E6191A-D4E5-56C9-837C-4BB9FFC96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8069" y="4010024"/>
                <a:ext cx="1588253" cy="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E351F1A-BAE9-8E8A-E6BA-A2F2DEDE4916}"/>
                  </a:ext>
                </a:extLst>
              </p:cNvPr>
              <p:cNvSpPr txBox="1"/>
              <p:nvPr/>
            </p:nvSpPr>
            <p:spPr>
              <a:xfrm>
                <a:off x="5492139" y="3311026"/>
                <a:ext cx="1428073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err="1"/>
                  <a:t>is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tested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through</a:t>
                </a:r>
                <a:endParaRPr lang="de-DE" sz="1100" dirty="0"/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4923D7C8-5335-F523-1024-0240F365E8F6}"/>
                  </a:ext>
                </a:extLst>
              </p:cNvPr>
              <p:cNvSpPr txBox="1"/>
              <p:nvPr/>
            </p:nvSpPr>
            <p:spPr>
              <a:xfrm>
                <a:off x="5806580" y="3719936"/>
                <a:ext cx="88248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err="1"/>
                  <a:t>specifies</a:t>
                </a:r>
                <a:endParaRPr lang="de-DE" sz="1100" dirty="0"/>
              </a:p>
            </p:txBody>
          </p:sp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B00CE3F6-6BAA-6807-71D9-97DC2BFF27EB}"/>
                  </a:ext>
                </a:extLst>
              </p:cNvPr>
              <p:cNvCxnSpPr>
                <a:cxnSpLocks/>
                <a:stCxn id="27" idx="0"/>
                <a:endCxn id="28" idx="2"/>
              </p:cNvCxnSpPr>
              <p:nvPr/>
            </p:nvCxnSpPr>
            <p:spPr>
              <a:xfrm flipV="1">
                <a:off x="7451377" y="2564010"/>
                <a:ext cx="0" cy="87087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2249858-AB82-16E0-2975-FCCC4ADB50BF}"/>
                  </a:ext>
                </a:extLst>
              </p:cNvPr>
              <p:cNvSpPr txBox="1"/>
              <p:nvPr/>
            </p:nvSpPr>
            <p:spPr>
              <a:xfrm>
                <a:off x="7434220" y="2958461"/>
                <a:ext cx="88248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contains</a:t>
                </a:r>
                <a:endParaRPr lang="de-DE" sz="1100" dirty="0"/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6ED0F276-7453-B628-88EE-D08034C2DC24}"/>
                  </a:ext>
                </a:extLst>
              </p:cNvPr>
              <p:cNvSpPr txBox="1"/>
              <p:nvPr/>
            </p:nvSpPr>
            <p:spPr>
              <a:xfrm>
                <a:off x="7451675" y="2546808"/>
                <a:ext cx="564008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1…</a:t>
                </a:r>
                <a:r>
                  <a:rPr lang="bg-BG" sz="1100" dirty="0"/>
                  <a:t>*</a:t>
                </a:r>
                <a:endParaRPr lang="de-DE" sz="1100" dirty="0"/>
              </a:p>
            </p:txBody>
          </p:sp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C0E965DA-16F6-1F80-F9BB-62DF79077828}"/>
                  </a:ext>
                </a:extLst>
              </p:cNvPr>
              <p:cNvCxnSpPr>
                <a:cxnSpLocks/>
                <a:stCxn id="29" idx="3"/>
                <a:endCxn id="28" idx="1"/>
              </p:cNvCxnSpPr>
              <p:nvPr/>
            </p:nvCxnSpPr>
            <p:spPr>
              <a:xfrm flipV="1">
                <a:off x="5390028" y="2151358"/>
                <a:ext cx="1519918" cy="684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18687D6-411F-13D7-5D08-C5023B72CA5B}"/>
                  </a:ext>
                </a:extLst>
              </p:cNvPr>
              <p:cNvSpPr txBox="1"/>
              <p:nvPr/>
            </p:nvSpPr>
            <p:spPr>
              <a:xfrm>
                <a:off x="5435949" y="1701691"/>
                <a:ext cx="1371283" cy="47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performs</a:t>
                </a:r>
                <a:r>
                  <a:rPr lang="en-US" sz="1100" b="1" dirty="0"/>
                  <a:t> </a:t>
                </a:r>
                <a:r>
                  <a:rPr lang="en-US" sz="1100" dirty="0"/>
                  <a:t>tests</a:t>
                </a:r>
                <a:r>
                  <a:rPr lang="en-US" sz="1100" b="1" dirty="0"/>
                  <a:t> </a:t>
                </a:r>
                <a:r>
                  <a:rPr lang="en-US" sz="1100" dirty="0"/>
                  <a:t>against</a:t>
                </a:r>
                <a:endParaRPr lang="de-DE" sz="1100" dirty="0"/>
              </a:p>
            </p:txBody>
          </p: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3A96D4E7-76A9-179B-D468-4DFCDFB33F17}"/>
                  </a:ext>
                </a:extLst>
              </p:cNvPr>
              <p:cNvCxnSpPr>
                <a:cxnSpLocks/>
                <a:stCxn id="22" idx="0"/>
                <a:endCxn id="27" idx="2"/>
              </p:cNvCxnSpPr>
              <p:nvPr/>
            </p:nvCxnSpPr>
            <p:spPr>
              <a:xfrm flipV="1">
                <a:off x="7451376" y="4204516"/>
                <a:ext cx="1" cy="90280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34F4026-81A3-D3C2-232F-2D8A0EC5953D}"/>
                  </a:ext>
                </a:extLst>
              </p:cNvPr>
              <p:cNvSpPr txBox="1"/>
              <p:nvPr/>
            </p:nvSpPr>
            <p:spPr>
              <a:xfrm>
                <a:off x="7418930" y="4669153"/>
                <a:ext cx="88248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contains</a:t>
                </a:r>
                <a:endParaRPr lang="de-DE" sz="1100" dirty="0"/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F783D82-9BFF-83D8-F2B5-A3C06C6A1A85}"/>
                  </a:ext>
                </a:extLst>
              </p:cNvPr>
              <p:cNvSpPr txBox="1"/>
              <p:nvPr/>
            </p:nvSpPr>
            <p:spPr>
              <a:xfrm>
                <a:off x="7433000" y="4187349"/>
                <a:ext cx="549543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0…</a:t>
                </a:r>
                <a:r>
                  <a:rPr lang="bg-BG" sz="1100" dirty="0"/>
                  <a:t>*</a:t>
                </a:r>
                <a:endParaRPr lang="de-DE" sz="1100" dirty="0"/>
              </a:p>
            </p:txBody>
          </p: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994388B7-F5E1-A10D-0A8F-9594418D006C}"/>
                  </a:ext>
                </a:extLst>
              </p:cNvPr>
              <p:cNvCxnSpPr>
                <a:cxnSpLocks/>
                <a:stCxn id="23" idx="3"/>
                <a:endCxn id="22" idx="1"/>
              </p:cNvCxnSpPr>
              <p:nvPr/>
            </p:nvCxnSpPr>
            <p:spPr>
              <a:xfrm flipV="1">
                <a:off x="5388069" y="5488005"/>
                <a:ext cx="1506974" cy="4127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8D55F422-88F8-59FD-73B6-A45FA11E719C}"/>
                  </a:ext>
                </a:extLst>
              </p:cNvPr>
              <p:cNvSpPr txBox="1"/>
              <p:nvPr/>
            </p:nvSpPr>
            <p:spPr>
              <a:xfrm>
                <a:off x="5726309" y="5188453"/>
                <a:ext cx="1080923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reads from</a:t>
                </a:r>
                <a:endParaRPr lang="de-DE" sz="1100" dirty="0"/>
              </a:p>
            </p:txBody>
          </p: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FED64FDE-2573-992C-AACA-F8C60BF9618F}"/>
                  </a:ext>
                </a:extLst>
              </p:cNvPr>
              <p:cNvCxnSpPr>
                <a:cxnSpLocks/>
                <a:stCxn id="21" idx="1"/>
                <a:endCxn id="27" idx="3"/>
              </p:cNvCxnSpPr>
              <p:nvPr/>
            </p:nvCxnSpPr>
            <p:spPr>
              <a:xfrm flipH="1" flipV="1">
                <a:off x="7911265" y="3819702"/>
                <a:ext cx="721978" cy="537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6B63E67C-10D9-19B9-7054-058884968438}"/>
                  </a:ext>
                </a:extLst>
              </p:cNvPr>
              <p:cNvSpPr txBox="1"/>
              <p:nvPr/>
            </p:nvSpPr>
            <p:spPr>
              <a:xfrm>
                <a:off x="7965551" y="3543477"/>
                <a:ext cx="88248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builds</a:t>
                </a:r>
                <a:endParaRPr lang="de-DE" sz="1100" dirty="0"/>
              </a:p>
            </p:txBody>
          </p:sp>
          <p:cxnSp>
            <p:nvCxnSpPr>
              <p:cNvPr id="449" name="Gerade Verbindung mit Pfeil 448">
                <a:extLst>
                  <a:ext uri="{FF2B5EF4-FFF2-40B4-BE49-F238E27FC236}">
                    <a16:creationId xmlns:a16="http://schemas.microsoft.com/office/drawing/2014/main" id="{9A86CFE2-0982-9BA9-4101-36C554C1F382}"/>
                  </a:ext>
                </a:extLst>
              </p:cNvPr>
              <p:cNvCxnSpPr>
                <a:cxnSpLocks/>
                <a:stCxn id="20" idx="1"/>
                <a:endCxn id="28" idx="3"/>
              </p:cNvCxnSpPr>
              <p:nvPr/>
            </p:nvCxnSpPr>
            <p:spPr>
              <a:xfrm flipH="1">
                <a:off x="7992807" y="2148054"/>
                <a:ext cx="1007838" cy="330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2" name="Textfeld 451">
                <a:extLst>
                  <a:ext uri="{FF2B5EF4-FFF2-40B4-BE49-F238E27FC236}">
                    <a16:creationId xmlns:a16="http://schemas.microsoft.com/office/drawing/2014/main" id="{910A8307-346C-C8A8-EA7A-5FF983D7D1A4}"/>
                  </a:ext>
                </a:extLst>
              </p:cNvPr>
              <p:cNvSpPr txBox="1"/>
              <p:nvPr/>
            </p:nvSpPr>
            <p:spPr>
              <a:xfrm>
                <a:off x="7988623" y="1858458"/>
                <a:ext cx="1059721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deserializes</a:t>
                </a:r>
                <a:endParaRPr lang="de-DE" sz="1100" dirty="0"/>
              </a:p>
            </p:txBody>
          </p:sp>
          <p:sp>
            <p:nvSpPr>
              <p:cNvPr id="453" name="Rechteck 452">
                <a:extLst>
                  <a:ext uri="{FF2B5EF4-FFF2-40B4-BE49-F238E27FC236}">
                    <a16:creationId xmlns:a16="http://schemas.microsoft.com/office/drawing/2014/main" id="{ED27828F-A239-218D-1A1C-29CCDAF6BCAA}"/>
                  </a:ext>
                </a:extLst>
              </p:cNvPr>
              <p:cNvSpPr/>
              <p:nvPr/>
            </p:nvSpPr>
            <p:spPr>
              <a:xfrm>
                <a:off x="10213148" y="3436562"/>
                <a:ext cx="1332344" cy="769628"/>
              </a:xfrm>
              <a:prstGeom prst="rect">
                <a:avLst/>
              </a:prstGeom>
              <a:solidFill>
                <a:srgbClr val="0F2539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/>
                  <a:t>Ticket Repository Service</a:t>
                </a:r>
              </a:p>
            </p:txBody>
          </p:sp>
          <p:cxnSp>
            <p:nvCxnSpPr>
              <p:cNvPr id="456" name="Gerade Verbindung mit Pfeil 455">
                <a:extLst>
                  <a:ext uri="{FF2B5EF4-FFF2-40B4-BE49-F238E27FC236}">
                    <a16:creationId xmlns:a16="http://schemas.microsoft.com/office/drawing/2014/main" id="{C9E189E8-9DFB-CD25-6AEA-EE88699C76E1}"/>
                  </a:ext>
                </a:extLst>
              </p:cNvPr>
              <p:cNvCxnSpPr>
                <a:cxnSpLocks/>
                <a:stCxn id="453" idx="1"/>
                <a:endCxn id="21" idx="3"/>
              </p:cNvCxnSpPr>
              <p:nvPr/>
            </p:nvCxnSpPr>
            <p:spPr>
              <a:xfrm flipH="1">
                <a:off x="9588903" y="3821376"/>
                <a:ext cx="624245" cy="370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7" name="Textfeld 456">
                <a:extLst>
                  <a:ext uri="{FF2B5EF4-FFF2-40B4-BE49-F238E27FC236}">
                    <a16:creationId xmlns:a16="http://schemas.microsoft.com/office/drawing/2014/main" id="{CE23AE42-9030-AB49-7CB5-AA0950D5C0FB}"/>
                  </a:ext>
                </a:extLst>
              </p:cNvPr>
              <p:cNvSpPr txBox="1"/>
              <p:nvPr/>
            </p:nvSpPr>
            <p:spPr>
              <a:xfrm>
                <a:off x="9744968" y="3511925"/>
                <a:ext cx="74876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cxnSp>
            <p:nvCxnSpPr>
              <p:cNvPr id="458" name="Gerade Verbindung mit Pfeil 502">
                <a:extLst>
                  <a:ext uri="{FF2B5EF4-FFF2-40B4-BE49-F238E27FC236}">
                    <a16:creationId xmlns:a16="http://schemas.microsoft.com/office/drawing/2014/main" id="{88354A1F-A62C-6ABE-EA1F-2A076C19D45E}"/>
                  </a:ext>
                </a:extLst>
              </p:cNvPr>
              <p:cNvCxnSpPr>
                <a:cxnSpLocks/>
                <a:stCxn id="453" idx="0"/>
                <a:endCxn id="20" idx="3"/>
              </p:cNvCxnSpPr>
              <p:nvPr/>
            </p:nvCxnSpPr>
            <p:spPr>
              <a:xfrm rot="16200000" flipV="1">
                <a:off x="9837160" y="2394401"/>
                <a:ext cx="1288508" cy="795813"/>
              </a:xfrm>
              <a:prstGeom prst="bent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0" name="Textfeld 459">
                <a:extLst>
                  <a:ext uri="{FF2B5EF4-FFF2-40B4-BE49-F238E27FC236}">
                    <a16:creationId xmlns:a16="http://schemas.microsoft.com/office/drawing/2014/main" id="{FF257E54-D4DC-C505-2CC6-C2CCA0A20C1E}"/>
                  </a:ext>
                </a:extLst>
              </p:cNvPr>
              <p:cNvSpPr txBox="1"/>
              <p:nvPr/>
            </p:nvSpPr>
            <p:spPr>
              <a:xfrm>
                <a:off x="10206102" y="1857103"/>
                <a:ext cx="74876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  <p:cxnSp>
            <p:nvCxnSpPr>
              <p:cNvPr id="461" name="Gerade Verbindung mit Pfeil 506">
                <a:extLst>
                  <a:ext uri="{FF2B5EF4-FFF2-40B4-BE49-F238E27FC236}">
                    <a16:creationId xmlns:a16="http://schemas.microsoft.com/office/drawing/2014/main" id="{B044B32F-9D5E-9DA0-3F5B-E6A6579FA1CD}"/>
                  </a:ext>
                </a:extLst>
              </p:cNvPr>
              <p:cNvCxnSpPr>
                <a:cxnSpLocks/>
                <a:stCxn id="453" idx="2"/>
                <a:endCxn id="22" idx="3"/>
              </p:cNvCxnSpPr>
              <p:nvPr/>
            </p:nvCxnSpPr>
            <p:spPr>
              <a:xfrm rot="5400000">
                <a:off x="8802607" y="3411291"/>
                <a:ext cx="1281815" cy="2871612"/>
              </a:xfrm>
              <a:prstGeom prst="bent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5" name="Textfeld 464">
                <a:extLst>
                  <a:ext uri="{FF2B5EF4-FFF2-40B4-BE49-F238E27FC236}">
                    <a16:creationId xmlns:a16="http://schemas.microsoft.com/office/drawing/2014/main" id="{4C917E20-40DE-BCBF-20BB-B9C2DAB5CBE1}"/>
                  </a:ext>
                </a:extLst>
              </p:cNvPr>
              <p:cNvSpPr txBox="1"/>
              <p:nvPr/>
            </p:nvSpPr>
            <p:spPr>
              <a:xfrm>
                <a:off x="9385253" y="5223966"/>
                <a:ext cx="748760" cy="31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</a:t>
                </a:r>
                <a:endParaRPr lang="de-DE" sz="1100" dirty="0"/>
              </a:p>
            </p:txBody>
          </p:sp>
        </p:grpSp>
        <p:cxnSp>
          <p:nvCxnSpPr>
            <p:cNvPr id="16" name="Gerade Verbindung mit Pfeil 513">
              <a:extLst>
                <a:ext uri="{FF2B5EF4-FFF2-40B4-BE49-F238E27FC236}">
                  <a16:creationId xmlns:a16="http://schemas.microsoft.com/office/drawing/2014/main" id="{67023775-C416-B530-0EB8-8D6FA44F02E3}"/>
                </a:ext>
              </a:extLst>
            </p:cNvPr>
            <p:cNvCxnSpPr>
              <a:cxnSpLocks/>
              <a:stCxn id="14" idx="1"/>
              <a:endCxn id="30" idx="1"/>
            </p:cNvCxnSpPr>
            <p:nvPr/>
          </p:nvCxnSpPr>
          <p:spPr>
            <a:xfrm rot="10800000" flipV="1">
              <a:off x="528638" y="1303975"/>
              <a:ext cx="6267811" cy="3845472"/>
            </a:xfrm>
            <a:prstGeom prst="bentConnector3">
              <a:avLst>
                <a:gd name="adj1" fmla="val 104072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346D6F-068C-A437-D944-34B31BD65B1C}"/>
                </a:ext>
              </a:extLst>
            </p:cNvPr>
            <p:cNvSpPr txBox="1"/>
            <p:nvPr/>
          </p:nvSpPr>
          <p:spPr>
            <a:xfrm>
              <a:off x="3626548" y="1261118"/>
              <a:ext cx="489423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  <p:cxnSp>
          <p:nvCxnSpPr>
            <p:cNvPr id="18" name="Gerade Verbindung mit Pfeil 513">
              <a:extLst>
                <a:ext uri="{FF2B5EF4-FFF2-40B4-BE49-F238E27FC236}">
                  <a16:creationId xmlns:a16="http://schemas.microsoft.com/office/drawing/2014/main" id="{70ED83A2-6778-E4C4-39D2-98525D3A1FD2}"/>
                </a:ext>
              </a:extLst>
            </p:cNvPr>
            <p:cNvCxnSpPr>
              <a:cxnSpLocks/>
              <a:stCxn id="14" idx="3"/>
              <a:endCxn id="453" idx="3"/>
            </p:cNvCxnSpPr>
            <p:nvPr/>
          </p:nvCxnSpPr>
          <p:spPr>
            <a:xfrm>
              <a:off x="8187419" y="1303975"/>
              <a:ext cx="3431077" cy="3077518"/>
            </a:xfrm>
            <a:prstGeom prst="bentConnector3">
              <a:avLst>
                <a:gd name="adj1" fmla="val 10743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BD881B1-046A-C38E-44D2-170D10C81C15}"/>
                </a:ext>
              </a:extLst>
            </p:cNvPr>
            <p:cNvSpPr txBox="1"/>
            <p:nvPr/>
          </p:nvSpPr>
          <p:spPr>
            <a:xfrm>
              <a:off x="9782130" y="1281363"/>
              <a:ext cx="748760" cy="3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813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hteck 177">
            <a:extLst>
              <a:ext uri="{FF2B5EF4-FFF2-40B4-BE49-F238E27FC236}">
                <a16:creationId xmlns:a16="http://schemas.microsoft.com/office/drawing/2014/main" id="{25904FFB-EC09-2AA6-53A7-D272916B43A9}"/>
              </a:ext>
            </a:extLst>
          </p:cNvPr>
          <p:cNvSpPr/>
          <p:nvPr/>
        </p:nvSpPr>
        <p:spPr>
          <a:xfrm>
            <a:off x="873427" y="2299276"/>
            <a:ext cx="10274861" cy="3075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>
                <a:solidFill>
                  <a:srgbClr val="183144"/>
                </a:solidFill>
              </a:rPr>
              <a:t>CORE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886C4FC-58C6-B041-CE2F-9748BD38B73F}"/>
              </a:ext>
            </a:extLst>
          </p:cNvPr>
          <p:cNvSpPr/>
          <p:nvPr/>
        </p:nvSpPr>
        <p:spPr>
          <a:xfrm>
            <a:off x="8999020" y="2780110"/>
            <a:ext cx="1308239" cy="541480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Descriptor</a:t>
            </a:r>
          </a:p>
          <a:p>
            <a:pPr algn="ctr"/>
            <a:r>
              <a:rPr lang="en-US" sz="1600" dirty="0"/>
              <a:t>Factory            </a:t>
            </a:r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3D6B3B-3032-60C7-5CB0-6FA128749EBE}"/>
              </a:ext>
            </a:extLst>
          </p:cNvPr>
          <p:cNvSpPr/>
          <p:nvPr/>
        </p:nvSpPr>
        <p:spPr>
          <a:xfrm>
            <a:off x="5980159" y="3443418"/>
            <a:ext cx="1180100" cy="55468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Ticket Builder</a:t>
            </a:r>
            <a:endParaRPr lang="de-DE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47CA4D-50C7-D106-E783-BCA183DFF0FA}"/>
              </a:ext>
            </a:extLst>
          </p:cNvPr>
          <p:cNvSpPr/>
          <p:nvPr/>
        </p:nvSpPr>
        <p:spPr>
          <a:xfrm>
            <a:off x="7622594" y="2471544"/>
            <a:ext cx="1180100" cy="55468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/>
              <a:t>Ticket Repository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826DA6-A788-BD59-4140-AF49A5AE9F92}"/>
              </a:ext>
            </a:extLst>
          </p:cNvPr>
          <p:cNvSpPr/>
          <p:nvPr/>
        </p:nvSpPr>
        <p:spPr>
          <a:xfrm>
            <a:off x="4209582" y="3118525"/>
            <a:ext cx="1308242" cy="55468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/>
              <a:t>Test </a:t>
            </a:r>
            <a:r>
              <a:rPr lang="de-DE" sz="1600" dirty="0" err="1"/>
              <a:t>Object</a:t>
            </a:r>
            <a:r>
              <a:rPr lang="de-DE" sz="1600" dirty="0"/>
              <a:t> Provider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3733ED-8A9D-8D4E-87CD-ED2C2C93A5DB}"/>
              </a:ext>
            </a:extLst>
          </p:cNvPr>
          <p:cNvSpPr/>
          <p:nvPr/>
        </p:nvSpPr>
        <p:spPr>
          <a:xfrm>
            <a:off x="1801414" y="2519859"/>
            <a:ext cx="1409899" cy="569792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/>
              <a:t>Test </a:t>
            </a:r>
            <a:r>
              <a:rPr lang="de-DE" sz="1600" dirty="0" err="1"/>
              <a:t>Orchestrator</a:t>
            </a:r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F06755-21C2-B94D-933B-BD26BA9674C5}"/>
              </a:ext>
            </a:extLst>
          </p:cNvPr>
          <p:cNvSpPr/>
          <p:nvPr/>
        </p:nvSpPr>
        <p:spPr>
          <a:xfrm>
            <a:off x="1801414" y="4030160"/>
            <a:ext cx="1229952" cy="569792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/>
              <a:t>Test Runner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8A78ACC-8EB3-54F4-C1BA-9BD713085E8D}"/>
              </a:ext>
            </a:extLst>
          </p:cNvPr>
          <p:cNvSpPr/>
          <p:nvPr/>
        </p:nvSpPr>
        <p:spPr>
          <a:xfrm>
            <a:off x="4425714" y="4012525"/>
            <a:ext cx="1308242" cy="433454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Test Object</a:t>
            </a:r>
            <a:endParaRPr lang="de-DE" sz="1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A1FABB4-0A79-009D-C675-25A4F08AFE1C}"/>
              </a:ext>
            </a:extLst>
          </p:cNvPr>
          <p:cNvSpPr/>
          <p:nvPr/>
        </p:nvSpPr>
        <p:spPr>
          <a:xfrm>
            <a:off x="6533532" y="4623600"/>
            <a:ext cx="1180100" cy="55468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/>
              <a:t>Test Ticket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C86C80-02F8-BFE0-6EFB-7324C9757F86}"/>
              </a:ext>
            </a:extLst>
          </p:cNvPr>
          <p:cNvSpPr/>
          <p:nvPr/>
        </p:nvSpPr>
        <p:spPr>
          <a:xfrm>
            <a:off x="8358272" y="4068599"/>
            <a:ext cx="1308242" cy="541480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Descriptors      </a:t>
            </a:r>
            <a:endParaRPr lang="de-DE" sz="16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A73A150-B296-4A82-C438-B38598E4A7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416390" y="3089651"/>
            <a:ext cx="89974" cy="9405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B70CDC8-29A5-7877-923C-CC165F933379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2506364" y="3089651"/>
            <a:ext cx="1703218" cy="3062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4541D26-740F-386D-24CC-FA77C3A059A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863703" y="3673211"/>
            <a:ext cx="216132" cy="339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249B397-35CB-A9F7-79F1-4D4D739A689E}"/>
              </a:ext>
            </a:extLst>
          </p:cNvPr>
          <p:cNvSpPr/>
          <p:nvPr/>
        </p:nvSpPr>
        <p:spPr>
          <a:xfrm>
            <a:off x="3476568" y="4582339"/>
            <a:ext cx="1308242" cy="55468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/>
              <a:t>Test Classes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22B9622-B6AB-FA3E-DF3D-3014D1BC6C55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>
            <a:off x="2506364" y="3089651"/>
            <a:ext cx="1624325" cy="1492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8B08042-159D-EFE6-FF0B-5F7F620806E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517824" y="2748888"/>
            <a:ext cx="2104770" cy="6469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07B2C04-D870-0B03-AF40-07C0D511122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123582" y="3026231"/>
            <a:ext cx="1089062" cy="15973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DCCA4E8-0A76-C61B-AA53-5DAC774FBF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33956" y="4445979"/>
            <a:ext cx="799576" cy="4549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3C7B6A4-EA60-F4DF-D1BF-FF6E06AD818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6570209" y="3998105"/>
            <a:ext cx="553373" cy="6254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9390FB8-F90E-D072-26D2-5ACA535F2224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>
            <a:off x="6570209" y="3998105"/>
            <a:ext cx="1788063" cy="341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D49D9275-1CBA-8E19-DEF9-09F7FE09D16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9012393" y="3321590"/>
            <a:ext cx="640747" cy="7470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hteck 178">
            <a:extLst>
              <a:ext uri="{FF2B5EF4-FFF2-40B4-BE49-F238E27FC236}">
                <a16:creationId xmlns:a16="http://schemas.microsoft.com/office/drawing/2014/main" id="{9D883694-501E-529E-1224-B759841FBFE4}"/>
              </a:ext>
            </a:extLst>
          </p:cNvPr>
          <p:cNvSpPr/>
          <p:nvPr/>
        </p:nvSpPr>
        <p:spPr>
          <a:xfrm>
            <a:off x="873427" y="1304584"/>
            <a:ext cx="10274861" cy="870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>
                <a:solidFill>
                  <a:srgbClr val="183144"/>
                </a:solidFill>
              </a:rPr>
              <a:t>SERVICES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B8FF098-2906-1D3B-8AF7-FCE07C25B950}"/>
              </a:ext>
            </a:extLst>
          </p:cNvPr>
          <p:cNvSpPr/>
          <p:nvPr/>
        </p:nvSpPr>
        <p:spPr>
          <a:xfrm>
            <a:off x="2802745" y="1477019"/>
            <a:ext cx="1941915" cy="535141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/>
              <a:t>Test Orchestration Service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E09E476-019F-02FA-EF46-DA58D508FEA5}"/>
              </a:ext>
            </a:extLst>
          </p:cNvPr>
          <p:cNvSpPr/>
          <p:nvPr/>
        </p:nvSpPr>
        <p:spPr>
          <a:xfrm>
            <a:off x="7241686" y="1477019"/>
            <a:ext cx="1941915" cy="535141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/>
              <a:t>Ticket Repository Service</a:t>
            </a:r>
          </a:p>
        </p:txBody>
      </p:sp>
      <p:cxnSp>
        <p:nvCxnSpPr>
          <p:cNvPr id="280" name="Gerade Verbindung mit Pfeil 279">
            <a:extLst>
              <a:ext uri="{FF2B5EF4-FFF2-40B4-BE49-F238E27FC236}">
                <a16:creationId xmlns:a16="http://schemas.microsoft.com/office/drawing/2014/main" id="{723D75E2-C529-1470-5C5B-F24EFE03B2E3}"/>
              </a:ext>
            </a:extLst>
          </p:cNvPr>
          <p:cNvCxnSpPr>
            <a:cxnSpLocks/>
            <a:stCxn id="180" idx="2"/>
            <a:endCxn id="8" idx="0"/>
          </p:cNvCxnSpPr>
          <p:nvPr/>
        </p:nvCxnSpPr>
        <p:spPr>
          <a:xfrm flipH="1">
            <a:off x="2506364" y="2012160"/>
            <a:ext cx="1267339" cy="5076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8D9D3E96-1427-C96C-4AE5-3C1FB07347EA}"/>
              </a:ext>
            </a:extLst>
          </p:cNvPr>
          <p:cNvCxnSpPr>
            <a:cxnSpLocks/>
            <a:stCxn id="180" idx="2"/>
          </p:cNvCxnSpPr>
          <p:nvPr/>
        </p:nvCxnSpPr>
        <p:spPr>
          <a:xfrm flipH="1">
            <a:off x="3012672" y="2012160"/>
            <a:ext cx="761031" cy="20415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A9016381-6FD4-A2CA-8E9D-8BA6B263BBDF}"/>
              </a:ext>
            </a:extLst>
          </p:cNvPr>
          <p:cNvCxnSpPr>
            <a:cxnSpLocks/>
            <a:stCxn id="180" idx="2"/>
            <a:endCxn id="7" idx="0"/>
          </p:cNvCxnSpPr>
          <p:nvPr/>
        </p:nvCxnSpPr>
        <p:spPr>
          <a:xfrm>
            <a:off x="3773703" y="2012160"/>
            <a:ext cx="1090000" cy="11063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EE9676B4-3FD2-6D63-B6CF-FFC025A96BD2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flipH="1">
            <a:off x="6570209" y="2012160"/>
            <a:ext cx="1642435" cy="14312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F2D9FEA5-0B4E-C806-F83A-DB46B7FAE3F7}"/>
              </a:ext>
            </a:extLst>
          </p:cNvPr>
          <p:cNvCxnSpPr>
            <a:cxnSpLocks/>
            <a:stCxn id="181" idx="2"/>
            <a:endCxn id="6" idx="0"/>
          </p:cNvCxnSpPr>
          <p:nvPr/>
        </p:nvCxnSpPr>
        <p:spPr>
          <a:xfrm>
            <a:off x="8212644" y="2012160"/>
            <a:ext cx="0" cy="459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F9CC6D8E-8219-31F5-D71B-D3FC6936427D}"/>
              </a:ext>
            </a:extLst>
          </p:cNvPr>
          <p:cNvCxnSpPr>
            <a:cxnSpLocks/>
            <a:stCxn id="181" idx="2"/>
            <a:endCxn id="4" idx="0"/>
          </p:cNvCxnSpPr>
          <p:nvPr/>
        </p:nvCxnSpPr>
        <p:spPr>
          <a:xfrm>
            <a:off x="8212644" y="2012160"/>
            <a:ext cx="1440496" cy="7679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Rechteck 333">
            <a:extLst>
              <a:ext uri="{FF2B5EF4-FFF2-40B4-BE49-F238E27FC236}">
                <a16:creationId xmlns:a16="http://schemas.microsoft.com/office/drawing/2014/main" id="{CDDF8F1D-4193-FF6B-A13C-AEA21BB09049}"/>
              </a:ext>
            </a:extLst>
          </p:cNvPr>
          <p:cNvSpPr/>
          <p:nvPr/>
        </p:nvSpPr>
        <p:spPr>
          <a:xfrm>
            <a:off x="864871" y="347480"/>
            <a:ext cx="10283973" cy="805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>
                <a:solidFill>
                  <a:srgbClr val="183144"/>
                </a:solidFill>
              </a:rPr>
              <a:t>AAS</a:t>
            </a: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C7657568-9ADE-5393-25D4-B686F3568725}"/>
              </a:ext>
            </a:extLst>
          </p:cNvPr>
          <p:cNvSpPr/>
          <p:nvPr/>
        </p:nvSpPr>
        <p:spPr>
          <a:xfrm>
            <a:off x="4973507" y="492100"/>
            <a:ext cx="1941915" cy="535141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/>
              <a:t>Test Management Shell</a:t>
            </a: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8EE4E65F-D93E-3AD0-F30E-86F552FC3E0A}"/>
              </a:ext>
            </a:extLst>
          </p:cNvPr>
          <p:cNvCxnSpPr>
            <a:cxnSpLocks/>
            <a:stCxn id="335" idx="2"/>
            <a:endCxn id="180" idx="0"/>
          </p:cNvCxnSpPr>
          <p:nvPr/>
        </p:nvCxnSpPr>
        <p:spPr>
          <a:xfrm flipH="1">
            <a:off x="3773703" y="1027241"/>
            <a:ext cx="2170762" cy="4497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72E770-4DFB-8A55-5285-BA861323B90D}"/>
              </a:ext>
            </a:extLst>
          </p:cNvPr>
          <p:cNvCxnSpPr>
            <a:cxnSpLocks/>
            <a:stCxn id="335" idx="2"/>
            <a:endCxn id="181" idx="0"/>
          </p:cNvCxnSpPr>
          <p:nvPr/>
        </p:nvCxnSpPr>
        <p:spPr>
          <a:xfrm>
            <a:off x="5944465" y="1027241"/>
            <a:ext cx="2268179" cy="4497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D7418E4-56EC-54EE-EAC4-BE139DD5CAEC}"/>
              </a:ext>
            </a:extLst>
          </p:cNvPr>
          <p:cNvSpPr/>
          <p:nvPr/>
        </p:nvSpPr>
        <p:spPr>
          <a:xfrm>
            <a:off x="869426" y="5503478"/>
            <a:ext cx="10274861" cy="1007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183144"/>
                </a:solidFill>
              </a:rPr>
              <a:t>LIBRARIES</a:t>
            </a:r>
            <a:endParaRPr lang="de-DE" b="1" dirty="0">
              <a:solidFill>
                <a:srgbClr val="183144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E95619D-7C1E-ADB3-767B-690D49E950CA}"/>
              </a:ext>
            </a:extLst>
          </p:cNvPr>
          <p:cNvSpPr/>
          <p:nvPr/>
        </p:nvSpPr>
        <p:spPr>
          <a:xfrm>
            <a:off x="3031366" y="5808255"/>
            <a:ext cx="1308242" cy="55468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Eclipse B</a:t>
            </a:r>
            <a:r>
              <a:rPr lang="de-DE" sz="1600" dirty="0" err="1"/>
              <a:t>aSyx</a:t>
            </a:r>
            <a:endParaRPr lang="de-DE" sz="16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7608158-8205-1575-BE71-18329F393E15}"/>
              </a:ext>
            </a:extLst>
          </p:cNvPr>
          <p:cNvSpPr/>
          <p:nvPr/>
        </p:nvSpPr>
        <p:spPr>
          <a:xfrm>
            <a:off x="4513264" y="5804843"/>
            <a:ext cx="1308242" cy="55468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/>
              <a:t>NUnit</a:t>
            </a:r>
            <a:endParaRPr lang="de-DE" sz="16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9505A5-A1A1-51F9-0A26-1A78EECA71CE}"/>
              </a:ext>
            </a:extLst>
          </p:cNvPr>
          <p:cNvSpPr/>
          <p:nvPr/>
        </p:nvSpPr>
        <p:spPr>
          <a:xfrm>
            <a:off x="5954894" y="5797485"/>
            <a:ext cx="1815650" cy="55468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Entity Framework Core</a:t>
            </a:r>
            <a:endParaRPr lang="de-DE" sz="16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B552071-E8B3-5AFC-9958-65AFBB024230}"/>
              </a:ext>
            </a:extLst>
          </p:cNvPr>
          <p:cNvSpPr/>
          <p:nvPr/>
        </p:nvSpPr>
        <p:spPr>
          <a:xfrm>
            <a:off x="7865253" y="5799688"/>
            <a:ext cx="1383109" cy="55468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/>
              <a:t>Automapper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04949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ktogramme Studiengänge">
            <a:extLst>
              <a:ext uri="{FF2B5EF4-FFF2-40B4-BE49-F238E27FC236}">
                <a16:creationId xmlns:a16="http://schemas.microsoft.com/office/drawing/2014/main" id="{9833D8B5-2DF0-A3A6-7229-8EA4C8B35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1966572">
            <a:off x="526206" y="756299"/>
            <a:ext cx="1781757" cy="1540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4" descr="Piktogramme Studiengänge">
            <a:extLst>
              <a:ext uri="{FF2B5EF4-FFF2-40B4-BE49-F238E27FC236}">
                <a16:creationId xmlns:a16="http://schemas.microsoft.com/office/drawing/2014/main" id="{FDA77B4C-CE8E-9200-3E04-C993CC8A0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20854901">
            <a:off x="1597730" y="2663352"/>
            <a:ext cx="3539351" cy="30594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4" descr="Piktogramme Studiengänge">
            <a:extLst>
              <a:ext uri="{FF2B5EF4-FFF2-40B4-BE49-F238E27FC236}">
                <a16:creationId xmlns:a16="http://schemas.microsoft.com/office/drawing/2014/main" id="{7FB319AB-24C6-CB54-7802-6BEA79AD8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33058" b="34221"/>
          <a:stretch/>
        </p:blipFill>
        <p:spPr bwMode="auto">
          <a:xfrm>
            <a:off x="6474692" y="1526092"/>
            <a:ext cx="5717308" cy="51953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4C03A0-39CD-ED73-7200-9608D80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98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-Concept</a:t>
            </a:r>
            <a:br>
              <a:rPr lang="de-DE" dirty="0"/>
            </a:br>
            <a:r>
              <a:rPr lang="de-DE" sz="3200" b="0" dirty="0"/>
              <a:t>Implementierung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0210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ED9AB-6860-8451-185E-5B7F366D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Proof-of-Concept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07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ktogramme Studiengänge">
            <a:extLst>
              <a:ext uri="{FF2B5EF4-FFF2-40B4-BE49-F238E27FC236}">
                <a16:creationId xmlns:a16="http://schemas.microsoft.com/office/drawing/2014/main" id="{9833D8B5-2DF0-A3A6-7229-8EA4C8B35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1966572">
            <a:off x="526206" y="756299"/>
            <a:ext cx="1781757" cy="1540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4" descr="Piktogramme Studiengänge">
            <a:extLst>
              <a:ext uri="{FF2B5EF4-FFF2-40B4-BE49-F238E27FC236}">
                <a16:creationId xmlns:a16="http://schemas.microsoft.com/office/drawing/2014/main" id="{FDA77B4C-CE8E-9200-3E04-C993CC8A0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20854901">
            <a:off x="1597730" y="2663352"/>
            <a:ext cx="3539351" cy="30594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4" descr="Piktogramme Studiengänge">
            <a:extLst>
              <a:ext uri="{FF2B5EF4-FFF2-40B4-BE49-F238E27FC236}">
                <a16:creationId xmlns:a16="http://schemas.microsoft.com/office/drawing/2014/main" id="{7FB319AB-24C6-CB54-7802-6BEA79AD8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33058" b="34221"/>
          <a:stretch/>
        </p:blipFill>
        <p:spPr bwMode="auto">
          <a:xfrm>
            <a:off x="6474692" y="1526092"/>
            <a:ext cx="5717308" cy="51953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4C03A0-39CD-ED73-7200-9608D80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98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629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Mann mit einfarbiger Füllung">
            <a:extLst>
              <a:ext uri="{FF2B5EF4-FFF2-40B4-BE49-F238E27FC236}">
                <a16:creationId xmlns:a16="http://schemas.microsoft.com/office/drawing/2014/main" id="{CC326B84-32C6-92BA-A9F3-470EEF2B7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28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4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3" name="Rechteck: gefaltete Ecke 2">
            <a:extLst>
              <a:ext uri="{FF2B5EF4-FFF2-40B4-BE49-F238E27FC236}">
                <a16:creationId xmlns:a16="http://schemas.microsoft.com/office/drawing/2014/main" id="{B1448A2F-0AB4-5385-8E3C-724E574FFFF8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66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sp>
        <p:nvSpPr>
          <p:cNvPr id="47" name="Interaktive Schaltfläche: Dokument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D5B685-09A1-CCA0-86B4-B18AED42A636}"/>
              </a:ext>
            </a:extLst>
          </p:cNvPr>
          <p:cNvSpPr/>
          <p:nvPr/>
        </p:nvSpPr>
        <p:spPr>
          <a:xfrm>
            <a:off x="901884" y="319645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</a:t>
            </a:r>
            <a:endParaRPr lang="de-DE" sz="1400" b="1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65" name="Interaktive Schaltfläche: Dokument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6704E8A-9DF3-362D-3027-31465B8E834B}"/>
              </a:ext>
            </a:extLst>
          </p:cNvPr>
          <p:cNvSpPr/>
          <p:nvPr/>
        </p:nvSpPr>
        <p:spPr>
          <a:xfrm>
            <a:off x="901886" y="349192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67" name="Interaktive Schaltfläche: Dokument 6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DB93BB-3687-98CB-1F98-904B45FDB5F9}"/>
              </a:ext>
            </a:extLst>
          </p:cNvPr>
          <p:cNvSpPr/>
          <p:nvPr/>
        </p:nvSpPr>
        <p:spPr>
          <a:xfrm>
            <a:off x="901885" y="3799143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11" name="Rechteck: gefaltete Ecke 10">
            <a:extLst>
              <a:ext uri="{FF2B5EF4-FFF2-40B4-BE49-F238E27FC236}">
                <a16:creationId xmlns:a16="http://schemas.microsoft.com/office/drawing/2014/main" id="{C06CF9E7-8F03-817B-5A5C-8A75A78BF022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46 L 1.38778E-17 3.703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23 L 1.38778E-17 -2.96296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23 L 1.38778E-17 -3.7037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65" grpId="0" animBg="1"/>
      <p:bldP spid="65" grpId="1" animBg="1"/>
      <p:bldP spid="67" grpId="0" animBg="1"/>
      <p:bldP spid="67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sp>
        <p:nvSpPr>
          <p:cNvPr id="47" name="Interaktive Schaltfläche: Dokument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D5B685-09A1-CCA0-86B4-B18AED42A636}"/>
              </a:ext>
            </a:extLst>
          </p:cNvPr>
          <p:cNvSpPr/>
          <p:nvPr/>
        </p:nvSpPr>
        <p:spPr>
          <a:xfrm>
            <a:off x="901884" y="319645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65" name="Interaktive Schaltfläche: Dokument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6704E8A-9DF3-362D-3027-31465B8E834B}"/>
              </a:ext>
            </a:extLst>
          </p:cNvPr>
          <p:cNvSpPr/>
          <p:nvPr/>
        </p:nvSpPr>
        <p:spPr>
          <a:xfrm>
            <a:off x="901886" y="349192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67" name="Interaktive Schaltfläche: Dokument 6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DB93BB-3687-98CB-1F98-904B45FDB5F9}"/>
              </a:ext>
            </a:extLst>
          </p:cNvPr>
          <p:cNvSpPr/>
          <p:nvPr/>
        </p:nvSpPr>
        <p:spPr>
          <a:xfrm>
            <a:off x="901885" y="3799143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5739B611-BDD6-BB61-DEE2-4E989BFC7C6B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633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sp>
        <p:nvSpPr>
          <p:cNvPr id="47" name="Interaktive Schaltfläche: Dokument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D5B685-09A1-CCA0-86B4-B18AED42A636}"/>
              </a:ext>
            </a:extLst>
          </p:cNvPr>
          <p:cNvSpPr/>
          <p:nvPr/>
        </p:nvSpPr>
        <p:spPr>
          <a:xfrm>
            <a:off x="901884" y="319645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65" name="Interaktive Schaltfläche: Dokument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6704E8A-9DF3-362D-3027-31465B8E834B}"/>
              </a:ext>
            </a:extLst>
          </p:cNvPr>
          <p:cNvSpPr/>
          <p:nvPr/>
        </p:nvSpPr>
        <p:spPr>
          <a:xfrm>
            <a:off x="901886" y="349192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67" name="Interaktive Schaltfläche: Dokument 6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DB93BB-3687-98CB-1F98-904B45FDB5F9}"/>
              </a:ext>
            </a:extLst>
          </p:cNvPr>
          <p:cNvSpPr/>
          <p:nvPr/>
        </p:nvSpPr>
        <p:spPr>
          <a:xfrm>
            <a:off x="901885" y="3799143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CCD0CAD9-8E0A-3D9A-5C55-9D041CE4755D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90E6EEBF-113B-0B46-9AE5-45AF3B40D5B7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368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sp>
        <p:nvSpPr>
          <p:cNvPr id="47" name="Interaktive Schaltfläche: Dokument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D5B685-09A1-CCA0-86B4-B18AED42A636}"/>
              </a:ext>
            </a:extLst>
          </p:cNvPr>
          <p:cNvSpPr/>
          <p:nvPr/>
        </p:nvSpPr>
        <p:spPr>
          <a:xfrm>
            <a:off x="901884" y="319645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65" name="Interaktive Schaltfläche: Dokument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6704E8A-9DF3-362D-3027-31465B8E834B}"/>
              </a:ext>
            </a:extLst>
          </p:cNvPr>
          <p:cNvSpPr/>
          <p:nvPr/>
        </p:nvSpPr>
        <p:spPr>
          <a:xfrm>
            <a:off x="901886" y="349192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67" name="Interaktive Schaltfläche: Dokument 6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DB93BB-3687-98CB-1F98-904B45FDB5F9}"/>
              </a:ext>
            </a:extLst>
          </p:cNvPr>
          <p:cNvSpPr/>
          <p:nvPr/>
        </p:nvSpPr>
        <p:spPr>
          <a:xfrm>
            <a:off x="901885" y="3799143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6" name="Rechteck: gefaltete Ecke 5">
            <a:extLst>
              <a:ext uri="{FF2B5EF4-FFF2-40B4-BE49-F238E27FC236}">
                <a16:creationId xmlns:a16="http://schemas.microsoft.com/office/drawing/2014/main" id="{A9FC4D6D-0F04-2D8D-E6D3-6C793A6B611B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: gefaltete Ecke 6">
            <a:extLst>
              <a:ext uri="{FF2B5EF4-FFF2-40B4-BE49-F238E27FC236}">
                <a16:creationId xmlns:a16="http://schemas.microsoft.com/office/drawing/2014/main" id="{F72CF380-845C-DAAE-BE2B-DC35EA452D61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C549C87-9F4D-B72B-3B5A-37FC3432EAB3}"/>
              </a:ext>
            </a:extLst>
          </p:cNvPr>
          <p:cNvGrpSpPr/>
          <p:nvPr/>
        </p:nvGrpSpPr>
        <p:grpSpPr>
          <a:xfrm>
            <a:off x="2267849" y="3146862"/>
            <a:ext cx="890917" cy="907885"/>
            <a:chOff x="2938358" y="1738169"/>
            <a:chExt cx="890917" cy="907885"/>
          </a:xfrm>
        </p:grpSpPr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D0F3082-7424-AA21-15EA-A8A4F11115B9}"/>
                </a:ext>
              </a:extLst>
            </p:cNvPr>
            <p:cNvSpPr/>
            <p:nvPr/>
          </p:nvSpPr>
          <p:spPr>
            <a:xfrm>
              <a:off x="2938358" y="1738169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0" name="Interaktive Schaltfläche: Dokument 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C12CADA-F520-5889-F837-ED102F3FCE90}"/>
                </a:ext>
              </a:extLst>
            </p:cNvPr>
            <p:cNvSpPr/>
            <p:nvPr/>
          </p:nvSpPr>
          <p:spPr>
            <a:xfrm>
              <a:off x="3070368" y="2104531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4243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64 -0.00301 L 3.95833E-6 0 " pathEditMode="relative" rAng="0" ptsTypes="AA">
                                      <p:cBhvr>
                                        <p:cTn id="6" dur="1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5" grpId="0" animBg="1"/>
      <p:bldP spid="6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CD0338A-2002-2953-DF0F-34AF594B84AE}"/>
              </a:ext>
            </a:extLst>
          </p:cNvPr>
          <p:cNvGrpSpPr/>
          <p:nvPr/>
        </p:nvGrpSpPr>
        <p:grpSpPr>
          <a:xfrm>
            <a:off x="2267849" y="3146862"/>
            <a:ext cx="890917" cy="907885"/>
            <a:chOff x="2267849" y="3146862"/>
            <a:chExt cx="890917" cy="907885"/>
          </a:xfrm>
        </p:grpSpPr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90E4092-A5DD-C72E-8483-3B42E90AC8D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5" name="Interaktive Schaltfläche: Dokument 2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DB87848-6148-2F5F-709F-0411826FCBE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772200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CD0338A-2002-2953-DF0F-34AF594B84AE}"/>
              </a:ext>
            </a:extLst>
          </p:cNvPr>
          <p:cNvGrpSpPr/>
          <p:nvPr/>
        </p:nvGrpSpPr>
        <p:grpSpPr>
          <a:xfrm>
            <a:off x="2267849" y="3146862"/>
            <a:ext cx="890917" cy="907885"/>
            <a:chOff x="2267849" y="3146862"/>
            <a:chExt cx="890917" cy="907885"/>
          </a:xfrm>
        </p:grpSpPr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90E4092-A5DD-C72E-8483-3B42E90AC8D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5" name="Interaktive Schaltfläche: Dokument 2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DB87848-6148-2F5F-709F-0411826FCBE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E00743F7-033E-A61D-6939-EE7825D2E207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517590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CD0338A-2002-2953-DF0F-34AF594B84AE}"/>
              </a:ext>
            </a:extLst>
          </p:cNvPr>
          <p:cNvGrpSpPr/>
          <p:nvPr/>
        </p:nvGrpSpPr>
        <p:grpSpPr>
          <a:xfrm>
            <a:off x="2267849" y="3146862"/>
            <a:ext cx="890917" cy="907885"/>
            <a:chOff x="2267849" y="3146862"/>
            <a:chExt cx="890917" cy="907885"/>
          </a:xfrm>
        </p:grpSpPr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90E4092-A5DD-C72E-8483-3B42E90AC8D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5" name="Interaktive Schaltfläche: Dokument 2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DB87848-6148-2F5F-709F-0411826FCBE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57DDFC7B-A41C-3831-551D-167778B42D40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610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116 L 0.10625 0.24074 " pathEditMode="relative" rAng="0" ptsTypes="AA">
                                      <p:cBhvr>
                                        <p:cTn id="6" dur="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D53AE-F5A3-41C5-9710-2E8AD70C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09F63-89FD-4578-DCFE-E6CB8FDE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Synthese einer flexiblen und erweiterbaren Softwarearchitektur zur automatisierten Testung von Industrie 4.0 Komponenten auf Basis der Verwaltungsschale</a:t>
            </a:r>
          </a:p>
          <a:p>
            <a:endParaRPr lang="de-DE" dirty="0"/>
          </a:p>
          <a:p>
            <a:pPr lvl="1"/>
            <a:r>
              <a:rPr lang="de-DE" dirty="0"/>
              <a:t>Identifikation geeigneter Kommunikationsinfrastrukturen</a:t>
            </a:r>
          </a:p>
          <a:p>
            <a:pPr lvl="1"/>
            <a:r>
              <a:rPr lang="de-DE" dirty="0"/>
              <a:t>Festlegung von Testrezepten – Bestandteile, Deskriptoren usw.</a:t>
            </a:r>
          </a:p>
          <a:p>
            <a:pPr lvl="1"/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-Concept Implementierung</a:t>
            </a:r>
          </a:p>
          <a:p>
            <a:pPr lvl="1"/>
            <a:r>
              <a:rPr lang="de-DE" dirty="0"/>
              <a:t>Durchführung von Struktur- und zustandsorientierten Tests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1177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Interaktive Schaltfläche: Dokument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E920D91-AA0B-B27B-153A-357794DC092D}"/>
              </a:ext>
            </a:extLst>
          </p:cNvPr>
          <p:cNvSpPr/>
          <p:nvPr/>
        </p:nvSpPr>
        <p:spPr>
          <a:xfrm>
            <a:off x="901884" y="319645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11" name="Interaktive Schaltfläche: Dokument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A2A594-1E0D-41A0-E243-FEA4C27F5787}"/>
              </a:ext>
            </a:extLst>
          </p:cNvPr>
          <p:cNvSpPr/>
          <p:nvPr/>
        </p:nvSpPr>
        <p:spPr>
          <a:xfrm>
            <a:off x="901886" y="349192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15" name="Interaktive Schaltfläche: Dokument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A06B5B-8FC8-4F33-D605-DEE4038D414C}"/>
              </a:ext>
            </a:extLst>
          </p:cNvPr>
          <p:cNvSpPr/>
          <p:nvPr/>
        </p:nvSpPr>
        <p:spPr>
          <a:xfrm>
            <a:off x="901885" y="3799143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11B550B-499E-CFB4-11D4-6A3D27D1F5D2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0" name="Interaktive Schaltfläche: Dokument 1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3C1429B-20F1-5CF2-23CF-D1DECB164471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1" name="Interaktive Schaltfläche: Dokument 2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AB5F2EB-9E95-3CFC-C8AF-1E3E09D21953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F753666-3D1E-03E2-DD19-C33AF0986598}"/>
              </a:ext>
            </a:extLst>
          </p:cNvPr>
          <p:cNvGrpSpPr/>
          <p:nvPr/>
        </p:nvGrpSpPr>
        <p:grpSpPr>
          <a:xfrm>
            <a:off x="2267849" y="3146862"/>
            <a:ext cx="890917" cy="907885"/>
            <a:chOff x="2938358" y="1738169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BABEC35-71C8-710C-D1D5-348720394779}"/>
                </a:ext>
              </a:extLst>
            </p:cNvPr>
            <p:cNvSpPr/>
            <p:nvPr/>
          </p:nvSpPr>
          <p:spPr>
            <a:xfrm>
              <a:off x="2938358" y="1738169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E81BB1B-D85E-3072-273B-312F30719A5A}"/>
                </a:ext>
              </a:extLst>
            </p:cNvPr>
            <p:cNvSpPr/>
            <p:nvPr/>
          </p:nvSpPr>
          <p:spPr>
            <a:xfrm>
              <a:off x="3070368" y="2104531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8" name="Rechteck: gefaltete Ecke 27">
            <a:extLst>
              <a:ext uri="{FF2B5EF4-FFF2-40B4-BE49-F238E27FC236}">
                <a16:creationId xmlns:a16="http://schemas.microsoft.com/office/drawing/2014/main" id="{FE7DC2E4-1EA3-209D-567E-CD12D5434AC0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9931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46 L 1.38778E-17 3.7037E-6 " pathEditMode="relative" rAng="0" ptsTypes="AA">
                                      <p:cBhvr>
                                        <p:cTn id="15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23 L 1.38778E-17 -2.96296E-6 " pathEditMode="relative" rAng="0" ptsTypes="AA">
                                      <p:cBhvr>
                                        <p:cTn id="17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23 L 1.38778E-17 -3.7037E-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64 -0.00301 L 3.95833E-6 0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1056 0.09931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Interaktive Schaltfläche: Dokument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E920D91-AA0B-B27B-153A-357794DC092D}"/>
              </a:ext>
            </a:extLst>
          </p:cNvPr>
          <p:cNvSpPr/>
          <p:nvPr/>
        </p:nvSpPr>
        <p:spPr>
          <a:xfrm>
            <a:off x="901884" y="319645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11" name="Interaktive Schaltfläche: Dokument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A2A594-1E0D-41A0-E243-FEA4C27F5787}"/>
              </a:ext>
            </a:extLst>
          </p:cNvPr>
          <p:cNvSpPr/>
          <p:nvPr/>
        </p:nvSpPr>
        <p:spPr>
          <a:xfrm>
            <a:off x="901886" y="349192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15" name="Interaktive Schaltfläche: Dokument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A06B5B-8FC8-4F33-D605-DEE4038D414C}"/>
              </a:ext>
            </a:extLst>
          </p:cNvPr>
          <p:cNvSpPr/>
          <p:nvPr/>
        </p:nvSpPr>
        <p:spPr>
          <a:xfrm>
            <a:off x="901885" y="3799143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F753666-3D1E-03E2-DD19-C33AF0986598}"/>
              </a:ext>
            </a:extLst>
          </p:cNvPr>
          <p:cNvGrpSpPr/>
          <p:nvPr/>
        </p:nvGrpSpPr>
        <p:grpSpPr>
          <a:xfrm>
            <a:off x="2267849" y="3146862"/>
            <a:ext cx="890917" cy="907885"/>
            <a:chOff x="2938358" y="1738169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BABEC35-71C8-710C-D1D5-348720394779}"/>
                </a:ext>
              </a:extLst>
            </p:cNvPr>
            <p:cNvSpPr/>
            <p:nvPr/>
          </p:nvSpPr>
          <p:spPr>
            <a:xfrm>
              <a:off x="2938358" y="1738169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E81BB1B-D85E-3072-273B-312F30719A5A}"/>
                </a:ext>
              </a:extLst>
            </p:cNvPr>
            <p:cNvSpPr/>
            <p:nvPr/>
          </p:nvSpPr>
          <p:spPr>
            <a:xfrm>
              <a:off x="3070368" y="2104531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7" name="Rechteck: gefaltete Ecke 6">
            <a:extLst>
              <a:ext uri="{FF2B5EF4-FFF2-40B4-BE49-F238E27FC236}">
                <a16:creationId xmlns:a16="http://schemas.microsoft.com/office/drawing/2014/main" id="{E20FD33A-3844-BB4A-4511-F34E7DCC10A9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417EDA1-A7D5-4989-36A0-742A97350BC3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1528EC0-A12A-068D-1440-89402B8B9FE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3449638-F24B-3858-329B-56AC58705CC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23B5B5F-0827-5F8B-3AAE-A6A21EBEA0DC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30" name="Interaktive Schaltfläche: Dokument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8CCE938-C916-B04A-B6F7-5BA5DBD2DEC5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31" name="Interaktive Schaltfläche: Dokument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6E35FEE-77F0-180E-1AE5-548FD921D84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92330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46 L 1.38778E-17 3.7037E-6 " pathEditMode="relative" rAng="0" ptsTypes="AA">
                                      <p:cBhvr>
                                        <p:cTn id="15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23 L 1.38778E-17 -2.96296E-6 " pathEditMode="relative" rAng="0" ptsTypes="AA">
                                      <p:cBhvr>
                                        <p:cTn id="17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23 L 1.38778E-17 -3.7037E-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64 -0.00301 L 3.95833E-6 0 " pathEditMode="relative" rAng="0" ptsTypes="AA">
                                      <p:cBhvr>
                                        <p:cTn id="25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1056 -0.03981 " pathEditMode="relative" rAng="0" ptsTypes="AA">
                                      <p:cBhvr>
                                        <p:cTn id="2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Interaktive Schaltfläche: Dokument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E920D91-AA0B-B27B-153A-357794DC092D}"/>
              </a:ext>
            </a:extLst>
          </p:cNvPr>
          <p:cNvSpPr/>
          <p:nvPr/>
        </p:nvSpPr>
        <p:spPr>
          <a:xfrm>
            <a:off x="901884" y="319645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11" name="Interaktive Schaltfläche: Dokument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A2A594-1E0D-41A0-E243-FEA4C27F5787}"/>
              </a:ext>
            </a:extLst>
          </p:cNvPr>
          <p:cNvSpPr/>
          <p:nvPr/>
        </p:nvSpPr>
        <p:spPr>
          <a:xfrm>
            <a:off x="901886" y="3491926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sp>
        <p:nvSpPr>
          <p:cNvPr id="15" name="Interaktive Schaltfläche: Dokument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A06B5B-8FC8-4F33-D605-DEE4038D414C}"/>
              </a:ext>
            </a:extLst>
          </p:cNvPr>
          <p:cNvSpPr/>
          <p:nvPr/>
        </p:nvSpPr>
        <p:spPr>
          <a:xfrm>
            <a:off x="901885" y="3799143"/>
            <a:ext cx="939049" cy="229342"/>
          </a:xfrm>
          <a:prstGeom prst="actionButtonDocumen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F753666-3D1E-03E2-DD19-C33AF0986598}"/>
              </a:ext>
            </a:extLst>
          </p:cNvPr>
          <p:cNvGrpSpPr/>
          <p:nvPr/>
        </p:nvGrpSpPr>
        <p:grpSpPr>
          <a:xfrm>
            <a:off x="2267849" y="3146862"/>
            <a:ext cx="890917" cy="907885"/>
            <a:chOff x="2938358" y="1738169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BABEC35-71C8-710C-D1D5-348720394779}"/>
                </a:ext>
              </a:extLst>
            </p:cNvPr>
            <p:cNvSpPr/>
            <p:nvPr/>
          </p:nvSpPr>
          <p:spPr>
            <a:xfrm>
              <a:off x="2938358" y="1738169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E81BB1B-D85E-3072-273B-312F30719A5A}"/>
                </a:ext>
              </a:extLst>
            </p:cNvPr>
            <p:cNvSpPr/>
            <p:nvPr/>
          </p:nvSpPr>
          <p:spPr>
            <a:xfrm>
              <a:off x="3070368" y="2104531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9336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46 L 1.38778E-17 3.7037E-6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23 L 1.38778E-17 -2.96296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.00023 L 1.38778E-17 -3.7037E-7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64 -0.00301 L 3.95833E-6 0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1056 -0.18032 " pathEditMode="relative" rAng="0" ptsTypes="AA">
                                      <p:cBhvr>
                                        <p:cTn id="2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5" grpId="0" animBg="1"/>
      <p:bldP spid="15" grpId="1" animBg="1"/>
      <p:bldP spid="15" grpId="2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51632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035328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347B297-EA40-6AF1-4A13-61E9FBB04A52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B6C0D10-63C2-EDD5-97D6-DDCA2F7FE12B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409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2676EB2-0D71-E636-A5FA-B56AA09F5394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87F8AAD-A02C-2C5F-2C43-F67D899EAE09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524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8BCBFE-5407-E8C7-0452-E1D994263087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B6A53EE-F8BD-E91B-A2AB-80CE4EB6E655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41DB694-12E5-95CC-437C-BC1100FEA5D2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31" name="Interaktive Schaltfläche: Dokument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EA8E667-B93D-213C-DDFC-FF039E5EB71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32" name="Interaktive Schaltfläche: Dokument 3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9BF4B52-934E-AD54-6EFF-BC9C3FE02F7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F6AD2F0-C3CF-F78B-CB61-94122ADD48F8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34" name="Interaktive Schaltfläche: Dokument 3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34E4444-9DE7-BB55-E352-31C9F2D229C1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35" name="Interaktive Schaltfläche: Dokument 3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03E4330-37CB-5E18-17B4-2F5F9AC1562D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F349C54-6A2F-C6B0-3250-27F6BB34E66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37" name="Interaktive Schaltfläche: Dokument 3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7C423CD-4F54-2267-7326-0D1C32B502D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38" name="Interaktive Schaltfläche: Dokument 3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E7D7191-8872-7571-8CAA-3C16ABE1A958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CF0E5F78-7768-4093-0279-8812A493F1CF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40" name="Interaktive Schaltfläche: Dokument 3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895A6A7-7614-434F-316E-60DDD699D7A1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1" name="Interaktive Schaltfläche: Dokument 4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B9F292C-872C-1BCF-9E4F-4F3D3427DDCF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729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11796 -0.012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6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11796 -0.012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6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11796 -0.01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64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11796 -0.012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64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097DDC0-BF58-5009-51C4-E557BE163BD9}"/>
              </a:ext>
            </a:extLst>
          </p:cNvPr>
          <p:cNvGrpSpPr/>
          <p:nvPr/>
        </p:nvGrpSpPr>
        <p:grpSpPr>
          <a:xfrm>
            <a:off x="4973529" y="1592776"/>
            <a:ext cx="913856" cy="4025828"/>
            <a:chOff x="4988833" y="1619304"/>
            <a:chExt cx="913856" cy="4025828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CC726E0E-8822-6A24-F18D-2A8B2C9E7703}"/>
                </a:ext>
              </a:extLst>
            </p:cNvPr>
            <p:cNvGrpSpPr/>
            <p:nvPr/>
          </p:nvGrpSpPr>
          <p:grpSpPr>
            <a:xfrm>
              <a:off x="4999432" y="1619304"/>
              <a:ext cx="890917" cy="978502"/>
              <a:chOff x="6336753" y="1612557"/>
              <a:chExt cx="890917" cy="978502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E5940F74-FCAD-4E9F-CAD3-6C291E7FF79A}"/>
                  </a:ext>
                </a:extLst>
              </p:cNvPr>
              <p:cNvSpPr/>
              <p:nvPr/>
            </p:nvSpPr>
            <p:spPr>
              <a:xfrm>
                <a:off x="6336753" y="1683174"/>
                <a:ext cx="890917" cy="907885"/>
              </a:xfrm>
              <a:prstGeom prst="rect">
                <a:avLst/>
              </a:prstGeom>
              <a:solidFill>
                <a:srgbClr val="E7E6E6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Test Object</a:t>
                </a:r>
                <a:endParaRPr lang="de-DE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B24A143E-4D4C-2409-2E06-9E7A6A42DC6A}"/>
                  </a:ext>
                </a:extLst>
              </p:cNvPr>
              <p:cNvGrpSpPr/>
              <p:nvPr/>
            </p:nvGrpSpPr>
            <p:grpSpPr>
              <a:xfrm>
                <a:off x="6533333" y="1612557"/>
                <a:ext cx="480898" cy="524559"/>
                <a:chOff x="4280677" y="1738169"/>
                <a:chExt cx="890917" cy="907885"/>
              </a:xfrm>
            </p:grpSpPr>
            <p:sp>
              <p:nvSpPr>
                <p:cNvPr id="32" name="Interaktive Schaltfläche: Dokument 31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7DE28046-C0F9-0234-8546-DC4680B7CAB2}"/>
                    </a:ext>
                  </a:extLst>
                </p:cNvPr>
                <p:cNvSpPr/>
                <p:nvPr/>
              </p:nvSpPr>
              <p:spPr>
                <a:xfrm>
                  <a:off x="4280677" y="1738169"/>
                  <a:ext cx="890917" cy="907885"/>
                </a:xfrm>
                <a:prstGeom prst="actionButtonDocumen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  <p:sp>
              <p:nvSpPr>
                <p:cNvPr id="33" name="Interaktive Schaltfläche: Dokument 32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477DD0D8-E07E-BDFD-DFF1-92F0D6922889}"/>
                    </a:ext>
                  </a:extLst>
                </p:cNvPr>
                <p:cNvSpPr/>
                <p:nvPr/>
              </p:nvSpPr>
              <p:spPr>
                <a:xfrm>
                  <a:off x="4412687" y="2104531"/>
                  <a:ext cx="634496" cy="175157"/>
                </a:xfrm>
                <a:prstGeom prst="actionButtonDocumen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</p:grp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2738A418-307B-05BB-F6E1-215E5C1BEE67}"/>
                </a:ext>
              </a:extLst>
            </p:cNvPr>
            <p:cNvGrpSpPr/>
            <p:nvPr/>
          </p:nvGrpSpPr>
          <p:grpSpPr>
            <a:xfrm>
              <a:off x="5004152" y="2635540"/>
              <a:ext cx="890917" cy="978502"/>
              <a:chOff x="6341473" y="2628793"/>
              <a:chExt cx="890917" cy="978502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DD4FD1FC-8AB1-9112-1717-62ADC70D5086}"/>
                  </a:ext>
                </a:extLst>
              </p:cNvPr>
              <p:cNvSpPr/>
              <p:nvPr/>
            </p:nvSpPr>
            <p:spPr>
              <a:xfrm>
                <a:off x="6341473" y="2699410"/>
                <a:ext cx="890917" cy="907885"/>
              </a:xfrm>
              <a:prstGeom prst="rect">
                <a:avLst/>
              </a:prstGeom>
              <a:solidFill>
                <a:srgbClr val="E7E6E6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Test Object</a:t>
                </a:r>
                <a:endParaRPr lang="de-DE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5890C867-EA03-6328-B661-CF450C3F148F}"/>
                  </a:ext>
                </a:extLst>
              </p:cNvPr>
              <p:cNvGrpSpPr/>
              <p:nvPr/>
            </p:nvGrpSpPr>
            <p:grpSpPr>
              <a:xfrm>
                <a:off x="6538053" y="2628793"/>
                <a:ext cx="480898" cy="524559"/>
                <a:chOff x="4280677" y="1738169"/>
                <a:chExt cx="890917" cy="907885"/>
              </a:xfrm>
            </p:grpSpPr>
            <p:sp>
              <p:nvSpPr>
                <p:cNvPr id="36" name="Interaktive Schaltfläche: Dokument 35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6B828E16-5333-124E-9EEC-78DC0A4EA881}"/>
                    </a:ext>
                  </a:extLst>
                </p:cNvPr>
                <p:cNvSpPr/>
                <p:nvPr/>
              </p:nvSpPr>
              <p:spPr>
                <a:xfrm>
                  <a:off x="4280677" y="1738169"/>
                  <a:ext cx="890917" cy="907885"/>
                </a:xfrm>
                <a:prstGeom prst="actionButtonDocumen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  <p:sp>
              <p:nvSpPr>
                <p:cNvPr id="37" name="Interaktive Schaltfläche: Dokument 36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219BE28D-C8D9-853F-B1B3-E284BBCE96CF}"/>
                    </a:ext>
                  </a:extLst>
                </p:cNvPr>
                <p:cNvSpPr/>
                <p:nvPr/>
              </p:nvSpPr>
              <p:spPr>
                <a:xfrm>
                  <a:off x="4412687" y="2104531"/>
                  <a:ext cx="634496" cy="175157"/>
                </a:xfrm>
                <a:prstGeom prst="actionButtonDocumen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</p:grp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A23CD3B4-C719-99CB-DE11-6745B07BF2C9}"/>
                </a:ext>
              </a:extLst>
            </p:cNvPr>
            <p:cNvGrpSpPr/>
            <p:nvPr/>
          </p:nvGrpSpPr>
          <p:grpSpPr>
            <a:xfrm>
              <a:off x="5011772" y="3672283"/>
              <a:ext cx="890917" cy="978502"/>
              <a:chOff x="6349093" y="3665536"/>
              <a:chExt cx="890917" cy="978502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73E3ACC3-B3D6-05DF-C7A4-556F01977313}"/>
                  </a:ext>
                </a:extLst>
              </p:cNvPr>
              <p:cNvSpPr/>
              <p:nvPr/>
            </p:nvSpPr>
            <p:spPr>
              <a:xfrm>
                <a:off x="6349093" y="3736153"/>
                <a:ext cx="890917" cy="907885"/>
              </a:xfrm>
              <a:prstGeom prst="rect">
                <a:avLst/>
              </a:prstGeom>
              <a:solidFill>
                <a:srgbClr val="E7E6E6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Test Object</a:t>
                </a:r>
                <a:endParaRPr lang="de-DE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A7DDCE22-95AF-BC97-C289-68ADAEBBCE5C}"/>
                  </a:ext>
                </a:extLst>
              </p:cNvPr>
              <p:cNvGrpSpPr/>
              <p:nvPr/>
            </p:nvGrpSpPr>
            <p:grpSpPr>
              <a:xfrm>
                <a:off x="6545673" y="3665536"/>
                <a:ext cx="480898" cy="524559"/>
                <a:chOff x="4280677" y="1738169"/>
                <a:chExt cx="890917" cy="907885"/>
              </a:xfrm>
            </p:grpSpPr>
            <p:sp>
              <p:nvSpPr>
                <p:cNvPr id="40" name="Interaktive Schaltfläche: Dokument 39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5314E995-AECB-47FF-5FB4-39C74E1E3E99}"/>
                    </a:ext>
                  </a:extLst>
                </p:cNvPr>
                <p:cNvSpPr/>
                <p:nvPr/>
              </p:nvSpPr>
              <p:spPr>
                <a:xfrm>
                  <a:off x="4280677" y="1738169"/>
                  <a:ext cx="890917" cy="907885"/>
                </a:xfrm>
                <a:prstGeom prst="actionButtonDocumen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  <p:sp>
              <p:nvSpPr>
                <p:cNvPr id="41" name="Interaktive Schaltfläche: Dokument 4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C6AE7416-D07C-B649-EEA5-FDBCBE450C1E}"/>
                    </a:ext>
                  </a:extLst>
                </p:cNvPr>
                <p:cNvSpPr/>
                <p:nvPr/>
              </p:nvSpPr>
              <p:spPr>
                <a:xfrm>
                  <a:off x="4412687" y="2104531"/>
                  <a:ext cx="634496" cy="175157"/>
                </a:xfrm>
                <a:prstGeom prst="actionButtonDocumen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</p:grp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9B7D3104-7EEA-0589-2E7D-97E1017D14AA}"/>
                </a:ext>
              </a:extLst>
            </p:cNvPr>
            <p:cNvGrpSpPr/>
            <p:nvPr/>
          </p:nvGrpSpPr>
          <p:grpSpPr>
            <a:xfrm>
              <a:off x="4988833" y="4666630"/>
              <a:ext cx="890917" cy="978502"/>
              <a:chOff x="6326154" y="4659883"/>
              <a:chExt cx="890917" cy="978502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E1B8038C-CA6B-E804-D3CD-724CD2654148}"/>
                  </a:ext>
                </a:extLst>
              </p:cNvPr>
              <p:cNvSpPr/>
              <p:nvPr/>
            </p:nvSpPr>
            <p:spPr>
              <a:xfrm>
                <a:off x="6326154" y="4730500"/>
                <a:ext cx="890917" cy="907885"/>
              </a:xfrm>
              <a:prstGeom prst="rect">
                <a:avLst/>
              </a:prstGeom>
              <a:solidFill>
                <a:srgbClr val="E7E6E6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Test Object</a:t>
                </a:r>
                <a:endParaRPr lang="de-DE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56A0CF0D-B320-0F51-3AC6-C6155BD85A05}"/>
                  </a:ext>
                </a:extLst>
              </p:cNvPr>
              <p:cNvGrpSpPr/>
              <p:nvPr/>
            </p:nvGrpSpPr>
            <p:grpSpPr>
              <a:xfrm>
                <a:off x="6522734" y="4659883"/>
                <a:ext cx="480898" cy="524559"/>
                <a:chOff x="4280677" y="1738169"/>
                <a:chExt cx="890917" cy="907885"/>
              </a:xfrm>
            </p:grpSpPr>
            <p:sp>
              <p:nvSpPr>
                <p:cNvPr id="52" name="Interaktive Schaltfläche: Dokument 51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29E2A188-66F0-4E4B-0A17-12D221AABEAB}"/>
                    </a:ext>
                  </a:extLst>
                </p:cNvPr>
                <p:cNvSpPr/>
                <p:nvPr/>
              </p:nvSpPr>
              <p:spPr>
                <a:xfrm>
                  <a:off x="4280677" y="1738169"/>
                  <a:ext cx="890917" cy="907885"/>
                </a:xfrm>
                <a:prstGeom prst="actionButtonDocumen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  <p:sp>
              <p:nvSpPr>
                <p:cNvPr id="53" name="Interaktive Schaltfläche: Dokument 52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DFBF240E-02E2-43FB-1C06-2286C8058091}"/>
                    </a:ext>
                  </a:extLst>
                </p:cNvPr>
                <p:cNvSpPr/>
                <p:nvPr/>
              </p:nvSpPr>
              <p:spPr>
                <a:xfrm>
                  <a:off x="4412687" y="2104531"/>
                  <a:ext cx="634496" cy="175157"/>
                </a:xfrm>
                <a:prstGeom prst="actionButtonDocumen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83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11081 0.00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69C0930-486D-0260-9063-E360EBD7E7A6}"/>
              </a:ext>
            </a:extLst>
          </p:cNvPr>
          <p:cNvGrpSpPr/>
          <p:nvPr/>
        </p:nvGrpSpPr>
        <p:grpSpPr>
          <a:xfrm>
            <a:off x="6336753" y="1616367"/>
            <a:ext cx="890917" cy="978502"/>
            <a:chOff x="6336753" y="1612557"/>
            <a:chExt cx="890917" cy="978502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071404B-4CB2-0007-4B0A-E4150D220E51}"/>
                </a:ext>
              </a:extLst>
            </p:cNvPr>
            <p:cNvSpPr/>
            <p:nvPr/>
          </p:nvSpPr>
          <p:spPr>
            <a:xfrm>
              <a:off x="6336753" y="1683174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AE197A4-9A41-BD01-D090-AC1C8788483C}"/>
                </a:ext>
              </a:extLst>
            </p:cNvPr>
            <p:cNvGrpSpPr/>
            <p:nvPr/>
          </p:nvGrpSpPr>
          <p:grpSpPr>
            <a:xfrm>
              <a:off x="6533333" y="1612557"/>
              <a:ext cx="480898" cy="524559"/>
              <a:chOff x="4280677" y="1738169"/>
              <a:chExt cx="890917" cy="907885"/>
            </a:xfrm>
          </p:grpSpPr>
          <p:sp>
            <p:nvSpPr>
              <p:cNvPr id="61" name="Interaktive Schaltfläche: Dokument 6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8403F14-0F4E-A085-32DD-EC739B1BFF05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62" name="Interaktive Schaltfläche: Dokument 6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75602FE-3FB8-8580-A616-B99E036BD811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5AB221F-E42A-DCA5-7C95-2CE74409C564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C4754A5-65C9-C944-8524-EC766EC605C6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298DF869-A5C8-F87C-239C-8BD0AAC2546F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66" name="Interaktive Schaltfläche: Dokument 6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AEC968B-C757-F131-DB5A-859B4671399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67" name="Interaktive Schaltfläche: Dokument 6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060B32B8-6F64-C2D5-E42C-7D5B6397E1E5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3084B33-CF8F-DDA3-25A9-3F03460D267F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6D52547-5E22-356B-45C2-71D697C79CAD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A09227EC-46CF-A3F1-7DCA-259C22D23D27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72" name="Interaktive Schaltfläche: Dokument 7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16746A08-F767-4C3A-B936-E023ED1BBF41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3" name="Interaktive Schaltfläche: Dokument 7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E221366-CA0C-5689-9D9C-DCFF543D6E47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F662089C-B9AF-AAAA-54BE-ED132E424C06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5038C7C0-1B1D-B4D4-18D3-D9D2EF73C527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F34F4687-FD58-09AC-91B1-90852CCFA509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77" name="Interaktive Schaltfläche: Dokument 7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21226BC-8586-E9B3-ACB1-7A7612424D7A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8" name="Interaktive Schaltfläche: Dokument 77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A2E6F01A-709D-3AAA-66FC-DBC50186A843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0530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CC726E0E-8822-6A24-F18D-2A8B2C9E7703}"/>
              </a:ext>
            </a:extLst>
          </p:cNvPr>
          <p:cNvGrpSpPr/>
          <p:nvPr/>
        </p:nvGrpSpPr>
        <p:grpSpPr>
          <a:xfrm>
            <a:off x="6336753" y="1616367"/>
            <a:ext cx="890917" cy="978502"/>
            <a:chOff x="6336753" y="1612557"/>
            <a:chExt cx="890917" cy="97850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5940F74-FCAD-4E9F-CAD3-6C291E7FF79A}"/>
                </a:ext>
              </a:extLst>
            </p:cNvPr>
            <p:cNvSpPr/>
            <p:nvPr/>
          </p:nvSpPr>
          <p:spPr>
            <a:xfrm>
              <a:off x="6336753" y="1683174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B24A143E-4D4C-2409-2E06-9E7A6A42DC6A}"/>
                </a:ext>
              </a:extLst>
            </p:cNvPr>
            <p:cNvGrpSpPr/>
            <p:nvPr/>
          </p:nvGrpSpPr>
          <p:grpSpPr>
            <a:xfrm>
              <a:off x="6533333" y="1612557"/>
              <a:ext cx="480898" cy="524559"/>
              <a:chOff x="4280677" y="1738169"/>
              <a:chExt cx="890917" cy="907885"/>
            </a:xfrm>
          </p:grpSpPr>
          <p:sp>
            <p:nvSpPr>
              <p:cNvPr id="32" name="Interaktive Schaltfläche: Dokument 3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DE28046-C0F9-0234-8546-DC4680B7CAB2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33" name="Interaktive Schaltfläche: Dokument 3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77DD0D8-E07E-BDFD-DFF1-92F0D692288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2738A418-307B-05BB-F6E1-215E5C1BEE67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D4FD1FC-8AB1-9112-1717-62ADC70D5086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90C867-EA03-6328-B661-CF450C3F148F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36" name="Interaktive Schaltfläche: Dokument 3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B828E16-5333-124E-9EEC-78DC0A4EA881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37" name="Interaktive Schaltfläche: Dokument 3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19BE28D-C8D9-853F-B1B3-E284BBCE96CF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23CD3B4-C719-99CB-DE11-6745B07BF2C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E3ACC3-B3D6-05DF-C7A4-556F01977313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7DDCE22-95AF-BC97-C289-68ADAEBBCE5C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40" name="Interaktive Schaltfläche: Dokument 3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5314E995-AECB-47FF-5FB4-39C74E1E3E99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41" name="Interaktive Schaltfläche: Dokument 4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6AE7416-D07C-B649-EEA5-FDBCBE450C1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7D3104-7EEA-0589-2E7D-97E1017D14AA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1B8038C-CA6B-E804-D3CD-724CD2654148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6A0CF0D-B320-0F51-3AC6-C6155BD85A05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52" name="Interaktive Schaltfläche: Dokument 5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9E2A188-66F0-4E4B-0A17-12D221AABEAB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53" name="Interaktive Schaltfläche: Dokument 5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BF240E-02E2-43FB-1C06-2286C8058091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61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ktogramme Studiengänge">
            <a:extLst>
              <a:ext uri="{FF2B5EF4-FFF2-40B4-BE49-F238E27FC236}">
                <a16:creationId xmlns:a16="http://schemas.microsoft.com/office/drawing/2014/main" id="{9833D8B5-2DF0-A3A6-7229-8EA4C8B35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1966572">
            <a:off x="526206" y="756299"/>
            <a:ext cx="1781757" cy="1540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4" descr="Piktogramme Studiengänge">
            <a:extLst>
              <a:ext uri="{FF2B5EF4-FFF2-40B4-BE49-F238E27FC236}">
                <a16:creationId xmlns:a16="http://schemas.microsoft.com/office/drawing/2014/main" id="{FDA77B4C-CE8E-9200-3E04-C993CC8A0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12346" b="18627"/>
          <a:stretch/>
        </p:blipFill>
        <p:spPr bwMode="auto">
          <a:xfrm rot="20854901">
            <a:off x="1597730" y="2663352"/>
            <a:ext cx="3539351" cy="30594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4" descr="Piktogramme Studiengänge">
            <a:extLst>
              <a:ext uri="{FF2B5EF4-FFF2-40B4-BE49-F238E27FC236}">
                <a16:creationId xmlns:a16="http://schemas.microsoft.com/office/drawing/2014/main" id="{7FB319AB-24C6-CB54-7802-6BEA79AD8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8410" r="33058" b="34221"/>
          <a:stretch/>
        </p:blipFill>
        <p:spPr bwMode="auto">
          <a:xfrm>
            <a:off x="6474692" y="1526092"/>
            <a:ext cx="5717308" cy="51953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4C03A0-39CD-ED73-7200-9608D80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98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Technischer</a:t>
            </a:r>
            <a:r>
              <a:rPr lang="en-US" dirty="0"/>
              <a:t> L</a:t>
            </a:r>
            <a:r>
              <a:rPr lang="de-DE" dirty="0" err="1"/>
              <a:t>ösungsraum</a:t>
            </a:r>
            <a:br>
              <a:rPr lang="de-DE" dirty="0"/>
            </a:br>
            <a:r>
              <a:rPr lang="de-DE" sz="3200" b="0" dirty="0"/>
              <a:t>Ausgewählte Technologien und Ansätze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649337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CC726E0E-8822-6A24-F18D-2A8B2C9E7703}"/>
              </a:ext>
            </a:extLst>
          </p:cNvPr>
          <p:cNvGrpSpPr/>
          <p:nvPr/>
        </p:nvGrpSpPr>
        <p:grpSpPr>
          <a:xfrm>
            <a:off x="6336753" y="1616367"/>
            <a:ext cx="890917" cy="978502"/>
            <a:chOff x="6336753" y="1612557"/>
            <a:chExt cx="890917" cy="97850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5940F74-FCAD-4E9F-CAD3-6C291E7FF79A}"/>
                </a:ext>
              </a:extLst>
            </p:cNvPr>
            <p:cNvSpPr/>
            <p:nvPr/>
          </p:nvSpPr>
          <p:spPr>
            <a:xfrm>
              <a:off x="6336753" y="1683174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B24A143E-4D4C-2409-2E06-9E7A6A42DC6A}"/>
                </a:ext>
              </a:extLst>
            </p:cNvPr>
            <p:cNvGrpSpPr/>
            <p:nvPr/>
          </p:nvGrpSpPr>
          <p:grpSpPr>
            <a:xfrm>
              <a:off x="6533333" y="1612557"/>
              <a:ext cx="480898" cy="524559"/>
              <a:chOff x="4280677" y="1738169"/>
              <a:chExt cx="890917" cy="907885"/>
            </a:xfrm>
          </p:grpSpPr>
          <p:sp>
            <p:nvSpPr>
              <p:cNvPr id="32" name="Interaktive Schaltfläche: Dokument 3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DE28046-C0F9-0234-8546-DC4680B7CAB2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33" name="Interaktive Schaltfläche: Dokument 3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77DD0D8-E07E-BDFD-DFF1-92F0D692288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2738A418-307B-05BB-F6E1-215E5C1BEE67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D4FD1FC-8AB1-9112-1717-62ADC70D5086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90C867-EA03-6328-B661-CF450C3F148F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36" name="Interaktive Schaltfläche: Dokument 3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B828E16-5333-124E-9EEC-78DC0A4EA881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37" name="Interaktive Schaltfläche: Dokument 3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19BE28D-C8D9-853F-B1B3-E284BBCE96CF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23CD3B4-C719-99CB-DE11-6745B07BF2C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E3ACC3-B3D6-05DF-C7A4-556F01977313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7DDCE22-95AF-BC97-C289-68ADAEBBCE5C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40" name="Interaktive Schaltfläche: Dokument 3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5314E995-AECB-47FF-5FB4-39C74E1E3E99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41" name="Interaktive Schaltfläche: Dokument 4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6AE7416-D07C-B649-EEA5-FDBCBE450C1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7D3104-7EEA-0589-2E7D-97E1017D14AA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1B8038C-CA6B-E804-D3CD-724CD2654148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6A0CF0D-B320-0F51-3AC6-C6155BD85A05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52" name="Interaktive Schaltfläche: Dokument 5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9E2A188-66F0-4E4B-0A17-12D221AABEAB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53" name="Interaktive Schaltfläche: Dokument 5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BF240E-02E2-43FB-1C06-2286C8058091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0" name="Rechteck: gefaltete Ecke 59">
            <a:extLst>
              <a:ext uri="{FF2B5EF4-FFF2-40B4-BE49-F238E27FC236}">
                <a16:creationId xmlns:a16="http://schemas.microsoft.com/office/drawing/2014/main" id="{AD560984-1FEE-8B20-6F66-9F5CB3B45554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910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2738A418-307B-05BB-F6E1-215E5C1BEE67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D4FD1FC-8AB1-9112-1717-62ADC70D5086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90C867-EA03-6328-B661-CF450C3F148F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36" name="Interaktive Schaltfläche: Dokument 3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B828E16-5333-124E-9EEC-78DC0A4EA881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37" name="Interaktive Schaltfläche: Dokument 3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19BE28D-C8D9-853F-B1B3-E284BBCE96CF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23CD3B4-C719-99CB-DE11-6745B07BF2C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E3ACC3-B3D6-05DF-C7A4-556F01977313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7DDCE22-95AF-BC97-C289-68ADAEBBCE5C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40" name="Interaktive Schaltfläche: Dokument 3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5314E995-AECB-47FF-5FB4-39C74E1E3E99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41" name="Interaktive Schaltfläche: Dokument 4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6AE7416-D07C-B649-EEA5-FDBCBE450C1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7D3104-7EEA-0589-2E7D-97E1017D14AA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1B8038C-CA6B-E804-D3CD-724CD2654148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6A0CF0D-B320-0F51-3AC6-C6155BD85A05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52" name="Interaktive Schaltfläche: Dokument 5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9E2A188-66F0-4E4B-0A17-12D221AABEAB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53" name="Interaktive Schaltfläche: Dokument 5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BF240E-02E2-43FB-1C06-2286C8058091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65" name="Rechteck: gefaltete Ecke 64">
            <a:extLst>
              <a:ext uri="{FF2B5EF4-FFF2-40B4-BE49-F238E27FC236}">
                <a16:creationId xmlns:a16="http://schemas.microsoft.com/office/drawing/2014/main" id="{A5A49A17-B661-C9C3-2351-C3B0E2A278A7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CC726E0E-8822-6A24-F18D-2A8B2C9E7703}"/>
              </a:ext>
            </a:extLst>
          </p:cNvPr>
          <p:cNvGrpSpPr/>
          <p:nvPr/>
        </p:nvGrpSpPr>
        <p:grpSpPr>
          <a:xfrm>
            <a:off x="6336753" y="1616367"/>
            <a:ext cx="890917" cy="978502"/>
            <a:chOff x="6336753" y="1612557"/>
            <a:chExt cx="890917" cy="97850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5940F74-FCAD-4E9F-CAD3-6C291E7FF79A}"/>
                </a:ext>
              </a:extLst>
            </p:cNvPr>
            <p:cNvSpPr/>
            <p:nvPr/>
          </p:nvSpPr>
          <p:spPr>
            <a:xfrm>
              <a:off x="6336753" y="1683174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B24A143E-4D4C-2409-2E06-9E7A6A42DC6A}"/>
                </a:ext>
              </a:extLst>
            </p:cNvPr>
            <p:cNvGrpSpPr/>
            <p:nvPr/>
          </p:nvGrpSpPr>
          <p:grpSpPr>
            <a:xfrm>
              <a:off x="6533333" y="1612557"/>
              <a:ext cx="480898" cy="524559"/>
              <a:chOff x="4280677" y="1738169"/>
              <a:chExt cx="890917" cy="907885"/>
            </a:xfrm>
          </p:grpSpPr>
          <p:sp>
            <p:nvSpPr>
              <p:cNvPr id="32" name="Interaktive Schaltfläche: Dokument 3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DE28046-C0F9-0234-8546-DC4680B7CAB2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33" name="Interaktive Schaltfläche: Dokument 3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77DD0D8-E07E-BDFD-DFF1-92F0D692288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0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13125 0.21968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3938FF0-B5AE-6008-C806-103DFA417E84}"/>
              </a:ext>
            </a:extLst>
          </p:cNvPr>
          <p:cNvGrpSpPr/>
          <p:nvPr/>
        </p:nvGrpSpPr>
        <p:grpSpPr>
          <a:xfrm>
            <a:off x="7930818" y="3106792"/>
            <a:ext cx="890917" cy="988027"/>
            <a:chOff x="6341473" y="2628793"/>
            <a:chExt cx="890917" cy="988027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0047E40B-12BD-CFCE-52B5-BD762A47C1F4}"/>
                </a:ext>
              </a:extLst>
            </p:cNvPr>
            <p:cNvSpPr/>
            <p:nvPr/>
          </p:nvSpPr>
          <p:spPr>
            <a:xfrm>
              <a:off x="6341473" y="2708935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1A5C24FF-2CA2-917D-7943-722D8A279B99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63" name="Interaktive Schaltfläche: Dokument 6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4F3B5AF-1C2F-2965-9796-553421A17A3D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64" name="Interaktive Schaltfläche: Dokument 6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948E34D-4BA6-3258-9C37-5256C46D55ED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B0002C-8A31-F4F1-0506-C76C3406E2A7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DECE2DC-A689-81E9-60CA-C3034427618F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17F78CCA-62E7-4DCE-FCC0-3EDC04FF7407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3196E3E-E7B8-6961-E231-482C4EF665F3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7724300-95B1-ABDF-E2FC-8A264E9CCD9E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46FA907-8938-F1DD-CFA1-8E291E0B36CC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989F511-C0F7-91BF-1CE7-6E98D489683D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0CADBD2-B7CF-B72F-FAFB-FCD3FDA5D937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C6495B4-759A-43A4-3482-B4B452F88EA8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33" name="Interaktive Schaltfläche: Dokument 3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914200AA-CD45-187B-9E60-6568FA2612C8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54" name="Interaktive Schaltfläche: Dokument 5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B7FBAFC-E21B-9DCB-9C50-0C947D08306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54E536A-85A2-8C2E-AEAB-FA5D170D6AE5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91E2C10A-2034-9B3E-5009-6BD0D095C7A0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460BC49-0FE2-9D88-57E8-F3E2745FC7BB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69" name="Interaktive Schaltfläche: Dokument 68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8B7C6784-3B5B-3AB3-D110-F23CCDFC970A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1" name="Interaktive Schaltfläche: Dokument 7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6CC0D0-7A56-6650-873F-A66C96BB2368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D6AC8-B336-B631-02F9-A62CC3F124EB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6E211A38-A62D-20AD-89EB-D5CF32A6DEE5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78175351-69AF-861B-C249-F1851C070575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2" name="Interaktive Schaltfläche: Dokument 8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4278653-782C-0865-2090-8FE7377D671C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3" name="Interaktive Schaltfläche: Dokument 8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E8B52DF-6238-7250-C961-CDD50D0D2662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37824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3938FF0-B5AE-6008-C806-103DFA417E84}"/>
              </a:ext>
            </a:extLst>
          </p:cNvPr>
          <p:cNvGrpSpPr/>
          <p:nvPr/>
        </p:nvGrpSpPr>
        <p:grpSpPr>
          <a:xfrm>
            <a:off x="7930818" y="3106792"/>
            <a:ext cx="890917" cy="988027"/>
            <a:chOff x="6341473" y="2628793"/>
            <a:chExt cx="890917" cy="988027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0047E40B-12BD-CFCE-52B5-BD762A47C1F4}"/>
                </a:ext>
              </a:extLst>
            </p:cNvPr>
            <p:cNvSpPr/>
            <p:nvPr/>
          </p:nvSpPr>
          <p:spPr>
            <a:xfrm>
              <a:off x="6341473" y="2708935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1A5C24FF-2CA2-917D-7943-722D8A279B99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63" name="Interaktive Schaltfläche: Dokument 6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4F3B5AF-1C2F-2965-9796-553421A17A3D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64" name="Interaktive Schaltfläche: Dokument 6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948E34D-4BA6-3258-9C37-5256C46D55ED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B0002C-8A31-F4F1-0506-C76C3406E2A7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DECE2DC-A689-81E9-60CA-C3034427618F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17F78CCA-62E7-4DCE-FCC0-3EDC04FF7407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3196E3E-E7B8-6961-E231-482C4EF665F3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7724300-95B1-ABDF-E2FC-8A264E9CCD9E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46FA907-8938-F1DD-CFA1-8E291E0B36CC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989F511-C0F7-91BF-1CE7-6E98D489683D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0CADBD2-B7CF-B72F-FAFB-FCD3FDA5D937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C6495B4-759A-43A4-3482-B4B452F88EA8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33" name="Interaktive Schaltfläche: Dokument 3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914200AA-CD45-187B-9E60-6568FA2612C8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54" name="Interaktive Schaltfläche: Dokument 5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B7FBAFC-E21B-9DCB-9C50-0C947D08306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54E536A-85A2-8C2E-AEAB-FA5D170D6AE5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91E2C10A-2034-9B3E-5009-6BD0D095C7A0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460BC49-0FE2-9D88-57E8-F3E2745FC7BB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69" name="Interaktive Schaltfläche: Dokument 68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8B7C6784-3B5B-3AB3-D110-F23CCDFC970A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1" name="Interaktive Schaltfläche: Dokument 7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6CC0D0-7A56-6650-873F-A66C96BB2368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D6AC8-B336-B631-02F9-A62CC3F124EB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6E211A38-A62D-20AD-89EB-D5CF32A6DEE5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78175351-69AF-861B-C249-F1851C070575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2" name="Interaktive Schaltfläche: Dokument 8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4278653-782C-0865-2090-8FE7377D671C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3" name="Interaktive Schaltfläche: Dokument 8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E8B52DF-6238-7250-C961-CDD50D0D2662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34" name="Rechteck: gefaltete Ecke 33">
            <a:extLst>
              <a:ext uri="{FF2B5EF4-FFF2-40B4-BE49-F238E27FC236}">
                <a16:creationId xmlns:a16="http://schemas.microsoft.com/office/drawing/2014/main" id="{906867B8-319F-A0B2-973E-0C50FC759B63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380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9D8380D-BE02-9B3C-8C21-564985447D88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8BB1235-F71A-5300-177F-00397A60803E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1612F3E-55C2-4B7A-2409-B52A0D040899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B9644FF-5DEE-0EF9-C425-1B16E787C1F8}"/>
              </a:ext>
            </a:extLst>
          </p:cNvPr>
          <p:cNvSpPr txBox="1"/>
          <p:nvPr/>
        </p:nvSpPr>
        <p:spPr>
          <a:xfrm>
            <a:off x="10358091" y="21816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&lt;PipelineLevel1&gt;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&lt;/PipelineLevel1&gt;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3938FF0-B5AE-6008-C806-103DFA417E84}"/>
              </a:ext>
            </a:extLst>
          </p:cNvPr>
          <p:cNvGrpSpPr/>
          <p:nvPr/>
        </p:nvGrpSpPr>
        <p:grpSpPr>
          <a:xfrm>
            <a:off x="7930818" y="3106792"/>
            <a:ext cx="890917" cy="988027"/>
            <a:chOff x="6341473" y="2628793"/>
            <a:chExt cx="890917" cy="988027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0047E40B-12BD-CFCE-52B5-BD762A47C1F4}"/>
                </a:ext>
              </a:extLst>
            </p:cNvPr>
            <p:cNvSpPr/>
            <p:nvPr/>
          </p:nvSpPr>
          <p:spPr>
            <a:xfrm>
              <a:off x="6341473" y="2708935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1A5C24FF-2CA2-917D-7943-722D8A279B99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63" name="Interaktive Schaltfläche: Dokument 6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4F3B5AF-1C2F-2965-9796-553421A17A3D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64" name="Interaktive Schaltfläche: Dokument 6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948E34D-4BA6-3258-9C37-5256C46D55ED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67799A5-9E7C-2211-847A-78A8655493FA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AFC49C4-D0C8-9BF4-0870-F1CBBB561D97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F25EB685-9962-9012-3BB6-2945CC48C209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4" name="Interaktive Schaltfläche: Dokument 7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9271546C-E41B-D6EC-72DC-36E882C1990D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347AADF-4390-98D9-CD4E-9ADA2F57B775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EC34A18-2E5C-C097-5AAF-BFE5B513967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0EBA6F7-9462-BCA8-78B2-BEF9F262B38B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8B1F8A97-DE28-53DF-66A7-2FB4D74B5AD6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79" name="Interaktive Schaltfläche: Dokument 78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36E5B31-BE2D-8224-11D7-F62DA256AFD1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0" name="Interaktive Schaltfläche: Dokument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A8DB19EC-B9D4-E946-074B-41454A0F15BA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62D750-2818-084D-EEB0-5B15CA24F743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E281BA6D-85C1-7B1A-A3CB-F228D2A87598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7FEB78D-C02A-B809-9140-C5ACE719B963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4" name="Interaktive Schaltfläche: Dokument 8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17D032FB-0D02-8C8C-7094-B2EB36966D1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AD84987F-6D16-453F-1AD0-E090FBAFA880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09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12031 -0.17292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9D8380D-BE02-9B3C-8C21-564985447D88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B9644FF-5DEE-0EF9-C425-1B16E787C1F8}"/>
              </a:ext>
            </a:extLst>
          </p:cNvPr>
          <p:cNvSpPr txBox="1"/>
          <p:nvPr/>
        </p:nvSpPr>
        <p:spPr>
          <a:xfrm>
            <a:off x="10358091" y="21816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&lt;PipelineLevel1&gt;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&lt;/PipelineLevel1&gt;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544C544-0D3C-451D-83D2-AC8DF20B7F4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0E25A6E-C25A-E7A7-CF51-59085E41446F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521C2576-1C06-1556-4759-AA3F898CE853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80" name="Interaktive Schaltfläche: Dokument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A5EA560-7578-CDB1-273C-44F88959CF25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1" name="Interaktive Schaltfläche: Dokument 8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5F6458F-96E9-EBFB-4FBD-61C523D29D56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43F210C-6C87-94ED-0542-FA180AE48A10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1414209-2496-09DC-9DBC-B4EE116144F6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E01B548-A7AA-5340-DACD-7BBC747B6D0C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1D69DB-99E7-7D13-7CF5-3CE44C391B5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6" name="Interaktive Schaltfläche: Dokument 8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79C2D7B-5ACE-F0E5-A37D-28639201EF5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535B97-FB91-8C2B-311A-2D611F3A0255}"/>
              </a:ext>
            </a:extLst>
          </p:cNvPr>
          <p:cNvSpPr txBox="1"/>
          <p:nvPr/>
        </p:nvSpPr>
        <p:spPr>
          <a:xfrm>
            <a:off x="10358091" y="37375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&lt;PipelineLevel2&gt;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&lt;/PipelineLevel2&gt;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3938FF0-B5AE-6008-C806-103DFA417E84}"/>
              </a:ext>
            </a:extLst>
          </p:cNvPr>
          <p:cNvGrpSpPr/>
          <p:nvPr/>
        </p:nvGrpSpPr>
        <p:grpSpPr>
          <a:xfrm>
            <a:off x="9395977" y="1917113"/>
            <a:ext cx="890917" cy="992805"/>
            <a:chOff x="6341473" y="2628793"/>
            <a:chExt cx="890917" cy="992805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0047E40B-12BD-CFCE-52B5-BD762A47C1F4}"/>
                </a:ext>
              </a:extLst>
            </p:cNvPr>
            <p:cNvSpPr/>
            <p:nvPr/>
          </p:nvSpPr>
          <p:spPr>
            <a:xfrm>
              <a:off x="6341473" y="2690174"/>
              <a:ext cx="890917" cy="931424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1A5C24FF-2CA2-917D-7943-722D8A279B99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63" name="Interaktive Schaltfläche: Dokument 6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4F3B5AF-1C2F-2965-9796-553421A17A3D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64" name="Interaktive Schaltfläche: Dokument 6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948E34D-4BA6-3258-9C37-5256C46D55ED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1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0.00023 C -0.00351 -1.85185E-6 -0.00703 -1.85185E-6 -0.01055 0.0007 C -0.01276 0.00093 -0.01471 0.00209 -0.0168 0.00255 C -0.01979 0.00301 -0.02252 0.00301 -0.02526 0.00347 C -0.03646 0.00625 -0.01901 0.00139 -0.03476 0.00741 C -0.04036 0.00926 -0.03906 0.00695 -0.04427 0.01019 C -0.04648 0.01134 -0.04857 0.01343 -0.05065 0.01505 C -0.05599 0.01852 -0.06185 0.02199 -0.06706 0.02639 C -0.07057 0.0294 -0.07409 0.03264 -0.0776 0.03611 C -0.07903 0.03727 -0.0806 0.03796 -0.08177 0.03982 C -0.08307 0.0419 -0.08424 0.04375 -0.08542 0.0456 C -0.08724 0.04792 -0.08919 0.04977 -0.09075 0.05232 C -0.09219 0.0544 -0.09323 0.05695 -0.0944 0.05903 C -0.10286 0.07315 -0.0931 0.05324 -0.1056 0.08218 C -0.10651 0.08403 -0.10755 0.08565 -0.1082 0.08796 C -0.10898 0.09028 -0.11159 0.09861 -0.11237 0.10232 C -0.11289 0.10394 -0.11315 0.10602 -0.11341 0.1081 C -0.11367 0.11042 -0.1138 0.11296 -0.11393 0.11551 C -0.11406 0.11667 -0.11445 0.11783 -0.11445 0.11921 C -0.11445 0.12685 -0.11432 0.13472 -0.11393 0.14236 C -0.1138 0.14792 -0.11237 0.15116 -0.11133 0.15671 C -0.10807 0.17523 -0.11328 0.15301 -0.10768 0.17199 C -0.10729 0.17338 -0.10729 0.17546 -0.10664 0.17685 C -0.10573 0.1794 -0.1013 0.18565 -0.10026 0.18727 C -0.09961 0.18866 -0.09896 0.19005 -0.09818 0.19121 C -0.09726 0.19283 -0.09609 0.19445 -0.09492 0.19607 C -0.09427 0.19722 -0.09375 0.19884 -0.09284 0.19977 C -0.09219 0.2007 -0.09114 0.20116 -0.09023 0.20185 C -0.08971 0.20301 -0.08945 0.20463 -0.08867 0.20556 C -0.08776 0.20695 -0.08307 0.20903 -0.08229 0.20949 C -0.07383 0.21482 -0.07956 0.21181 -0.07278 0.21528 C -0.07213 0.21551 -0.07148 0.21597 -0.0707 0.21621 C -0.06836 0.2169 -0.06328 0.21806 -0.06328 0.21829 C -0.06263 0.21875 -0.06198 0.21945 -0.0612 0.21991 C -0.05937 0.2213 -0.05586 0.22176 -0.0543 0.22199 C -0.05208 0.22246 -0.04987 0.22269 -0.04752 0.22292 L -0.02526 0.22477 C -0.02096 0.2257 -0.01289 0.22732 -0.0095 0.22778 C -0.00638 0.22778 -0.00312 0.22778 -1.45833E-6 0.22778 L 0.00117 0.22662 " pathEditMode="relative" rAng="0" ptsTypes="AAAAAAAAAAAAAAAAAAAAAAAAAAAAAAAAAAAAAAAAA">
                                      <p:cBhvr>
                                        <p:cTn id="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4" y="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3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9D8380D-BE02-9B3C-8C21-564985447D88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B9644FF-5DEE-0EF9-C425-1B16E787C1F8}"/>
              </a:ext>
            </a:extLst>
          </p:cNvPr>
          <p:cNvSpPr txBox="1"/>
          <p:nvPr/>
        </p:nvSpPr>
        <p:spPr>
          <a:xfrm>
            <a:off x="10358091" y="21816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&lt;PipelineLevel1&gt;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&lt;/PipelineLevel1&gt;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544C544-0D3C-451D-83D2-AC8DF20B7F4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0E25A6E-C25A-E7A7-CF51-59085E41446F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521C2576-1C06-1556-4759-AA3F898CE853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80" name="Interaktive Schaltfläche: Dokument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A5EA560-7578-CDB1-273C-44F88959CF25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1" name="Interaktive Schaltfläche: Dokument 8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5F6458F-96E9-EBFB-4FBD-61C523D29D56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43F210C-6C87-94ED-0542-FA180AE48A10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1414209-2496-09DC-9DBC-B4EE116144F6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E01B548-A7AA-5340-DACD-7BBC747B6D0C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1D69DB-99E7-7D13-7CF5-3CE44C391B5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6" name="Interaktive Schaltfläche: Dokument 8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79C2D7B-5ACE-F0E5-A37D-28639201EF5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535B97-FB91-8C2B-311A-2D611F3A0255}"/>
              </a:ext>
            </a:extLst>
          </p:cNvPr>
          <p:cNvSpPr txBox="1"/>
          <p:nvPr/>
        </p:nvSpPr>
        <p:spPr>
          <a:xfrm>
            <a:off x="10358091" y="37375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&lt;PipelineLevel2&gt;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&lt;/PipelineLevel2&gt;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3D4E257-0800-46A3-3663-16B96DD58F28}"/>
              </a:ext>
            </a:extLst>
          </p:cNvPr>
          <p:cNvGrpSpPr/>
          <p:nvPr/>
        </p:nvGrpSpPr>
        <p:grpSpPr>
          <a:xfrm>
            <a:off x="9408224" y="3478748"/>
            <a:ext cx="890917" cy="978502"/>
            <a:chOff x="6341473" y="2628793"/>
            <a:chExt cx="890917" cy="97850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D9F73EE-2B40-64B2-61A6-E144CAF05F51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16F8AC0-0003-565E-0137-296B9DF1A528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36" name="Interaktive Schaltfläche: Dokument 3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05DDA08-F8B4-ED32-40DD-A15FC9ACF92A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37" name="Interaktive Schaltfläche: Dokument 3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607B64E-E130-95AF-1B45-75B36643D880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0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9D8380D-BE02-9B3C-8C21-564985447D88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544C544-0D3C-451D-83D2-AC8DF20B7F4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0E25A6E-C25A-E7A7-CF51-59085E41446F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521C2576-1C06-1556-4759-AA3F898CE853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80" name="Interaktive Schaltfläche: Dokument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A5EA560-7578-CDB1-273C-44F88959CF25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1" name="Interaktive Schaltfläche: Dokument 8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5F6458F-96E9-EBFB-4FBD-61C523D29D56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43F210C-6C87-94ED-0542-FA180AE48A10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1414209-2496-09DC-9DBC-B4EE116144F6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E01B548-A7AA-5340-DACD-7BBC747B6D0C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1D69DB-99E7-7D13-7CF5-3CE44C391B5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6" name="Interaktive Schaltfläche: Dokument 8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79C2D7B-5ACE-F0E5-A37D-28639201EF5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CBD2E38-58A0-0984-6040-EF518460A573}"/>
              </a:ext>
            </a:extLst>
          </p:cNvPr>
          <p:cNvSpPr/>
          <p:nvPr/>
        </p:nvSpPr>
        <p:spPr>
          <a:xfrm>
            <a:off x="105371" y="809625"/>
            <a:ext cx="11981258" cy="5791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05C57DE-38C8-CB9C-8ED1-03A0E63B112F}"/>
              </a:ext>
            </a:extLst>
          </p:cNvPr>
          <p:cNvSpPr txBox="1"/>
          <p:nvPr/>
        </p:nvSpPr>
        <p:spPr>
          <a:xfrm>
            <a:off x="10356063" y="2179672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&lt;PipelineLevel1&gt;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&lt;/PipelineLevel1&gt;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A5F2045-CD8A-235C-C9A8-BD1E19586718}"/>
              </a:ext>
            </a:extLst>
          </p:cNvPr>
          <p:cNvSpPr txBox="1"/>
          <p:nvPr/>
        </p:nvSpPr>
        <p:spPr>
          <a:xfrm>
            <a:off x="10356063" y="3735572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&lt;PipelineLevel2&gt;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&lt;/PipelineLevel2&gt;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9F4A944F-6740-0CC8-1C70-2F112922CD0D}"/>
              </a:ext>
            </a:extLst>
          </p:cNvPr>
          <p:cNvGrpSpPr/>
          <p:nvPr/>
        </p:nvGrpSpPr>
        <p:grpSpPr>
          <a:xfrm>
            <a:off x="4508540" y="1480420"/>
            <a:ext cx="3086795" cy="3269158"/>
            <a:chOff x="4508540" y="1480421"/>
            <a:chExt cx="1917615" cy="2087919"/>
          </a:xfrm>
        </p:grpSpPr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47086E2F-91A0-FBE4-C5BF-7B8DD7BA14CC}"/>
                </a:ext>
              </a:extLst>
            </p:cNvPr>
            <p:cNvSpPr txBox="1"/>
            <p:nvPr/>
          </p:nvSpPr>
          <p:spPr>
            <a:xfrm>
              <a:off x="4508540" y="1779569"/>
              <a:ext cx="1917615" cy="1788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latin typeface="Consolas" panose="020B0609020204030204" pitchFamily="49" charset="0"/>
                </a:rPr>
                <a:t>PipelineReport</a:t>
              </a:r>
              <a:r>
                <a:rPr lang="en-US" sz="1600" b="1" dirty="0">
                  <a:latin typeface="Consolas" panose="020B0609020204030204" pitchFamily="49" charset="0"/>
                </a:rPr>
                <a:t>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&lt;PipelineLevel1&gt;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   …     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&lt;/PipelineLevel1&gt;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&lt;PipelineLevel2&gt;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   …     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&lt;/PipelineLevel2&gt;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latin typeface="Consolas" panose="020B0609020204030204" pitchFamily="49" charset="0"/>
                </a:rPr>
                <a:t>PipelineLevel</a:t>
              </a:r>
              <a:r>
                <a:rPr lang="en-US" sz="1600" b="1" dirty="0">
                  <a:latin typeface="Consolas" panose="020B0609020204030204" pitchFamily="49" charset="0"/>
                </a:rPr>
                <a:t>…&gt;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   …     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&lt;/</a:t>
              </a:r>
              <a:r>
                <a:rPr lang="en-US" sz="1600" b="1" dirty="0" err="1">
                  <a:latin typeface="Consolas" panose="020B0609020204030204" pitchFamily="49" charset="0"/>
                </a:rPr>
                <a:t>PipelineLevel</a:t>
              </a:r>
              <a:r>
                <a:rPr lang="en-US" sz="1600" b="1" dirty="0">
                  <a:latin typeface="Consolas" panose="020B0609020204030204" pitchFamily="49" charset="0"/>
                </a:rPr>
                <a:t>…&gt;</a:t>
              </a:r>
            </a:p>
            <a:p>
              <a:r>
                <a:rPr lang="en-US" sz="1600" b="1" dirty="0">
                  <a:latin typeface="Consolas" panose="020B0609020204030204" pitchFamily="49" charset="0"/>
                </a:rPr>
                <a:t>&lt;/</a:t>
              </a:r>
              <a:r>
                <a:rPr lang="en-US" sz="1600" b="1" dirty="0" err="1">
                  <a:latin typeface="Consolas" panose="020B0609020204030204" pitchFamily="49" charset="0"/>
                </a:rPr>
                <a:t>PipelineReport</a:t>
              </a:r>
              <a:r>
                <a:rPr lang="en-US" sz="1600" b="1" dirty="0">
                  <a:latin typeface="Consolas" panose="020B0609020204030204" pitchFamily="49" charset="0"/>
                </a:rPr>
                <a:t>&gt;</a:t>
              </a:r>
              <a:endParaRPr lang="de-DE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52" name="Interaktive Schaltfläche: Dokument 5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F034F57-EE13-A1FE-3DF0-9DB8C50F1BFE}"/>
                </a:ext>
              </a:extLst>
            </p:cNvPr>
            <p:cNvSpPr/>
            <p:nvPr/>
          </p:nvSpPr>
          <p:spPr>
            <a:xfrm>
              <a:off x="4508540" y="1480421"/>
              <a:ext cx="1917615" cy="297188"/>
            </a:xfrm>
            <a:prstGeom prst="actionButton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22209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9D8380D-BE02-9B3C-8C21-564985447D88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544C544-0D3C-451D-83D2-AC8DF20B7F4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0E25A6E-C25A-E7A7-CF51-59085E41446F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521C2576-1C06-1556-4759-AA3F898CE853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80" name="Interaktive Schaltfläche: Dokument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A5EA560-7578-CDB1-273C-44F88959CF25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1" name="Interaktive Schaltfläche: Dokument 8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5F6458F-96E9-EBFB-4FBD-61C523D29D56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43F210C-6C87-94ED-0542-FA180AE48A10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1414209-2496-09DC-9DBC-B4EE116144F6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E01B548-A7AA-5340-DACD-7BBC747B6D0C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1D69DB-99E7-7D13-7CF5-3CE44C391B5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6" name="Interaktive Schaltfläche: Dokument 8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79C2D7B-5ACE-F0E5-A37D-28639201EF5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CBD2E38-58A0-0984-6040-EF518460A573}"/>
              </a:ext>
            </a:extLst>
          </p:cNvPr>
          <p:cNvSpPr/>
          <p:nvPr/>
        </p:nvSpPr>
        <p:spPr>
          <a:xfrm>
            <a:off x="105371" y="809625"/>
            <a:ext cx="11981258" cy="5791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7636C5-892A-EEFA-C634-D1711F069E01}"/>
              </a:ext>
            </a:extLst>
          </p:cNvPr>
          <p:cNvGrpSpPr/>
          <p:nvPr/>
        </p:nvGrpSpPr>
        <p:grpSpPr>
          <a:xfrm>
            <a:off x="4508540" y="1480420"/>
            <a:ext cx="3086795" cy="3269158"/>
            <a:chOff x="4508540" y="1480421"/>
            <a:chExt cx="1917615" cy="2087919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0277295-C0E3-7E6A-E07F-3FBC4D13A65D}"/>
                </a:ext>
              </a:extLst>
            </p:cNvPr>
            <p:cNvSpPr txBox="1"/>
            <p:nvPr/>
          </p:nvSpPr>
          <p:spPr>
            <a:xfrm>
              <a:off x="4508540" y="1779569"/>
              <a:ext cx="1917615" cy="1788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latin typeface="Consolas" panose="020B0609020204030204" pitchFamily="49" charset="0"/>
                </a:rPr>
                <a:t>PipelineReport</a:t>
              </a:r>
              <a:r>
                <a:rPr lang="en-US" sz="1600" b="1" dirty="0">
                  <a:latin typeface="Consolas" panose="020B0609020204030204" pitchFamily="49" charset="0"/>
                </a:rPr>
                <a:t>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&lt;PipelineLevel1&gt;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   …     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&lt;/PipelineLevel1&gt;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&lt;PipelineLevel2&gt;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   …     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&lt;/PipelineLevel2&gt;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latin typeface="Consolas" panose="020B0609020204030204" pitchFamily="49" charset="0"/>
                </a:rPr>
                <a:t>PipelineLevel</a:t>
              </a:r>
              <a:r>
                <a:rPr lang="en-US" sz="1600" b="1" dirty="0">
                  <a:latin typeface="Consolas" panose="020B0609020204030204" pitchFamily="49" charset="0"/>
                </a:rPr>
                <a:t>…&gt;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   …     </a:t>
              </a:r>
            </a:p>
            <a:p>
              <a:pPr lvl="1"/>
              <a:r>
                <a:rPr lang="en-US" sz="1600" b="1" dirty="0">
                  <a:latin typeface="Consolas" panose="020B0609020204030204" pitchFamily="49" charset="0"/>
                </a:rPr>
                <a:t>&lt;/</a:t>
              </a:r>
              <a:r>
                <a:rPr lang="en-US" sz="1600" b="1" dirty="0" err="1">
                  <a:latin typeface="Consolas" panose="020B0609020204030204" pitchFamily="49" charset="0"/>
                </a:rPr>
                <a:t>PipelineLevel</a:t>
              </a:r>
              <a:r>
                <a:rPr lang="en-US" sz="1600" b="1" dirty="0">
                  <a:latin typeface="Consolas" panose="020B0609020204030204" pitchFamily="49" charset="0"/>
                </a:rPr>
                <a:t>…&gt;</a:t>
              </a:r>
            </a:p>
            <a:p>
              <a:r>
                <a:rPr lang="en-US" sz="1600" b="1" dirty="0">
                  <a:latin typeface="Consolas" panose="020B0609020204030204" pitchFamily="49" charset="0"/>
                </a:rPr>
                <a:t>&lt;/</a:t>
              </a:r>
              <a:r>
                <a:rPr lang="en-US" sz="1600" b="1" dirty="0" err="1">
                  <a:latin typeface="Consolas" panose="020B0609020204030204" pitchFamily="49" charset="0"/>
                </a:rPr>
                <a:t>PipelineReport</a:t>
              </a:r>
              <a:r>
                <a:rPr lang="en-US" sz="1600" b="1" dirty="0">
                  <a:latin typeface="Consolas" panose="020B0609020204030204" pitchFamily="49" charset="0"/>
                </a:rPr>
                <a:t>&gt;</a:t>
              </a:r>
              <a:endParaRPr lang="de-DE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3" name="Interaktive Schaltfläche: Dokument 3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6088C3E-140A-08C2-0D5C-7B63A11BB7A4}"/>
                </a:ext>
              </a:extLst>
            </p:cNvPr>
            <p:cNvSpPr/>
            <p:nvPr/>
          </p:nvSpPr>
          <p:spPr>
            <a:xfrm>
              <a:off x="4508540" y="1480421"/>
              <a:ext cx="1917615" cy="297188"/>
            </a:xfrm>
            <a:prstGeom prst="actionButton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/>
            </a:p>
          </p:txBody>
        </p:sp>
      </p:grpSp>
      <p:sp>
        <p:nvSpPr>
          <p:cNvPr id="34" name="Interaktive Schaltfläche: Dokument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33C94CF-859D-AB17-25D6-8613A8A64482}"/>
              </a:ext>
            </a:extLst>
          </p:cNvPr>
          <p:cNvSpPr/>
          <p:nvPr/>
        </p:nvSpPr>
        <p:spPr>
          <a:xfrm>
            <a:off x="11312717" y="3081310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</p:spTree>
    <p:extLst>
      <p:ext uri="{BB962C8B-B14F-4D97-AF65-F5344CB8AC3E}">
        <p14:creationId xmlns:p14="http://schemas.microsoft.com/office/powerpoint/2010/main" val="1796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9D8380D-BE02-9B3C-8C21-564985447D88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544C544-0D3C-451D-83D2-AC8DF20B7F49}"/>
              </a:ext>
            </a:extLst>
          </p:cNvPr>
          <p:cNvGrpSpPr/>
          <p:nvPr/>
        </p:nvGrpSpPr>
        <p:grpSpPr>
          <a:xfrm>
            <a:off x="6349093" y="3669346"/>
            <a:ext cx="890917" cy="978502"/>
            <a:chOff x="6349093" y="3665536"/>
            <a:chExt cx="890917" cy="978502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0E25A6E-C25A-E7A7-CF51-59085E41446F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521C2576-1C06-1556-4759-AA3F898CE853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80" name="Interaktive Schaltfläche: Dokument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A5EA560-7578-CDB1-273C-44F88959CF25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1" name="Interaktive Schaltfläche: Dokument 8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5F6458F-96E9-EBFB-4FBD-61C523D29D56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43F210C-6C87-94ED-0542-FA180AE48A10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1414209-2496-09DC-9DBC-B4EE116144F6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E01B548-A7AA-5340-DACD-7BBC747B6D0C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1D69DB-99E7-7D13-7CF5-3CE44C391B5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6" name="Interaktive Schaltfläche: Dokument 8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79C2D7B-5ACE-F0E5-A37D-28639201EF5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CBD2E38-58A0-0984-6040-EF518460A573}"/>
              </a:ext>
            </a:extLst>
          </p:cNvPr>
          <p:cNvSpPr/>
          <p:nvPr/>
        </p:nvSpPr>
        <p:spPr>
          <a:xfrm>
            <a:off x="105371" y="809625"/>
            <a:ext cx="11981258" cy="5791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teraktive Schaltfläche: Dokument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33C94CF-859D-AB17-25D6-8613A8A64482}"/>
              </a:ext>
            </a:extLst>
          </p:cNvPr>
          <p:cNvSpPr/>
          <p:nvPr/>
        </p:nvSpPr>
        <p:spPr>
          <a:xfrm>
            <a:off x="11312717" y="3081310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</p:spTree>
    <p:extLst>
      <p:ext uri="{BB962C8B-B14F-4D97-AF65-F5344CB8AC3E}">
        <p14:creationId xmlns:p14="http://schemas.microsoft.com/office/powerpoint/2010/main" val="22868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10047-3CC6-F63F-81D8-31A7A30F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Technischer Lösungsraum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9F103-CC3E-0881-C0BC-16712953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3898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Generische Testautomatisierungs-architektur (ISTQB)</a:t>
            </a:r>
          </a:p>
          <a:p>
            <a:endParaRPr lang="de-DE" dirty="0"/>
          </a:p>
          <a:p>
            <a:pPr lvl="1"/>
            <a:r>
              <a:rPr lang="de-DE" dirty="0"/>
              <a:t>Manuelle oder automatisierte Erstellung abstrakter Testszenarien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Konkretisierung und Verwaltung abstrakter Testfälle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Vorbereitung, Durchführung und Protokollierung von Tests-</a:t>
            </a:r>
            <a:r>
              <a:rPr lang="de-DE" dirty="0" err="1"/>
              <a:t>Suites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Kommunikationsbeziehung zum Testobjekt</a:t>
            </a:r>
          </a:p>
          <a:p>
            <a:pPr lvl="1"/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653351B-1DFF-4773-6A23-B681756ACA98}"/>
              </a:ext>
            </a:extLst>
          </p:cNvPr>
          <p:cNvGrpSpPr/>
          <p:nvPr/>
        </p:nvGrpSpPr>
        <p:grpSpPr>
          <a:xfrm>
            <a:off x="7349060" y="548833"/>
            <a:ext cx="4370590" cy="5760333"/>
            <a:chOff x="6873930" y="416629"/>
            <a:chExt cx="4370590" cy="576033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4C2F7D1-B715-56B2-9A85-7DA445209E1A}"/>
                </a:ext>
              </a:extLst>
            </p:cNvPr>
            <p:cNvSpPr/>
            <p:nvPr/>
          </p:nvSpPr>
          <p:spPr>
            <a:xfrm>
              <a:off x="6873930" y="416629"/>
              <a:ext cx="4370590" cy="372851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Project Management</a:t>
              </a:r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A01D9F7-9974-538A-C858-202E4423D244}"/>
                </a:ext>
              </a:extLst>
            </p:cNvPr>
            <p:cNvSpPr/>
            <p:nvPr/>
          </p:nvSpPr>
          <p:spPr>
            <a:xfrm rot="16200000">
              <a:off x="4560266" y="3448210"/>
              <a:ext cx="5042413" cy="415086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Configuration Management</a:t>
              </a:r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FAC24A6-12A2-C351-3DB6-1F5B9738B59E}"/>
                </a:ext>
              </a:extLst>
            </p:cNvPr>
            <p:cNvSpPr/>
            <p:nvPr/>
          </p:nvSpPr>
          <p:spPr>
            <a:xfrm rot="16200000">
              <a:off x="8497839" y="3448211"/>
              <a:ext cx="5042416" cy="415086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Test Management</a:t>
              </a:r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FA6A19B-94F3-40D7-C1E0-245A512A378C}"/>
                </a:ext>
              </a:extLst>
            </p:cNvPr>
            <p:cNvSpPr/>
            <p:nvPr/>
          </p:nvSpPr>
          <p:spPr>
            <a:xfrm>
              <a:off x="7548282" y="1147482"/>
              <a:ext cx="3012142" cy="50294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183144"/>
                  </a:solidFill>
                </a:rPr>
                <a:t>Test Automation</a:t>
              </a:r>
              <a:endParaRPr lang="de-DE" dirty="0">
                <a:solidFill>
                  <a:srgbClr val="183144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6107C18-7B3C-97A6-2D14-8B9C40969658}"/>
                </a:ext>
              </a:extLst>
            </p:cNvPr>
            <p:cNvSpPr/>
            <p:nvPr/>
          </p:nvSpPr>
          <p:spPr>
            <a:xfrm>
              <a:off x="7727575" y="1550892"/>
              <a:ext cx="2644589" cy="71717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Test Generation Layer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68F0047-1194-0EEF-4029-39B4AB5DFE4A}"/>
                </a:ext>
              </a:extLst>
            </p:cNvPr>
            <p:cNvSpPr/>
            <p:nvPr/>
          </p:nvSpPr>
          <p:spPr>
            <a:xfrm>
              <a:off x="7727575" y="2368560"/>
              <a:ext cx="2644589" cy="156694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Test Definition Layer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4425B85-354A-2C89-C9AE-9A54587AA2B8}"/>
                </a:ext>
              </a:extLst>
            </p:cNvPr>
            <p:cNvSpPr/>
            <p:nvPr/>
          </p:nvSpPr>
          <p:spPr>
            <a:xfrm>
              <a:off x="7727575" y="4035994"/>
              <a:ext cx="2644589" cy="9932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Test Execution Layer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498219E-860C-8DF3-7CFD-D3BA3E084C17}"/>
                </a:ext>
              </a:extLst>
            </p:cNvPr>
            <p:cNvSpPr/>
            <p:nvPr/>
          </p:nvSpPr>
          <p:spPr>
            <a:xfrm>
              <a:off x="7727575" y="5129688"/>
              <a:ext cx="2644589" cy="8856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Test Adaptation Layer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7480B9E-7D59-23FF-B2E6-5BE4D4827F4B}"/>
                </a:ext>
              </a:extLst>
            </p:cNvPr>
            <p:cNvSpPr/>
            <p:nvPr/>
          </p:nvSpPr>
          <p:spPr>
            <a:xfrm>
              <a:off x="7784571" y="1900700"/>
              <a:ext cx="1164619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Manual Design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3265161-BC3E-D86E-624F-12E932CAF07C}"/>
                </a:ext>
              </a:extLst>
            </p:cNvPr>
            <p:cNvSpPr/>
            <p:nvPr/>
          </p:nvSpPr>
          <p:spPr>
            <a:xfrm>
              <a:off x="9017682" y="1904101"/>
              <a:ext cx="1291727" cy="2738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Test Models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80D93EC-C7B0-881F-7724-401EC7335075}"/>
                </a:ext>
              </a:extLst>
            </p:cNvPr>
            <p:cNvSpPr/>
            <p:nvPr/>
          </p:nvSpPr>
          <p:spPr>
            <a:xfrm>
              <a:off x="7793357" y="2703749"/>
              <a:ext cx="902799" cy="4652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Test Conditions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CE6CF11-A1DC-74DB-AC27-DE8D1DC62C9C}"/>
                </a:ext>
              </a:extLst>
            </p:cNvPr>
            <p:cNvSpPr/>
            <p:nvPr/>
          </p:nvSpPr>
          <p:spPr>
            <a:xfrm>
              <a:off x="8769576" y="2703749"/>
              <a:ext cx="578907" cy="4652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Test           Cases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D8A2413-FA46-BC5F-1BB8-C57D0C3B3995}"/>
                </a:ext>
              </a:extLst>
            </p:cNvPr>
            <p:cNvSpPr/>
            <p:nvPr/>
          </p:nvSpPr>
          <p:spPr>
            <a:xfrm>
              <a:off x="9422528" y="2703749"/>
              <a:ext cx="886881" cy="4652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Test           Procedures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B59353E-7797-1F16-52B0-797EF27C8F17}"/>
                </a:ext>
              </a:extLst>
            </p:cNvPr>
            <p:cNvSpPr/>
            <p:nvPr/>
          </p:nvSpPr>
          <p:spPr>
            <a:xfrm>
              <a:off x="7793357" y="3218257"/>
              <a:ext cx="2516052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Test Data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1B838D4-EA85-9597-3E7F-8F02F2FD26F0}"/>
                </a:ext>
              </a:extLst>
            </p:cNvPr>
            <p:cNvSpPr/>
            <p:nvPr/>
          </p:nvSpPr>
          <p:spPr>
            <a:xfrm>
              <a:off x="7793357" y="3568952"/>
              <a:ext cx="2516052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Test Library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F431653-49ED-BEA5-7A02-7ED5890EAE4C}"/>
                </a:ext>
              </a:extLst>
            </p:cNvPr>
            <p:cNvSpPr/>
            <p:nvPr/>
          </p:nvSpPr>
          <p:spPr>
            <a:xfrm>
              <a:off x="7784571" y="4336238"/>
              <a:ext cx="2516052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Test Execution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3577257-BB1C-4B23-9F79-2A89150CBC19}"/>
                </a:ext>
              </a:extLst>
            </p:cNvPr>
            <p:cNvSpPr/>
            <p:nvPr/>
          </p:nvSpPr>
          <p:spPr>
            <a:xfrm>
              <a:off x="7793357" y="4673355"/>
              <a:ext cx="1224325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Test Logging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E50D308-6578-A8C4-A40C-8474F9E2C60B}"/>
                </a:ext>
              </a:extLst>
            </p:cNvPr>
            <p:cNvSpPr/>
            <p:nvPr/>
          </p:nvSpPr>
          <p:spPr>
            <a:xfrm>
              <a:off x="9076298" y="4675441"/>
              <a:ext cx="1224325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Test Reporting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877C5FC-DD7A-1CE2-8F13-8B877825780D}"/>
                </a:ext>
              </a:extLst>
            </p:cNvPr>
            <p:cNvSpPr/>
            <p:nvPr/>
          </p:nvSpPr>
          <p:spPr>
            <a:xfrm rot="16200000">
              <a:off x="8101433" y="5570169"/>
              <a:ext cx="464136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GUI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C256B71-B3C8-18C6-7DEF-9BF048392C4A}"/>
                </a:ext>
              </a:extLst>
            </p:cNvPr>
            <p:cNvSpPr/>
            <p:nvPr/>
          </p:nvSpPr>
          <p:spPr>
            <a:xfrm rot="16200000">
              <a:off x="8444465" y="5570168"/>
              <a:ext cx="464136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API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479D3D7-CC08-3828-DE71-65EBD08AC419}"/>
                </a:ext>
              </a:extLst>
            </p:cNvPr>
            <p:cNvSpPr/>
            <p:nvPr/>
          </p:nvSpPr>
          <p:spPr>
            <a:xfrm rot="16200000">
              <a:off x="8790237" y="5560025"/>
              <a:ext cx="464136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DBs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F9CFA48-B4F2-B5BA-CA9D-701FA55002BC}"/>
                </a:ext>
              </a:extLst>
            </p:cNvPr>
            <p:cNvSpPr/>
            <p:nvPr/>
          </p:nvSpPr>
          <p:spPr>
            <a:xfrm rot="16200000">
              <a:off x="9143310" y="5560024"/>
              <a:ext cx="464136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SIM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0020673-7AFB-EB4C-4AA3-007C6224E592}"/>
                </a:ext>
              </a:extLst>
            </p:cNvPr>
            <p:cNvSpPr/>
            <p:nvPr/>
          </p:nvSpPr>
          <p:spPr>
            <a:xfrm rot="16200000">
              <a:off x="9486342" y="5570166"/>
              <a:ext cx="464136" cy="277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183144"/>
                  </a:solidFill>
                </a:rPr>
                <a:t>…</a:t>
              </a:r>
              <a:endParaRPr lang="de-DE" sz="1200" dirty="0">
                <a:solidFill>
                  <a:srgbClr val="183144"/>
                </a:solidFill>
              </a:endParaRP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E55CEBE-43C4-051D-BE18-3C8D3FA6F0D1}"/>
                </a:ext>
              </a:extLst>
            </p:cNvPr>
            <p:cNvCxnSpPr>
              <a:cxnSpLocks/>
            </p:cNvCxnSpPr>
            <p:nvPr/>
          </p:nvCxnSpPr>
          <p:spPr>
            <a:xfrm>
              <a:off x="7289016" y="1900700"/>
              <a:ext cx="4270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0D521215-9F19-0CE5-D079-5A9442994C2B}"/>
                </a:ext>
              </a:extLst>
            </p:cNvPr>
            <p:cNvCxnSpPr>
              <a:cxnSpLocks/>
            </p:cNvCxnSpPr>
            <p:nvPr/>
          </p:nvCxnSpPr>
          <p:spPr>
            <a:xfrm>
              <a:off x="7289016" y="3218257"/>
              <a:ext cx="4270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E0ABFA9-E721-EF6E-8594-A7DBF37C2C4E}"/>
                </a:ext>
              </a:extLst>
            </p:cNvPr>
            <p:cNvCxnSpPr>
              <a:cxnSpLocks/>
            </p:cNvCxnSpPr>
            <p:nvPr/>
          </p:nvCxnSpPr>
          <p:spPr>
            <a:xfrm>
              <a:off x="7289016" y="4646388"/>
              <a:ext cx="4270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AD090F4F-BD80-5CAE-608F-E9340925D62A}"/>
                </a:ext>
              </a:extLst>
            </p:cNvPr>
            <p:cNvCxnSpPr>
              <a:cxnSpLocks/>
            </p:cNvCxnSpPr>
            <p:nvPr/>
          </p:nvCxnSpPr>
          <p:spPr>
            <a:xfrm>
              <a:off x="7300512" y="5605612"/>
              <a:ext cx="4270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D0503F7D-03CE-F220-0387-1AB5249D5CD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164" y="5626212"/>
              <a:ext cx="4270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255C2610-A92E-35CE-EBA8-27D5ED87BFB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441" y="4618828"/>
              <a:ext cx="4270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BEAE8B72-BB52-3657-F9B9-69D47534759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164" y="3256120"/>
              <a:ext cx="4270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4389BF6-D5E7-63F1-EDB1-07C5F48CAD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441" y="1900700"/>
              <a:ext cx="4270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320F17F-8CEC-C0A3-E8CC-87B166982ABB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V="1">
              <a:off x="9054353" y="789480"/>
              <a:ext cx="4872" cy="3580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B88465EE-F2D2-A6BF-47DF-90C344E21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601" y="776545"/>
              <a:ext cx="4872" cy="3580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C2DD1F7D-A093-E339-4F0D-6F3C67BB2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210" y="789480"/>
              <a:ext cx="4872" cy="3580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8149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9D8380D-BE02-9B3C-8C21-564985447D88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43F210C-6C87-94ED-0542-FA180AE48A10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1414209-2496-09DC-9DBC-B4EE116144F6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E01B548-A7AA-5340-DACD-7BBC747B6D0C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1D69DB-99E7-7D13-7CF5-3CE44C391B5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6" name="Interaktive Schaltfläche: Dokument 8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79C2D7B-5ACE-F0E5-A37D-28639201EF5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31" name="Interaktive Schaltfläche: Dokument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2C5E2EE-70D2-E512-C22B-3AD4DC2C3882}"/>
              </a:ext>
            </a:extLst>
          </p:cNvPr>
          <p:cNvSpPr/>
          <p:nvPr/>
        </p:nvSpPr>
        <p:spPr>
          <a:xfrm>
            <a:off x="11312717" y="3081310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F7CD260-E8AC-E7EE-ECCA-961782A34509}"/>
              </a:ext>
            </a:extLst>
          </p:cNvPr>
          <p:cNvGrpSpPr/>
          <p:nvPr/>
        </p:nvGrpSpPr>
        <p:grpSpPr>
          <a:xfrm>
            <a:off x="6326154" y="3659821"/>
            <a:ext cx="904331" cy="978502"/>
            <a:chOff x="6349093" y="3665536"/>
            <a:chExt cx="890917" cy="978502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EB7246D-FA52-8DA3-777B-5D1B1E05D689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AF0DF593-B14E-ABD7-5FA8-CED5AB88D2E7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36" name="Interaktive Schaltfläche: Dokument 3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0CD09888-1D02-206D-F142-E5E49D9450A9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37" name="Interaktive Schaltfläche: Dokument 3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C32C5F4-9667-C414-7E4D-61AA9371C116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07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62474 -0.086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37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9D8380D-BE02-9B3C-8C21-564985447D88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43F210C-6C87-94ED-0542-FA180AE48A10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1414209-2496-09DC-9DBC-B4EE116144F6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E01B548-A7AA-5340-DACD-7BBC747B6D0C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1D69DB-99E7-7D13-7CF5-3CE44C391B5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6" name="Interaktive Schaltfläche: Dokument 8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79C2D7B-5ACE-F0E5-A37D-28639201EF5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32" name="Interaktive Schaltfläche: Dokumen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482789-8C8E-D80E-5D37-B8AD2D792B31}"/>
              </a:ext>
            </a:extLst>
          </p:cNvPr>
          <p:cNvSpPr/>
          <p:nvPr/>
        </p:nvSpPr>
        <p:spPr>
          <a:xfrm>
            <a:off x="3694636" y="2495091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596B590-2154-4589-CA0C-A99886936D70}"/>
              </a:ext>
            </a:extLst>
          </p:cNvPr>
          <p:cNvGrpSpPr/>
          <p:nvPr/>
        </p:nvGrpSpPr>
        <p:grpSpPr>
          <a:xfrm>
            <a:off x="6326154" y="3659821"/>
            <a:ext cx="904331" cy="978502"/>
            <a:chOff x="6349093" y="3665536"/>
            <a:chExt cx="890917" cy="978502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E1907D3-FF76-4BF9-1701-3ED8312D7159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8C9054D-DA64-3C04-474D-E5F89734BC35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41" name="Interaktive Schaltfläche: Dokument 4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CFC5A40-8A85-F949-AB62-8930954A694D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50" name="Interaktive Schaltfläche: Dokument 4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49309A1-7C8B-50AD-13F8-B202498C6BA0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05275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544C544-0D3C-451D-83D2-AC8DF20B7F49}"/>
              </a:ext>
            </a:extLst>
          </p:cNvPr>
          <p:cNvGrpSpPr/>
          <p:nvPr/>
        </p:nvGrpSpPr>
        <p:grpSpPr>
          <a:xfrm>
            <a:off x="6326154" y="3659821"/>
            <a:ext cx="904331" cy="978502"/>
            <a:chOff x="6349093" y="3665536"/>
            <a:chExt cx="890917" cy="978502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0E25A6E-C25A-E7A7-CF51-59085E41446F}"/>
                </a:ext>
              </a:extLst>
            </p:cNvPr>
            <p:cNvSpPr/>
            <p:nvPr/>
          </p:nvSpPr>
          <p:spPr>
            <a:xfrm>
              <a:off x="6349093" y="3736153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521C2576-1C06-1556-4759-AA3F898CE853}"/>
                </a:ext>
              </a:extLst>
            </p:cNvPr>
            <p:cNvGrpSpPr/>
            <p:nvPr/>
          </p:nvGrpSpPr>
          <p:grpSpPr>
            <a:xfrm>
              <a:off x="6545673" y="3665536"/>
              <a:ext cx="480898" cy="524559"/>
              <a:chOff x="4280677" y="1738169"/>
              <a:chExt cx="890917" cy="907885"/>
            </a:xfrm>
          </p:grpSpPr>
          <p:sp>
            <p:nvSpPr>
              <p:cNvPr id="80" name="Interaktive Schaltfläche: Dokument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A5EA560-7578-CDB1-273C-44F88959CF25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1" name="Interaktive Schaltfläche: Dokument 8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5F6458F-96E9-EBFB-4FBD-61C523D29D56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43F210C-6C87-94ED-0542-FA180AE48A10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1414209-2496-09DC-9DBC-B4EE116144F6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E01B548-A7AA-5340-DACD-7BBC747B6D0C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1D69DB-99E7-7D13-7CF5-3CE44C391B5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6" name="Interaktive Schaltfläche: Dokument 8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79C2D7B-5ACE-F0E5-A37D-28639201EF5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32" name="Interaktive Schaltfläche: Dokumen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482789-8C8E-D80E-5D37-B8AD2D792B31}"/>
              </a:ext>
            </a:extLst>
          </p:cNvPr>
          <p:cNvSpPr/>
          <p:nvPr/>
        </p:nvSpPr>
        <p:spPr>
          <a:xfrm>
            <a:off x="3694636" y="2495091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DA44FB4-8D17-65D1-6CB7-EA2CAF5EDC6E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55F3FE-C0A2-B17D-5F2A-954D7D1E20CF}"/>
              </a:ext>
            </a:extLst>
          </p:cNvPr>
          <p:cNvSpPr txBox="1"/>
          <p:nvPr/>
        </p:nvSpPr>
        <p:spPr>
          <a:xfrm>
            <a:off x="10358091" y="21816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&lt;PipelineLevel1&gt;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&lt;/PipelineLevel1&gt;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41473" y="2632603"/>
            <a:ext cx="890917" cy="978502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EAE5EA71-C019-FAB7-B6BE-2A23B830E5F9}"/>
              </a:ext>
            </a:extLst>
          </p:cNvPr>
          <p:cNvSpPr txBox="1"/>
          <p:nvPr/>
        </p:nvSpPr>
        <p:spPr>
          <a:xfrm>
            <a:off x="10358091" y="37375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&lt;PipelineLevel2&gt;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&lt;/PipelineLevel2&gt;</a:t>
            </a:r>
          </a:p>
        </p:txBody>
      </p:sp>
      <p:sp>
        <p:nvSpPr>
          <p:cNvPr id="50" name="Interaktive Schaltfläche: Dokument 4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123367-A165-CA57-D7A2-1AD587EAD496}"/>
              </a:ext>
            </a:extLst>
          </p:cNvPr>
          <p:cNvSpPr/>
          <p:nvPr/>
        </p:nvSpPr>
        <p:spPr>
          <a:xfrm>
            <a:off x="11312717" y="3081310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</p:spTree>
    <p:extLst>
      <p:ext uri="{BB962C8B-B14F-4D97-AF65-F5344CB8AC3E}">
        <p14:creationId xmlns:p14="http://schemas.microsoft.com/office/powerpoint/2010/main" val="42038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13125 0.07199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25 0.07199 L 0.25169 -0.10532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69 -0.10532 L 0.19779 -0.04398 C 0.18555 -0.03102 0.17878 -0.01204 0.17878 0.00856 C 0.17878 0.03171 0.18555 0.04977 0.19779 0.06273 L 0.25169 0.12523 " pathEditMode="relative" rAng="5400000" ptsTypes="AAAAA">
                                      <p:cBhvr>
                                        <p:cTn id="20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62435 0.05278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37" grpId="0" animBg="1"/>
      <p:bldP spid="38" grpId="0" animBg="1"/>
      <p:bldP spid="38" grpId="1" animBg="1"/>
      <p:bldP spid="41" grpId="0" animBg="1"/>
      <p:bldP spid="41" grpId="1" animBg="1"/>
      <p:bldP spid="50" grpId="0" animBg="1"/>
      <p:bldP spid="50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43F210C-6C87-94ED-0542-FA180AE48A10}"/>
              </a:ext>
            </a:extLst>
          </p:cNvPr>
          <p:cNvGrpSpPr/>
          <p:nvPr/>
        </p:nvGrpSpPr>
        <p:grpSpPr>
          <a:xfrm>
            <a:off x="6326154" y="4663693"/>
            <a:ext cx="890917" cy="978502"/>
            <a:chOff x="6326154" y="4659883"/>
            <a:chExt cx="890917" cy="978502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1414209-2496-09DC-9DBC-B4EE116144F6}"/>
                </a:ext>
              </a:extLst>
            </p:cNvPr>
            <p:cNvSpPr/>
            <p:nvPr/>
          </p:nvSpPr>
          <p:spPr>
            <a:xfrm>
              <a:off x="6326154" y="473050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2E01B548-A7AA-5340-DACD-7BBC747B6D0C}"/>
                </a:ext>
              </a:extLst>
            </p:cNvPr>
            <p:cNvGrpSpPr/>
            <p:nvPr/>
          </p:nvGrpSpPr>
          <p:grpSpPr>
            <a:xfrm>
              <a:off x="6522734" y="4659883"/>
              <a:ext cx="480898" cy="524559"/>
              <a:chOff x="4280677" y="1738169"/>
              <a:chExt cx="890917" cy="907885"/>
            </a:xfrm>
          </p:grpSpPr>
          <p:sp>
            <p:nvSpPr>
              <p:cNvPr id="85" name="Interaktive Schaltfläche: Dokument 8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F1D69DB-99E7-7D13-7CF5-3CE44C391B57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86" name="Interaktive Schaltfläche: Dokument 8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79C2D7B-5ACE-F0E5-A37D-28639201EF59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32" name="Interaktive Schaltfläche: Dokumen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482789-8C8E-D80E-5D37-B8AD2D792B31}"/>
              </a:ext>
            </a:extLst>
          </p:cNvPr>
          <p:cNvSpPr/>
          <p:nvPr/>
        </p:nvSpPr>
        <p:spPr>
          <a:xfrm>
            <a:off x="3694636" y="2495091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DA44FB4-8D17-65D1-6CB7-EA2CAF5EDC6E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55F3FE-C0A2-B17D-5F2A-954D7D1E20CF}"/>
              </a:ext>
            </a:extLst>
          </p:cNvPr>
          <p:cNvSpPr txBox="1"/>
          <p:nvPr/>
        </p:nvSpPr>
        <p:spPr>
          <a:xfrm>
            <a:off x="10358091" y="21816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&lt;PipelineLevel1&gt;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&lt;/PipelineLevel1&gt;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26154" y="3659227"/>
            <a:ext cx="909099" cy="978502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EAE5EA71-C019-FAB7-B6BE-2A23B830E5F9}"/>
              </a:ext>
            </a:extLst>
          </p:cNvPr>
          <p:cNvSpPr txBox="1"/>
          <p:nvPr/>
        </p:nvSpPr>
        <p:spPr>
          <a:xfrm>
            <a:off x="10358091" y="37375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&lt;PipelineLevel2&gt;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&lt;/PipelineLevel2&gt;</a:t>
            </a:r>
          </a:p>
        </p:txBody>
      </p:sp>
      <p:sp>
        <p:nvSpPr>
          <p:cNvPr id="50" name="Interaktive Schaltfläche: Dokument 4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123367-A165-CA57-D7A2-1AD587EAD496}"/>
              </a:ext>
            </a:extLst>
          </p:cNvPr>
          <p:cNvSpPr/>
          <p:nvPr/>
        </p:nvSpPr>
        <p:spPr>
          <a:xfrm>
            <a:off x="11312717" y="3081310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sp>
        <p:nvSpPr>
          <p:cNvPr id="31" name="Interaktive Schaltfläche: Dokument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2B2F1A4-24D1-4924-1754-544B2C753770}"/>
              </a:ext>
            </a:extLst>
          </p:cNvPr>
          <p:cNvSpPr/>
          <p:nvPr/>
        </p:nvSpPr>
        <p:spPr>
          <a:xfrm>
            <a:off x="3698891" y="3451049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</p:spTree>
    <p:extLst>
      <p:ext uri="{BB962C8B-B14F-4D97-AF65-F5344CB8AC3E}">
        <p14:creationId xmlns:p14="http://schemas.microsoft.com/office/powerpoint/2010/main" val="211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12904 -0.07639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-0.07639 L 0.25352 -0.2590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7 -0.26018 L 0.20026 -0.19884 C 0.18802 -0.18588 0.18125 -0.1669 0.18125 -0.1463 C 0.18125 -0.12315 0.18802 -0.10509 0.20026 -0.09213 L 0.25417 -0.02963 " pathEditMode="relative" rAng="5400000" ptsTypes="AAAAA">
                                      <p:cBhvr>
                                        <p:cTn id="20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62513 0.192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63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37" grpId="0" animBg="1"/>
      <p:bldP spid="38" grpId="0" animBg="1"/>
      <p:bldP spid="38" grpId="1" animBg="1"/>
      <p:bldP spid="41" grpId="0" animBg="1"/>
      <p:bldP spid="41" grpId="1" animBg="1"/>
      <p:bldP spid="50" grpId="0" animBg="1"/>
      <p:bldP spid="50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28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32" name="Interaktive Schaltfläche: Dokumen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482789-8C8E-D80E-5D37-B8AD2D792B31}"/>
              </a:ext>
            </a:extLst>
          </p:cNvPr>
          <p:cNvSpPr/>
          <p:nvPr/>
        </p:nvSpPr>
        <p:spPr>
          <a:xfrm>
            <a:off x="3694636" y="2495091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DA44FB4-8D17-65D1-6CB7-EA2CAF5EDC6E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55F3FE-C0A2-B17D-5F2A-954D7D1E20CF}"/>
              </a:ext>
            </a:extLst>
          </p:cNvPr>
          <p:cNvSpPr txBox="1"/>
          <p:nvPr/>
        </p:nvSpPr>
        <p:spPr>
          <a:xfrm>
            <a:off x="10358091" y="21816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&lt;PipelineLevel1&gt;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&lt;/PipelineLevel1&gt;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DF960FB-7AD3-D4EE-D259-13F33EAEF505}"/>
              </a:ext>
            </a:extLst>
          </p:cNvPr>
          <p:cNvGrpSpPr/>
          <p:nvPr/>
        </p:nvGrpSpPr>
        <p:grpSpPr>
          <a:xfrm>
            <a:off x="6326155" y="4646196"/>
            <a:ext cx="903320" cy="999747"/>
            <a:chOff x="6341473" y="2628793"/>
            <a:chExt cx="890917" cy="9785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FB8B59-D674-1AC7-3BCC-6A64C607A063}"/>
                </a:ext>
              </a:extLst>
            </p:cNvPr>
            <p:cNvSpPr/>
            <p:nvPr/>
          </p:nvSpPr>
          <p:spPr>
            <a:xfrm>
              <a:off x="6341473" y="2699410"/>
              <a:ext cx="890917" cy="90788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Test Object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7C16B65-A21F-1634-11CA-45AD75BB3540}"/>
                </a:ext>
              </a:extLst>
            </p:cNvPr>
            <p:cNvGrpSpPr/>
            <p:nvPr/>
          </p:nvGrpSpPr>
          <p:grpSpPr>
            <a:xfrm>
              <a:off x="6538053" y="2628793"/>
              <a:ext cx="480898" cy="524559"/>
              <a:chOff x="4280677" y="1738169"/>
              <a:chExt cx="890917" cy="907885"/>
            </a:xfrm>
          </p:grpSpPr>
          <p:sp>
            <p:nvSpPr>
              <p:cNvPr id="75" name="Interaktive Schaltfläche: Dokument 7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52BF5E0-5E5A-5334-12AC-DB66E8EDBAF0}"/>
                  </a:ext>
                </a:extLst>
              </p:cNvPr>
              <p:cNvSpPr/>
              <p:nvPr/>
            </p:nvSpPr>
            <p:spPr>
              <a:xfrm>
                <a:off x="4280677" y="1738169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  <p:sp>
            <p:nvSpPr>
              <p:cNvPr id="76" name="Interaktive Schaltfläche: Dokument 7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758EAC2-BA5D-A114-7F4D-45B30987F6CE}"/>
                  </a:ext>
                </a:extLst>
              </p:cNvPr>
              <p:cNvSpPr/>
              <p:nvPr/>
            </p:nvSpPr>
            <p:spPr>
              <a:xfrm>
                <a:off x="4412687" y="2104531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b="1"/>
              </a:p>
            </p:txBody>
          </p:sp>
        </p:grp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EAE5EA71-C019-FAB7-B6BE-2A23B830E5F9}"/>
              </a:ext>
            </a:extLst>
          </p:cNvPr>
          <p:cNvSpPr txBox="1"/>
          <p:nvPr/>
        </p:nvSpPr>
        <p:spPr>
          <a:xfrm>
            <a:off x="10358091" y="3737533"/>
            <a:ext cx="146981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&lt;PipelineLevel2&gt;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…     &lt;/PipelineLevel2&gt;</a:t>
            </a:r>
          </a:p>
        </p:txBody>
      </p:sp>
      <p:sp>
        <p:nvSpPr>
          <p:cNvPr id="50" name="Interaktive Schaltfläche: Dokument 4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123367-A165-CA57-D7A2-1AD587EAD496}"/>
              </a:ext>
            </a:extLst>
          </p:cNvPr>
          <p:cNvSpPr/>
          <p:nvPr/>
        </p:nvSpPr>
        <p:spPr>
          <a:xfrm>
            <a:off x="11312717" y="3081310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sp>
        <p:nvSpPr>
          <p:cNvPr id="31" name="Interaktive Schaltfläche: Dokument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2B2F1A4-24D1-4924-1754-544B2C753770}"/>
              </a:ext>
            </a:extLst>
          </p:cNvPr>
          <p:cNvSpPr/>
          <p:nvPr/>
        </p:nvSpPr>
        <p:spPr>
          <a:xfrm>
            <a:off x="3698891" y="3451049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sp>
        <p:nvSpPr>
          <p:cNvPr id="33" name="Interaktive Schaltfläche: Dokument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F84E2A-43F5-B992-C2B5-06BDBC17C642}"/>
              </a:ext>
            </a:extLst>
          </p:cNvPr>
          <p:cNvSpPr/>
          <p:nvPr/>
        </p:nvSpPr>
        <p:spPr>
          <a:xfrm>
            <a:off x="3695716" y="4404721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</p:spTree>
    <p:extLst>
      <p:ext uri="{BB962C8B-B14F-4D97-AF65-F5344CB8AC3E}">
        <p14:creationId xmlns:p14="http://schemas.microsoft.com/office/powerpoint/2010/main" val="27471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12982 -0.21829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2 -0.21829 L 0.25039 -0.39861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3993 L 0.19661 -0.33912 C 0.1845 -0.32662 0.17773 -0.3081 0.17773 -0.28704 C 0.17773 -0.26412 0.1845 -0.24606 0.19661 -0.23379 L 0.25 -0.17083 " pathEditMode="relative" rAng="5400000" ptsTypes="AAAAA">
                                      <p:cBhvr>
                                        <p:cTn id="20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62565 0.3342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89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37" grpId="0" animBg="1"/>
      <p:bldP spid="38" grpId="0" animBg="1"/>
      <p:bldP spid="38" grpId="1" animBg="1"/>
      <p:bldP spid="41" grpId="0" animBg="1"/>
      <p:bldP spid="41" grpId="1" animBg="1"/>
      <p:bldP spid="50" grpId="0" animBg="1"/>
      <p:bldP spid="50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CC667503-EB73-A9FB-B128-6304A7999D87}"/>
              </a:ext>
            </a:extLst>
          </p:cNvPr>
          <p:cNvSpPr/>
          <p:nvPr/>
        </p:nvSpPr>
        <p:spPr>
          <a:xfrm>
            <a:off x="4729257" y="1096818"/>
            <a:ext cx="2810061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Object</a:t>
            </a:r>
            <a:r>
              <a:rPr lang="de-DE" dirty="0"/>
              <a:t> Provider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428336-3CC3-11C9-EE98-83BD00C6E693}"/>
              </a:ext>
            </a:extLst>
          </p:cNvPr>
          <p:cNvSpPr/>
          <p:nvPr/>
        </p:nvSpPr>
        <p:spPr>
          <a:xfrm>
            <a:off x="6194518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11CD8C-FE5F-C9D8-873E-2CFDAE0CB2BD}"/>
              </a:ext>
            </a:extLst>
          </p:cNvPr>
          <p:cNvSpPr/>
          <p:nvPr/>
        </p:nvSpPr>
        <p:spPr>
          <a:xfrm>
            <a:off x="4870917" y="1531620"/>
            <a:ext cx="1180100" cy="4174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039EEE-301C-432B-29B6-669F101C5059}"/>
              </a:ext>
            </a:extLst>
          </p:cNvPr>
          <p:cNvSpPr/>
          <p:nvPr/>
        </p:nvSpPr>
        <p:spPr>
          <a:xfrm>
            <a:off x="3416567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Ticket Repository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9DB5116-ECC3-1109-F832-A640E7975DDE}"/>
              </a:ext>
            </a:extLst>
          </p:cNvPr>
          <p:cNvSpPr/>
          <p:nvPr/>
        </p:nvSpPr>
        <p:spPr>
          <a:xfrm>
            <a:off x="2123258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Ticket Builder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F16528E-ADB9-CC45-F486-DD1B1DFE1E65}"/>
              </a:ext>
            </a:extLst>
          </p:cNvPr>
          <p:cNvSpPr/>
          <p:nvPr/>
        </p:nvSpPr>
        <p:spPr>
          <a:xfrm>
            <a:off x="800253" y="1096818"/>
            <a:ext cx="1180100" cy="4891606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Descriptor</a:t>
            </a:r>
          </a:p>
          <a:p>
            <a:pPr algn="ctr"/>
            <a:r>
              <a:rPr lang="en-US" dirty="0"/>
              <a:t>Factory</a:t>
            </a:r>
            <a:endParaRPr lang="de-DE" dirty="0"/>
          </a:p>
        </p:txBody>
      </p:sp>
      <p:pic>
        <p:nvPicPr>
          <p:cNvPr id="70" name="Grafik 69" descr="Mann mit einfarbiger Füllung">
            <a:extLst>
              <a:ext uri="{FF2B5EF4-FFF2-40B4-BE49-F238E27FC236}">
                <a16:creationId xmlns:a16="http://schemas.microsoft.com/office/drawing/2014/main" id="{5C13C7CD-523F-54BA-3E09-D97874B6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1" y="3232715"/>
            <a:ext cx="736181" cy="736181"/>
          </a:xfrm>
          <a:prstGeom prst="rect">
            <a:avLst/>
          </a:prstGeom>
        </p:spPr>
      </p:pic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400EEE97-3A08-9671-3BF0-E6659C269F2E}"/>
              </a:ext>
            </a:extLst>
          </p:cNvPr>
          <p:cNvSpPr/>
          <p:nvPr/>
        </p:nvSpPr>
        <p:spPr>
          <a:xfrm>
            <a:off x="544969" y="5761182"/>
            <a:ext cx="1327654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Serialisierung</a:t>
            </a:r>
            <a:r>
              <a:rPr lang="en-US" sz="1200" dirty="0">
                <a:solidFill>
                  <a:schemeClr val="tx1"/>
                </a:solidFill>
              </a:rPr>
              <a:t> und  </a:t>
            </a:r>
            <a:r>
              <a:rPr lang="en-US" sz="1200" dirty="0" err="1">
                <a:solidFill>
                  <a:schemeClr val="tx1"/>
                </a:solidFill>
              </a:rPr>
              <a:t>Deserialisierung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Deskriptoren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D754D9D-02F1-6CA2-584C-3B47C5018A44}"/>
              </a:ext>
            </a:extLst>
          </p:cNvPr>
          <p:cNvSpPr/>
          <p:nvPr/>
        </p:nvSpPr>
        <p:spPr>
          <a:xfrm>
            <a:off x="2044224" y="5761182"/>
            <a:ext cx="1180100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aktiver</a:t>
            </a:r>
            <a:r>
              <a:rPr lang="en-US" sz="1200" dirty="0">
                <a:solidFill>
                  <a:schemeClr val="tx1"/>
                </a:solidFill>
              </a:rPr>
              <a:t>/passive</a:t>
            </a:r>
            <a:r>
              <a:rPr lang="de-DE" sz="1200" dirty="0">
                <a:solidFill>
                  <a:schemeClr val="tx1"/>
                </a:solidFill>
              </a:rPr>
              <a:t>r Test-Rezepte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FB7422-1806-4C66-8963-627BE30CE6F7}"/>
              </a:ext>
            </a:extLst>
          </p:cNvPr>
          <p:cNvGrpSpPr/>
          <p:nvPr/>
        </p:nvGrpSpPr>
        <p:grpSpPr>
          <a:xfrm>
            <a:off x="3561157" y="2873071"/>
            <a:ext cx="890917" cy="907885"/>
            <a:chOff x="2267849" y="3146862"/>
            <a:chExt cx="890917" cy="907885"/>
          </a:xfrm>
        </p:grpSpPr>
        <p:sp>
          <p:nvSpPr>
            <p:cNvPr id="8" name="Interaktive Schaltfläche: Dokument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25DA0AE-DBC5-82BA-F9B8-4F685398792D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9" name="Interaktive Schaltfläche: Dokument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408E84B-A231-24B4-C590-08C5D31EDE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A3F50557-0C2E-C19E-0045-12595ECE0403}"/>
              </a:ext>
            </a:extLst>
          </p:cNvPr>
          <p:cNvSpPr/>
          <p:nvPr/>
        </p:nvSpPr>
        <p:spPr>
          <a:xfrm>
            <a:off x="3489468" y="5761182"/>
            <a:ext cx="1034297" cy="736181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Test-Ticket Management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66E44E-E6D0-9496-A89E-0BE5AD3A8E19}"/>
              </a:ext>
            </a:extLst>
          </p:cNvPr>
          <p:cNvGrpSpPr/>
          <p:nvPr/>
        </p:nvGrpSpPr>
        <p:grpSpPr>
          <a:xfrm>
            <a:off x="3561157" y="3835953"/>
            <a:ext cx="890917" cy="907885"/>
            <a:chOff x="2267849" y="3146862"/>
            <a:chExt cx="890917" cy="907885"/>
          </a:xfrm>
        </p:grpSpPr>
        <p:sp>
          <p:nvSpPr>
            <p:cNvPr id="18" name="Interaktive Schaltfläche: Dokument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FEB1EC8-5C17-A61E-4FC8-16448730102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4" name="Interaktive Schaltfläche: Dokument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680012F-D7BD-1CE1-BF71-EDA01FBAB466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4FC4-BFC9-AE0F-61B0-6B883CA7F449}"/>
              </a:ext>
            </a:extLst>
          </p:cNvPr>
          <p:cNvGrpSpPr/>
          <p:nvPr/>
        </p:nvGrpSpPr>
        <p:grpSpPr>
          <a:xfrm>
            <a:off x="3561157" y="4798300"/>
            <a:ext cx="890917" cy="907885"/>
            <a:chOff x="2267849" y="3146862"/>
            <a:chExt cx="890917" cy="907885"/>
          </a:xfrm>
        </p:grpSpPr>
        <p:sp>
          <p:nvSpPr>
            <p:cNvPr id="26" name="Interaktive Schaltfläche: Dokument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927D2AB-FC97-F86A-BA6F-9D88F19D98F2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8" name="Interaktive Schaltfläche: Dokument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4C4BDD-705D-95EA-01D9-4257A79F04B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CD324D-5FFF-224A-149D-4522981EE7B6}"/>
              </a:ext>
            </a:extLst>
          </p:cNvPr>
          <p:cNvGrpSpPr/>
          <p:nvPr/>
        </p:nvGrpSpPr>
        <p:grpSpPr>
          <a:xfrm>
            <a:off x="3561157" y="1917113"/>
            <a:ext cx="890917" cy="907885"/>
            <a:chOff x="2267849" y="3146862"/>
            <a:chExt cx="890917" cy="907885"/>
          </a:xfrm>
        </p:grpSpPr>
        <p:sp>
          <p:nvSpPr>
            <p:cNvPr id="3" name="Interaktive Schaltfläche: Dokument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A905C3-796E-D5CE-198A-ED1F45A3F7CF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6" name="Interaktive Schaltfläche: Dokument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929EA66-3769-A59E-044B-C1664A8EE9F9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ED496334-1C72-BA9F-C325-9DD6920DE2DE}"/>
              </a:ext>
            </a:extLst>
          </p:cNvPr>
          <p:cNvSpPr/>
          <p:nvPr/>
        </p:nvSpPr>
        <p:spPr>
          <a:xfrm>
            <a:off x="5486361" y="576118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Konstruktion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Bereitstellung</a:t>
            </a:r>
            <a:r>
              <a:rPr lang="en-US" sz="1200" dirty="0">
                <a:solidFill>
                  <a:schemeClr val="tx1"/>
                </a:solidFill>
              </a:rPr>
              <a:t> von </a:t>
            </a:r>
            <a:r>
              <a:rPr lang="en-US" sz="1200" dirty="0" err="1">
                <a:solidFill>
                  <a:schemeClr val="tx1"/>
                </a:solidFill>
              </a:rPr>
              <a:t>Testobjekten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5EB6DEC-CE5F-D03E-1E42-7E1C72E0B688}"/>
              </a:ext>
            </a:extLst>
          </p:cNvPr>
          <p:cNvGrpSpPr/>
          <p:nvPr/>
        </p:nvGrpSpPr>
        <p:grpSpPr>
          <a:xfrm>
            <a:off x="4999432" y="2785490"/>
            <a:ext cx="890917" cy="907885"/>
            <a:chOff x="2267849" y="3146862"/>
            <a:chExt cx="890917" cy="907885"/>
          </a:xfrm>
        </p:grpSpPr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FC66603-F25F-095A-22CE-FBB74A1E3738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15" name="Interaktive Schaltfläche: Dokument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CF083C-F1C8-9C40-7091-C0687A5D7AE4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9F860B-2691-ED10-0D76-093C3434F505}"/>
              </a:ext>
            </a:extLst>
          </p:cNvPr>
          <p:cNvGrpSpPr/>
          <p:nvPr/>
        </p:nvGrpSpPr>
        <p:grpSpPr>
          <a:xfrm>
            <a:off x="4999432" y="3748372"/>
            <a:ext cx="890917" cy="907885"/>
            <a:chOff x="2267849" y="3146862"/>
            <a:chExt cx="890917" cy="907885"/>
          </a:xfrm>
        </p:grpSpPr>
        <p:sp>
          <p:nvSpPr>
            <p:cNvPr id="23" name="Interaktive Schaltfläche: Dokument 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CEBA69-89C1-C16E-026D-4D4ABFFD886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27" name="Interaktive Schaltfläche: Dokument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68BB490-2B47-4567-DE46-47D29D43C41B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7BA0BB-C51D-8E10-D61E-E54FA963F25B}"/>
              </a:ext>
            </a:extLst>
          </p:cNvPr>
          <p:cNvGrpSpPr/>
          <p:nvPr/>
        </p:nvGrpSpPr>
        <p:grpSpPr>
          <a:xfrm>
            <a:off x="4999432" y="4710719"/>
            <a:ext cx="890917" cy="907885"/>
            <a:chOff x="2267849" y="3146862"/>
            <a:chExt cx="890917" cy="907885"/>
          </a:xfrm>
        </p:grpSpPr>
        <p:sp>
          <p:nvSpPr>
            <p:cNvPr id="43" name="Interaktive Schaltfläche: Dokumen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FEFC0DD-6D06-8F91-39F4-21CACDB649EC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6" name="Interaktive Schaltfläche: Dokument 4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23D531-DCF8-E570-18A2-10F162D6AEFE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D7AB48E-A880-88C1-00A0-DA410A953684}"/>
              </a:ext>
            </a:extLst>
          </p:cNvPr>
          <p:cNvGrpSpPr/>
          <p:nvPr/>
        </p:nvGrpSpPr>
        <p:grpSpPr>
          <a:xfrm>
            <a:off x="4999432" y="1829532"/>
            <a:ext cx="890917" cy="907885"/>
            <a:chOff x="2267849" y="3146862"/>
            <a:chExt cx="890917" cy="907885"/>
          </a:xfrm>
        </p:grpSpPr>
        <p:sp>
          <p:nvSpPr>
            <p:cNvPr id="48" name="Interaktive Schaltfläche: Dokument 4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18EF6C1-F855-4609-D1E7-8865F46457EE}"/>
                </a:ext>
              </a:extLst>
            </p:cNvPr>
            <p:cNvSpPr/>
            <p:nvPr/>
          </p:nvSpPr>
          <p:spPr>
            <a:xfrm>
              <a:off x="2267849" y="3146862"/>
              <a:ext cx="890917" cy="907885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  <p:sp>
          <p:nvSpPr>
            <p:cNvPr id="49" name="Interaktive Schaltfläche: Dokument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41A5A08-82FE-D66F-3F4C-9C5BCA9AF9E5}"/>
                </a:ext>
              </a:extLst>
            </p:cNvPr>
            <p:cNvSpPr/>
            <p:nvPr/>
          </p:nvSpPr>
          <p:spPr>
            <a:xfrm>
              <a:off x="2399859" y="3513224"/>
              <a:ext cx="634496" cy="175157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E0E90F27-166C-3435-33C9-4B6BA3EB541A}"/>
              </a:ext>
            </a:extLst>
          </p:cNvPr>
          <p:cNvSpPr/>
          <p:nvPr/>
        </p:nvSpPr>
        <p:spPr>
          <a:xfrm>
            <a:off x="7671333" y="1096817"/>
            <a:ext cx="1409899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Orchestrator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E95A77E-FACE-A1E7-8195-3B65E771D25C}"/>
              </a:ext>
            </a:extLst>
          </p:cNvPr>
          <p:cNvSpPr/>
          <p:nvPr/>
        </p:nvSpPr>
        <p:spPr>
          <a:xfrm>
            <a:off x="7789229" y="2963371"/>
            <a:ext cx="1180100" cy="1321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8A7380C-48B6-B397-CEEC-057B3D939717}"/>
              </a:ext>
            </a:extLst>
          </p:cNvPr>
          <p:cNvSpPr/>
          <p:nvPr/>
        </p:nvSpPr>
        <p:spPr>
          <a:xfrm>
            <a:off x="9199127" y="1096817"/>
            <a:ext cx="1908143" cy="4891607"/>
          </a:xfrm>
          <a:prstGeom prst="rect">
            <a:avLst/>
          </a:prstGeom>
          <a:solidFill>
            <a:srgbClr val="295475"/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Test Runner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348F54-EF5A-7C42-B338-AAFED2C2DD22}"/>
              </a:ext>
            </a:extLst>
          </p:cNvPr>
          <p:cNvSpPr/>
          <p:nvPr/>
        </p:nvSpPr>
        <p:spPr>
          <a:xfrm>
            <a:off x="9336819" y="1465340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0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0)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C0EF56B-848D-9E55-DE9B-D7EA4A4D0609}"/>
              </a:ext>
            </a:extLst>
          </p:cNvPr>
          <p:cNvSpPr/>
          <p:nvPr/>
        </p:nvSpPr>
        <p:spPr>
          <a:xfrm>
            <a:off x="9336196" y="4623933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927F5A4-F285-7005-79A4-CF609827438A}"/>
              </a:ext>
            </a:extLst>
          </p:cNvPr>
          <p:cNvSpPr/>
          <p:nvPr/>
        </p:nvSpPr>
        <p:spPr>
          <a:xfrm>
            <a:off x="9336483" y="5033349"/>
            <a:ext cx="1627351" cy="830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: gefaltete Ecke 72">
            <a:extLst>
              <a:ext uri="{FF2B5EF4-FFF2-40B4-BE49-F238E27FC236}">
                <a16:creationId xmlns:a16="http://schemas.microsoft.com/office/drawing/2014/main" id="{DD5C2DAE-4888-7DD2-EE53-72FDBA5B8A25}"/>
              </a:ext>
            </a:extLst>
          </p:cNvPr>
          <p:cNvSpPr/>
          <p:nvPr/>
        </p:nvSpPr>
        <p:spPr>
          <a:xfrm>
            <a:off x="7728351" y="5764458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Durchf</a:t>
            </a:r>
            <a:r>
              <a:rPr lang="de-DE" sz="1200" dirty="0" err="1">
                <a:solidFill>
                  <a:schemeClr val="tx1"/>
                </a:solidFill>
              </a:rPr>
              <a:t>ührung</a:t>
            </a:r>
            <a:r>
              <a:rPr lang="de-DE" sz="1200" dirty="0">
                <a:solidFill>
                  <a:schemeClr val="tx1"/>
                </a:solidFill>
              </a:rPr>
              <a:t> von Test-Pipelines für Testobjekte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hteck: gefaltete Ecke 29">
            <a:extLst>
              <a:ext uri="{FF2B5EF4-FFF2-40B4-BE49-F238E27FC236}">
                <a16:creationId xmlns:a16="http://schemas.microsoft.com/office/drawing/2014/main" id="{BF5993FD-4F4A-3863-CD35-CEB8ABFE865A}"/>
              </a:ext>
            </a:extLst>
          </p:cNvPr>
          <p:cNvSpPr/>
          <p:nvPr/>
        </p:nvSpPr>
        <p:spPr>
          <a:xfrm>
            <a:off x="9505272" y="5753792"/>
            <a:ext cx="1295851" cy="73510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Ausführung von Teststufen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7CF136-0DCD-B0F9-F2C4-B9150A56A8CA}"/>
              </a:ext>
            </a:extLst>
          </p:cNvPr>
          <p:cNvSpPr/>
          <p:nvPr/>
        </p:nvSpPr>
        <p:spPr>
          <a:xfrm>
            <a:off x="9333781" y="3426220"/>
            <a:ext cx="1630053" cy="1101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38BA3D47-7034-5E3D-B510-88FFD84D6071}"/>
              </a:ext>
            </a:extLst>
          </p:cNvPr>
          <p:cNvSpPr/>
          <p:nvPr/>
        </p:nvSpPr>
        <p:spPr>
          <a:xfrm>
            <a:off x="9331327" y="3028315"/>
            <a:ext cx="1632755" cy="40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Test Class 1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(Pipeline Level 1)</a:t>
            </a:r>
          </a:p>
        </p:txBody>
      </p:sp>
      <p:sp>
        <p:nvSpPr>
          <p:cNvPr id="32" name="Interaktive Schaltfläche: Dokumen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482789-8C8E-D80E-5D37-B8AD2D792B31}"/>
              </a:ext>
            </a:extLst>
          </p:cNvPr>
          <p:cNvSpPr/>
          <p:nvPr/>
        </p:nvSpPr>
        <p:spPr>
          <a:xfrm>
            <a:off x="3694636" y="2495091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DA44FB4-8D17-65D1-6CB7-EA2CAF5EDC6E}"/>
              </a:ext>
            </a:extLst>
          </p:cNvPr>
          <p:cNvSpPr/>
          <p:nvPr/>
        </p:nvSpPr>
        <p:spPr>
          <a:xfrm>
            <a:off x="9331327" y="1863727"/>
            <a:ext cx="1639446" cy="10996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4" name="Interaktive Schaltfläche: Dokument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4A66A4-A70A-4C73-0EE3-184C1B89A5D8}"/>
              </a:ext>
            </a:extLst>
          </p:cNvPr>
          <p:cNvSpPr/>
          <p:nvPr/>
        </p:nvSpPr>
        <p:spPr>
          <a:xfrm>
            <a:off x="3685725" y="5373933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sp>
        <p:nvSpPr>
          <p:cNvPr id="31" name="Interaktive Schaltfläche: Dokument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B0F57A9-BEDE-45BB-CC00-E7EAE659E8A6}"/>
              </a:ext>
            </a:extLst>
          </p:cNvPr>
          <p:cNvSpPr/>
          <p:nvPr/>
        </p:nvSpPr>
        <p:spPr>
          <a:xfrm>
            <a:off x="3698891" y="3451049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  <p:sp>
        <p:nvSpPr>
          <p:cNvPr id="35" name="Interaktive Schaltfläche: Dokument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076597-C0DD-569D-A770-AADA2273C7C9}"/>
              </a:ext>
            </a:extLst>
          </p:cNvPr>
          <p:cNvSpPr/>
          <p:nvPr/>
        </p:nvSpPr>
        <p:spPr>
          <a:xfrm>
            <a:off x="3695716" y="4404721"/>
            <a:ext cx="634497" cy="18750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</p:spTree>
    <p:extLst>
      <p:ext uri="{BB962C8B-B14F-4D97-AF65-F5344CB8AC3E}">
        <p14:creationId xmlns:p14="http://schemas.microsoft.com/office/powerpoint/2010/main" val="34343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obere Ecken abgeschnitten 37">
            <a:extLst>
              <a:ext uri="{FF2B5EF4-FFF2-40B4-BE49-F238E27FC236}">
                <a16:creationId xmlns:a16="http://schemas.microsoft.com/office/drawing/2014/main" id="{90F8880C-DBEF-1E2B-8DAF-B1997D8AEF02}"/>
              </a:ext>
            </a:extLst>
          </p:cNvPr>
          <p:cNvSpPr/>
          <p:nvPr/>
        </p:nvSpPr>
        <p:spPr>
          <a:xfrm>
            <a:off x="1395411" y="646992"/>
            <a:ext cx="9258300" cy="2480527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DD226FA-DCF9-AF57-B371-745378222ACB}"/>
              </a:ext>
            </a:extLst>
          </p:cNvPr>
          <p:cNvSpPr/>
          <p:nvPr/>
        </p:nvSpPr>
        <p:spPr>
          <a:xfrm>
            <a:off x="1657349" y="1513373"/>
            <a:ext cx="8734425" cy="4573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50A44-F21B-9F72-1928-7A424995979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65FBEE-152D-3255-8F21-2ECCC86B58B7}"/>
              </a:ext>
            </a:extLst>
          </p:cNvPr>
          <p:cNvSpPr/>
          <p:nvPr/>
        </p:nvSpPr>
        <p:spPr>
          <a:xfrm>
            <a:off x="0" y="6723529"/>
            <a:ext cx="12192000" cy="134471"/>
          </a:xfrm>
          <a:prstGeom prst="rect">
            <a:avLst/>
          </a:prstGeom>
          <a:solidFill>
            <a:srgbClr val="183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9D20AFE-DC11-6344-7C00-318F2EAD2C1D}"/>
              </a:ext>
            </a:extLst>
          </p:cNvPr>
          <p:cNvGrpSpPr/>
          <p:nvPr/>
        </p:nvGrpSpPr>
        <p:grpSpPr>
          <a:xfrm>
            <a:off x="1800225" y="1684804"/>
            <a:ext cx="8421220" cy="4289762"/>
            <a:chOff x="544969" y="1096817"/>
            <a:chExt cx="10562301" cy="5402746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667503-EB73-A9FB-B128-6304A7999D87}"/>
                </a:ext>
              </a:extLst>
            </p:cNvPr>
            <p:cNvSpPr/>
            <p:nvPr/>
          </p:nvSpPr>
          <p:spPr>
            <a:xfrm>
              <a:off x="4729257" y="1096818"/>
              <a:ext cx="2810061" cy="4891606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/>
                <a:t>Test </a:t>
              </a:r>
              <a:r>
                <a:rPr lang="de-DE" sz="1100" dirty="0" err="1"/>
                <a:t>Object</a:t>
              </a:r>
              <a:r>
                <a:rPr lang="de-DE" sz="1100" dirty="0"/>
                <a:t> Provider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1428336-3CC3-11C9-EE98-83BD00C6E693}"/>
                </a:ext>
              </a:extLst>
            </p:cNvPr>
            <p:cNvSpPr/>
            <p:nvPr/>
          </p:nvSpPr>
          <p:spPr>
            <a:xfrm>
              <a:off x="6194518" y="1531620"/>
              <a:ext cx="1180100" cy="41745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100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F11CD8C-FE5F-C9D8-873E-2CFDAE0CB2BD}"/>
                </a:ext>
              </a:extLst>
            </p:cNvPr>
            <p:cNvSpPr/>
            <p:nvPr/>
          </p:nvSpPr>
          <p:spPr>
            <a:xfrm>
              <a:off x="4870917" y="1531620"/>
              <a:ext cx="1180100" cy="41745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1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C039EEE-301C-432B-29B6-669F101C5059}"/>
                </a:ext>
              </a:extLst>
            </p:cNvPr>
            <p:cNvSpPr/>
            <p:nvPr/>
          </p:nvSpPr>
          <p:spPr>
            <a:xfrm>
              <a:off x="3416567" y="1096818"/>
              <a:ext cx="1180100" cy="4891606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/>
                <a:t>Ticket Repository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9DB5116-ECC3-1109-F832-A640E7975DDE}"/>
                </a:ext>
              </a:extLst>
            </p:cNvPr>
            <p:cNvSpPr/>
            <p:nvPr/>
          </p:nvSpPr>
          <p:spPr>
            <a:xfrm>
              <a:off x="2123258" y="1096818"/>
              <a:ext cx="1180100" cy="4891606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/>
                <a:t>Ticket Builder</a:t>
              </a:r>
              <a:endParaRPr lang="de-DE" sz="1100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16528E-ADB9-CC45-F486-DD1B1DFE1E65}"/>
                </a:ext>
              </a:extLst>
            </p:cNvPr>
            <p:cNvSpPr/>
            <p:nvPr/>
          </p:nvSpPr>
          <p:spPr>
            <a:xfrm>
              <a:off x="800253" y="1096818"/>
              <a:ext cx="1180100" cy="4891606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/>
                <a:t>Descriptor</a:t>
              </a:r>
            </a:p>
            <a:p>
              <a:pPr algn="ctr"/>
              <a:r>
                <a:rPr lang="en-US" sz="1100" dirty="0"/>
                <a:t>Factory</a:t>
              </a:r>
              <a:endParaRPr lang="de-DE" sz="1100" dirty="0"/>
            </a:p>
          </p:txBody>
        </p:sp>
        <p:sp>
          <p:nvSpPr>
            <p:cNvPr id="13" name="Rechteck: gefaltete Ecke 12">
              <a:extLst>
                <a:ext uri="{FF2B5EF4-FFF2-40B4-BE49-F238E27FC236}">
                  <a16:creationId xmlns:a16="http://schemas.microsoft.com/office/drawing/2014/main" id="{400EEE97-3A08-9671-3BF0-E6659C269F2E}"/>
                </a:ext>
              </a:extLst>
            </p:cNvPr>
            <p:cNvSpPr/>
            <p:nvPr/>
          </p:nvSpPr>
          <p:spPr>
            <a:xfrm>
              <a:off x="544969" y="5761182"/>
              <a:ext cx="1327654" cy="73618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Serialisierung</a:t>
              </a:r>
              <a:r>
                <a:rPr lang="en-US" sz="900" dirty="0">
                  <a:solidFill>
                    <a:schemeClr val="tx1"/>
                  </a:solidFill>
                </a:rPr>
                <a:t> und  </a:t>
              </a:r>
              <a:r>
                <a:rPr lang="en-US" sz="900" dirty="0" err="1">
                  <a:solidFill>
                    <a:schemeClr val="tx1"/>
                  </a:solidFill>
                </a:rPr>
                <a:t>Deserialisierung</a:t>
              </a:r>
              <a:r>
                <a:rPr lang="en-US" sz="900" dirty="0">
                  <a:solidFill>
                    <a:schemeClr val="tx1"/>
                  </a:solidFill>
                </a:rPr>
                <a:t> von </a:t>
              </a:r>
              <a:r>
                <a:rPr lang="en-US" sz="900" dirty="0" err="1">
                  <a:solidFill>
                    <a:schemeClr val="tx1"/>
                  </a:solidFill>
                </a:rPr>
                <a:t>Deskriptoren</a:t>
              </a:r>
              <a:endParaRPr lang="de-DE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: gefaltete Ecke 13">
              <a:extLst>
                <a:ext uri="{FF2B5EF4-FFF2-40B4-BE49-F238E27FC236}">
                  <a16:creationId xmlns:a16="http://schemas.microsoft.com/office/drawing/2014/main" id="{DD754D9D-02F1-6CA2-584C-3B47C5018A44}"/>
                </a:ext>
              </a:extLst>
            </p:cNvPr>
            <p:cNvSpPr/>
            <p:nvPr/>
          </p:nvSpPr>
          <p:spPr>
            <a:xfrm>
              <a:off x="2044224" y="5761182"/>
              <a:ext cx="1180100" cy="73618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Konstruktion</a:t>
              </a:r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</a:rPr>
                <a:t>aktiver</a:t>
              </a:r>
              <a:r>
                <a:rPr lang="en-US" sz="900" dirty="0">
                  <a:solidFill>
                    <a:schemeClr val="tx1"/>
                  </a:solidFill>
                </a:rPr>
                <a:t>/passive</a:t>
              </a:r>
              <a:r>
                <a:rPr lang="de-DE" sz="900" dirty="0">
                  <a:solidFill>
                    <a:schemeClr val="tx1"/>
                  </a:solidFill>
                </a:rPr>
                <a:t>r Test-Rezepte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AFB7422-1806-4C66-8963-627BE30CE6F7}"/>
                </a:ext>
              </a:extLst>
            </p:cNvPr>
            <p:cNvGrpSpPr/>
            <p:nvPr/>
          </p:nvGrpSpPr>
          <p:grpSpPr>
            <a:xfrm>
              <a:off x="3561157" y="2873071"/>
              <a:ext cx="890917" cy="907885"/>
              <a:chOff x="2267849" y="3146862"/>
              <a:chExt cx="890917" cy="907885"/>
            </a:xfrm>
          </p:grpSpPr>
          <p:sp>
            <p:nvSpPr>
              <p:cNvPr id="8" name="Interaktive Schaltfläche: Dokument 7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F25DA0AE-DBC5-82BA-F9B8-4F685398792D}"/>
                  </a:ext>
                </a:extLst>
              </p:cNvPr>
              <p:cNvSpPr/>
              <p:nvPr/>
            </p:nvSpPr>
            <p:spPr>
              <a:xfrm>
                <a:off x="2267849" y="3146862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00" b="1"/>
              </a:p>
            </p:txBody>
          </p:sp>
          <p:sp>
            <p:nvSpPr>
              <p:cNvPr id="9" name="Interaktive Schaltfläche: Dokument 8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408E84B-A231-24B4-C590-08C5D31EDEF9}"/>
                  </a:ext>
                </a:extLst>
              </p:cNvPr>
              <p:cNvSpPr/>
              <p:nvPr/>
            </p:nvSpPr>
            <p:spPr>
              <a:xfrm>
                <a:off x="2399859" y="3513224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00" b="1"/>
              </a:p>
            </p:txBody>
          </p:sp>
        </p:grpSp>
        <p:sp>
          <p:nvSpPr>
            <p:cNvPr id="16" name="Rechteck: gefaltete Ecke 15">
              <a:extLst>
                <a:ext uri="{FF2B5EF4-FFF2-40B4-BE49-F238E27FC236}">
                  <a16:creationId xmlns:a16="http://schemas.microsoft.com/office/drawing/2014/main" id="{A3F50557-0C2E-C19E-0045-12595ECE0403}"/>
                </a:ext>
              </a:extLst>
            </p:cNvPr>
            <p:cNvSpPr/>
            <p:nvPr/>
          </p:nvSpPr>
          <p:spPr>
            <a:xfrm>
              <a:off x="3489468" y="5761182"/>
              <a:ext cx="1034297" cy="736181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Test-Ticket Management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566E44E-E6D0-9496-A89E-0BE5AD3A8E19}"/>
                </a:ext>
              </a:extLst>
            </p:cNvPr>
            <p:cNvGrpSpPr/>
            <p:nvPr/>
          </p:nvGrpSpPr>
          <p:grpSpPr>
            <a:xfrm>
              <a:off x="3561157" y="3835953"/>
              <a:ext cx="890917" cy="907885"/>
              <a:chOff x="2267849" y="3146862"/>
              <a:chExt cx="890917" cy="907885"/>
            </a:xfrm>
          </p:grpSpPr>
          <p:sp>
            <p:nvSpPr>
              <p:cNvPr id="18" name="Interaktive Schaltfläche: Dokument 17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FEB1EC8-5C17-A61E-4FC8-164487301022}"/>
                  </a:ext>
                </a:extLst>
              </p:cNvPr>
              <p:cNvSpPr/>
              <p:nvPr/>
            </p:nvSpPr>
            <p:spPr>
              <a:xfrm>
                <a:off x="2267849" y="3146862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00" b="1"/>
              </a:p>
            </p:txBody>
          </p:sp>
          <p:sp>
            <p:nvSpPr>
              <p:cNvPr id="24" name="Interaktive Schaltfläche: Dokument 2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E680012F-D7BD-1CE1-BF71-EDA01FBAB466}"/>
                  </a:ext>
                </a:extLst>
              </p:cNvPr>
              <p:cNvSpPr/>
              <p:nvPr/>
            </p:nvSpPr>
            <p:spPr>
              <a:xfrm>
                <a:off x="2399859" y="3513224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00" b="1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C534FC4-BFC9-AE0F-61B0-6B883CA7F449}"/>
                </a:ext>
              </a:extLst>
            </p:cNvPr>
            <p:cNvGrpSpPr/>
            <p:nvPr/>
          </p:nvGrpSpPr>
          <p:grpSpPr>
            <a:xfrm>
              <a:off x="3561157" y="4798300"/>
              <a:ext cx="890917" cy="907885"/>
              <a:chOff x="2267849" y="3146862"/>
              <a:chExt cx="890917" cy="907885"/>
            </a:xfrm>
          </p:grpSpPr>
          <p:sp>
            <p:nvSpPr>
              <p:cNvPr id="26" name="Interaktive Schaltfläche: Dokument 2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927D2AB-FC97-F86A-BA6F-9D88F19D98F2}"/>
                  </a:ext>
                </a:extLst>
              </p:cNvPr>
              <p:cNvSpPr/>
              <p:nvPr/>
            </p:nvSpPr>
            <p:spPr>
              <a:xfrm>
                <a:off x="2267849" y="3146862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00" b="1"/>
              </a:p>
            </p:txBody>
          </p:sp>
          <p:sp>
            <p:nvSpPr>
              <p:cNvPr id="28" name="Interaktive Schaltfläche: Dokument 27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A04C4BDD-705D-95EA-01D9-4257A79F04B4}"/>
                  </a:ext>
                </a:extLst>
              </p:cNvPr>
              <p:cNvSpPr/>
              <p:nvPr/>
            </p:nvSpPr>
            <p:spPr>
              <a:xfrm>
                <a:off x="2399859" y="3513224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00" b="1"/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8CD324D-5FFF-224A-149D-4522981EE7B6}"/>
                </a:ext>
              </a:extLst>
            </p:cNvPr>
            <p:cNvGrpSpPr/>
            <p:nvPr/>
          </p:nvGrpSpPr>
          <p:grpSpPr>
            <a:xfrm>
              <a:off x="3561157" y="1917113"/>
              <a:ext cx="890917" cy="907885"/>
              <a:chOff x="2267849" y="3146862"/>
              <a:chExt cx="890917" cy="907885"/>
            </a:xfrm>
          </p:grpSpPr>
          <p:sp>
            <p:nvSpPr>
              <p:cNvPr id="3" name="Interaktive Schaltfläche: Dokument 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6A905C3-796E-D5CE-198A-ED1F45A3F7CF}"/>
                  </a:ext>
                </a:extLst>
              </p:cNvPr>
              <p:cNvSpPr/>
              <p:nvPr/>
            </p:nvSpPr>
            <p:spPr>
              <a:xfrm>
                <a:off x="2267849" y="3146862"/>
                <a:ext cx="890917" cy="907885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00" b="1"/>
              </a:p>
            </p:txBody>
          </p:sp>
          <p:sp>
            <p:nvSpPr>
              <p:cNvPr id="6" name="Interaktive Schaltfläche: Dokument 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A929EA66-3769-A59E-044B-C1664A8EE9F9}"/>
                  </a:ext>
                </a:extLst>
              </p:cNvPr>
              <p:cNvSpPr/>
              <p:nvPr/>
            </p:nvSpPr>
            <p:spPr>
              <a:xfrm>
                <a:off x="2399859" y="3513224"/>
                <a:ext cx="634496" cy="175157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00" b="1"/>
              </a:p>
            </p:txBody>
          </p:sp>
        </p:grpSp>
        <p:sp>
          <p:nvSpPr>
            <p:cNvPr id="29" name="Rechteck: gefaltete Ecke 28">
              <a:extLst>
                <a:ext uri="{FF2B5EF4-FFF2-40B4-BE49-F238E27FC236}">
                  <a16:creationId xmlns:a16="http://schemas.microsoft.com/office/drawing/2014/main" id="{ED496334-1C72-BA9F-C325-9DD6920DE2DE}"/>
                </a:ext>
              </a:extLst>
            </p:cNvPr>
            <p:cNvSpPr/>
            <p:nvPr/>
          </p:nvSpPr>
          <p:spPr>
            <a:xfrm>
              <a:off x="5486361" y="5761182"/>
              <a:ext cx="1295851" cy="735105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Konstruktion</a:t>
              </a:r>
              <a:r>
                <a:rPr lang="en-US" sz="900" dirty="0">
                  <a:solidFill>
                    <a:schemeClr val="tx1"/>
                  </a:solidFill>
                </a:rPr>
                <a:t> und </a:t>
              </a:r>
              <a:r>
                <a:rPr lang="en-US" sz="900" dirty="0" err="1">
                  <a:solidFill>
                    <a:schemeClr val="tx1"/>
                  </a:solidFill>
                </a:rPr>
                <a:t>Bereitstellung</a:t>
              </a:r>
              <a:r>
                <a:rPr lang="en-US" sz="900" dirty="0">
                  <a:solidFill>
                    <a:schemeClr val="tx1"/>
                  </a:solidFill>
                </a:rPr>
                <a:t> von </a:t>
              </a:r>
              <a:r>
                <a:rPr lang="en-US" sz="900" dirty="0" err="1">
                  <a:solidFill>
                    <a:schemeClr val="tx1"/>
                  </a:solidFill>
                </a:rPr>
                <a:t>Testobjekten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0E90F27-166C-3435-33C9-4B6BA3EB541A}"/>
                </a:ext>
              </a:extLst>
            </p:cNvPr>
            <p:cNvSpPr/>
            <p:nvPr/>
          </p:nvSpPr>
          <p:spPr>
            <a:xfrm>
              <a:off x="7671333" y="1096817"/>
              <a:ext cx="1409899" cy="4891607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/>
                <a:t>Test </a:t>
              </a:r>
              <a:r>
                <a:rPr lang="de-DE" sz="1100" dirty="0" err="1"/>
                <a:t>Orchestrator</a:t>
              </a:r>
              <a:endParaRPr lang="de-DE" sz="1100" dirty="0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EE95A77E-FACE-A1E7-8195-3B65E771D25C}"/>
                </a:ext>
              </a:extLst>
            </p:cNvPr>
            <p:cNvSpPr/>
            <p:nvPr/>
          </p:nvSpPr>
          <p:spPr>
            <a:xfrm>
              <a:off x="7789229" y="2963371"/>
              <a:ext cx="1180100" cy="13214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100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8A7380C-48B6-B397-CEEC-057B3D939717}"/>
                </a:ext>
              </a:extLst>
            </p:cNvPr>
            <p:cNvSpPr/>
            <p:nvPr/>
          </p:nvSpPr>
          <p:spPr>
            <a:xfrm>
              <a:off x="9199127" y="1096817"/>
              <a:ext cx="1908143" cy="4891607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/>
                <a:t>Test Runner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4348F54-EF5A-7C42-B338-AAFED2C2DD22}"/>
                </a:ext>
              </a:extLst>
            </p:cNvPr>
            <p:cNvSpPr/>
            <p:nvPr/>
          </p:nvSpPr>
          <p:spPr>
            <a:xfrm>
              <a:off x="9336819" y="1465340"/>
              <a:ext cx="1632755" cy="403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Test Class 0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(Pipeline Level 0)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9C0EF56B-848D-9E55-DE9B-D7EA4A4D0609}"/>
                </a:ext>
              </a:extLst>
            </p:cNvPr>
            <p:cNvSpPr/>
            <p:nvPr/>
          </p:nvSpPr>
          <p:spPr>
            <a:xfrm>
              <a:off x="9336196" y="4623933"/>
              <a:ext cx="1632755" cy="403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9927F5A4-F285-7005-79A4-CF609827438A}"/>
                </a:ext>
              </a:extLst>
            </p:cNvPr>
            <p:cNvSpPr/>
            <p:nvPr/>
          </p:nvSpPr>
          <p:spPr>
            <a:xfrm>
              <a:off x="9336483" y="5033349"/>
              <a:ext cx="1627351" cy="8304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gefaltete Ecke 72">
              <a:extLst>
                <a:ext uri="{FF2B5EF4-FFF2-40B4-BE49-F238E27FC236}">
                  <a16:creationId xmlns:a16="http://schemas.microsoft.com/office/drawing/2014/main" id="{DD5C2DAE-4888-7DD2-EE53-72FDBA5B8A25}"/>
                </a:ext>
              </a:extLst>
            </p:cNvPr>
            <p:cNvSpPr/>
            <p:nvPr/>
          </p:nvSpPr>
          <p:spPr>
            <a:xfrm>
              <a:off x="7728351" y="5764458"/>
              <a:ext cx="1295851" cy="735105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Durchf</a:t>
              </a:r>
              <a:r>
                <a:rPr lang="de-DE" sz="900" dirty="0" err="1">
                  <a:solidFill>
                    <a:schemeClr val="tx1"/>
                  </a:solidFill>
                </a:rPr>
                <a:t>ührung</a:t>
              </a:r>
              <a:r>
                <a:rPr lang="de-DE" sz="900" dirty="0">
                  <a:solidFill>
                    <a:schemeClr val="tx1"/>
                  </a:solidFill>
                </a:rPr>
                <a:t> von Test-Pipelines für Testobjekte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: gefaltete Ecke 29">
              <a:extLst>
                <a:ext uri="{FF2B5EF4-FFF2-40B4-BE49-F238E27FC236}">
                  <a16:creationId xmlns:a16="http://schemas.microsoft.com/office/drawing/2014/main" id="{BF5993FD-4F4A-3863-CD35-CEB8ABFE865A}"/>
                </a:ext>
              </a:extLst>
            </p:cNvPr>
            <p:cNvSpPr/>
            <p:nvPr/>
          </p:nvSpPr>
          <p:spPr>
            <a:xfrm>
              <a:off x="9505272" y="5753792"/>
              <a:ext cx="1295851" cy="735105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Ausführung von Teststufen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4F7CF136-0DCD-B0F9-F2C4-B9150A56A8CA}"/>
                </a:ext>
              </a:extLst>
            </p:cNvPr>
            <p:cNvSpPr/>
            <p:nvPr/>
          </p:nvSpPr>
          <p:spPr>
            <a:xfrm>
              <a:off x="9333781" y="3426220"/>
              <a:ext cx="1630053" cy="11016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38BA3D47-7034-5E3D-B510-88FFD84D6071}"/>
                </a:ext>
              </a:extLst>
            </p:cNvPr>
            <p:cNvSpPr/>
            <p:nvPr/>
          </p:nvSpPr>
          <p:spPr>
            <a:xfrm>
              <a:off x="9331327" y="3028315"/>
              <a:ext cx="1632755" cy="403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Test Class 1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(Pipeline Level 1)</a:t>
              </a:r>
            </a:p>
          </p:txBody>
        </p:sp>
        <p:sp>
          <p:nvSpPr>
            <p:cNvPr id="32" name="Interaktive Schaltfläche: Dokument 3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2482789-8C8E-D80E-5D37-B8AD2D792B31}"/>
                </a:ext>
              </a:extLst>
            </p:cNvPr>
            <p:cNvSpPr/>
            <p:nvPr/>
          </p:nvSpPr>
          <p:spPr>
            <a:xfrm>
              <a:off x="3694636" y="2495091"/>
              <a:ext cx="634497" cy="187507"/>
            </a:xfrm>
            <a:prstGeom prst="actionButton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DA44FB4-8D17-65D1-6CB7-EA2CAF5EDC6E}"/>
                </a:ext>
              </a:extLst>
            </p:cNvPr>
            <p:cNvSpPr/>
            <p:nvPr/>
          </p:nvSpPr>
          <p:spPr>
            <a:xfrm>
              <a:off x="9331327" y="1863727"/>
              <a:ext cx="1639446" cy="109964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Interaktive Schaltfläche: Dokument 3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C4A66A4-A70A-4C73-0EE3-184C1B89A5D8}"/>
                </a:ext>
              </a:extLst>
            </p:cNvPr>
            <p:cNvSpPr/>
            <p:nvPr/>
          </p:nvSpPr>
          <p:spPr>
            <a:xfrm>
              <a:off x="3685725" y="5373933"/>
              <a:ext cx="634497" cy="187507"/>
            </a:xfrm>
            <a:prstGeom prst="actionButton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31" name="Interaktive Schaltfläche: Dokument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B0F57A9-BEDE-45BB-CC00-E7EAE659E8A6}"/>
                </a:ext>
              </a:extLst>
            </p:cNvPr>
            <p:cNvSpPr/>
            <p:nvPr/>
          </p:nvSpPr>
          <p:spPr>
            <a:xfrm>
              <a:off x="3698891" y="3451049"/>
              <a:ext cx="634497" cy="187507"/>
            </a:xfrm>
            <a:prstGeom prst="actionButton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35" name="Interaktive Schaltfläche: Dokument 3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8076597-C0DD-569D-A770-AADA2273C7C9}"/>
                </a:ext>
              </a:extLst>
            </p:cNvPr>
            <p:cNvSpPr/>
            <p:nvPr/>
          </p:nvSpPr>
          <p:spPr>
            <a:xfrm>
              <a:off x="3695716" y="4404721"/>
              <a:ext cx="634497" cy="187507"/>
            </a:xfrm>
            <a:prstGeom prst="actionButton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D8E8193D-C26D-0E0C-B3E5-CE1628E3F7E4}"/>
              </a:ext>
            </a:extLst>
          </p:cNvPr>
          <p:cNvSpPr/>
          <p:nvPr/>
        </p:nvSpPr>
        <p:spPr>
          <a:xfrm>
            <a:off x="6949928" y="6088380"/>
            <a:ext cx="853646" cy="2286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3246566-97FB-74F8-4CCE-62F367CA07FA}"/>
              </a:ext>
            </a:extLst>
          </p:cNvPr>
          <p:cNvSpPr/>
          <p:nvPr/>
        </p:nvSpPr>
        <p:spPr>
          <a:xfrm>
            <a:off x="4147845" y="6086474"/>
            <a:ext cx="853646" cy="2286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D90F5B-597F-C2E7-934E-72EB83A6BC48}"/>
              </a:ext>
            </a:extLst>
          </p:cNvPr>
          <p:cNvSpPr/>
          <p:nvPr/>
        </p:nvSpPr>
        <p:spPr>
          <a:xfrm>
            <a:off x="5336497" y="418161"/>
            <a:ext cx="853646" cy="2286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C1A8CE7-79E5-DABA-BE13-A23EE16D318D}"/>
              </a:ext>
            </a:extLst>
          </p:cNvPr>
          <p:cNvSpPr/>
          <p:nvPr/>
        </p:nvSpPr>
        <p:spPr>
          <a:xfrm>
            <a:off x="2003760" y="1015446"/>
            <a:ext cx="3026844" cy="364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Ticket Management </a:t>
            </a:r>
            <a:r>
              <a:rPr lang="en-US" sz="1600" b="1" dirty="0" err="1">
                <a:solidFill>
                  <a:schemeClr val="tx1"/>
                </a:solidFill>
              </a:rPr>
              <a:t>Submodel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5475BDB-03A7-082E-F476-1951F6976251}"/>
              </a:ext>
            </a:extLst>
          </p:cNvPr>
          <p:cNvSpPr/>
          <p:nvPr/>
        </p:nvSpPr>
        <p:spPr>
          <a:xfrm>
            <a:off x="5136317" y="1015446"/>
            <a:ext cx="5085128" cy="364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Test Execution </a:t>
            </a:r>
            <a:r>
              <a:rPr lang="en-US" sz="1600" b="1" dirty="0" err="1">
                <a:solidFill>
                  <a:schemeClr val="tx1"/>
                </a:solidFill>
              </a:rPr>
              <a:t>Submodel</a:t>
            </a:r>
            <a:endParaRPr lang="de-D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3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FF980863-FC56-4948-97BF-E876D63D3D63}"/>
              </a:ext>
            </a:extLst>
          </p:cNvPr>
          <p:cNvGrpSpPr/>
          <p:nvPr/>
        </p:nvGrpSpPr>
        <p:grpSpPr>
          <a:xfrm>
            <a:off x="1305945" y="1"/>
            <a:ext cx="8022782" cy="5430981"/>
            <a:chOff x="2626745" y="824068"/>
            <a:chExt cx="5354128" cy="346141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DF62D7-024B-0517-F782-0778E1019E85}"/>
                </a:ext>
              </a:extLst>
            </p:cNvPr>
            <p:cNvSpPr/>
            <p:nvPr/>
          </p:nvSpPr>
          <p:spPr>
            <a:xfrm>
              <a:off x="6453673" y="3707395"/>
              <a:ext cx="407510" cy="99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: obere Ecken abgeschnitten 4">
              <a:extLst>
                <a:ext uri="{FF2B5EF4-FFF2-40B4-BE49-F238E27FC236}">
                  <a16:creationId xmlns:a16="http://schemas.microsoft.com/office/drawing/2014/main" id="{640C55E8-D9EA-AE07-F80C-512DE0FA7A94}"/>
                </a:ext>
              </a:extLst>
            </p:cNvPr>
            <p:cNvSpPr/>
            <p:nvPr/>
          </p:nvSpPr>
          <p:spPr>
            <a:xfrm>
              <a:off x="3961323" y="2088508"/>
              <a:ext cx="4019550" cy="1084710"/>
            </a:xfrm>
            <a:prstGeom prst="snip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5587E09F-0A2E-F618-432F-91E2EB6573F0}"/>
                </a:ext>
              </a:extLst>
            </p:cNvPr>
            <p:cNvGrpSpPr/>
            <p:nvPr/>
          </p:nvGrpSpPr>
          <p:grpSpPr>
            <a:xfrm>
              <a:off x="4111374" y="2546747"/>
              <a:ext cx="3719448" cy="1159734"/>
              <a:chOff x="628650" y="1028703"/>
              <a:chExt cx="10868025" cy="3600250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121EFE9-C02B-DC7E-58CF-A1D4D4A42F15}"/>
                  </a:ext>
                </a:extLst>
              </p:cNvPr>
              <p:cNvSpPr/>
              <p:nvPr/>
            </p:nvSpPr>
            <p:spPr>
              <a:xfrm>
                <a:off x="628650" y="1028703"/>
                <a:ext cx="10868025" cy="36002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52E6AC35-05ED-2C88-DBF3-92EA302B68B0}"/>
                  </a:ext>
                </a:extLst>
              </p:cNvPr>
              <p:cNvSpPr/>
              <p:nvPr/>
            </p:nvSpPr>
            <p:spPr>
              <a:xfrm>
                <a:off x="5042833" y="1188709"/>
                <a:ext cx="2661092" cy="3205513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200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099A1C0D-FB68-FC9C-BDB1-3C4629D5E9B2}"/>
                  </a:ext>
                </a:extLst>
              </p:cNvPr>
              <p:cNvSpPr/>
              <p:nvPr/>
            </p:nvSpPr>
            <p:spPr>
              <a:xfrm>
                <a:off x="6430419" y="1567669"/>
                <a:ext cx="1117539" cy="260394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200" dirty="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C1BBB09-2D1C-771B-843A-98283E88E401}"/>
                  </a:ext>
                </a:extLst>
              </p:cNvPr>
              <p:cNvSpPr/>
              <p:nvPr/>
            </p:nvSpPr>
            <p:spPr>
              <a:xfrm>
                <a:off x="5176983" y="1567669"/>
                <a:ext cx="1117539" cy="260394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200" dirty="0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6CDF8EB6-4357-E58A-FFAB-51F3961B8D5A}"/>
                  </a:ext>
                </a:extLst>
              </p:cNvPr>
              <p:cNvSpPr/>
              <p:nvPr/>
            </p:nvSpPr>
            <p:spPr>
              <a:xfrm>
                <a:off x="3722862" y="1190534"/>
                <a:ext cx="1117539" cy="3205513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200" dirty="0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1D5E427-FE71-CF71-D567-25332D4086E3}"/>
                  </a:ext>
                </a:extLst>
              </p:cNvPr>
              <p:cNvSpPr/>
              <p:nvPr/>
            </p:nvSpPr>
            <p:spPr>
              <a:xfrm>
                <a:off x="2326663" y="1190534"/>
                <a:ext cx="1147366" cy="3205513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200" dirty="0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D0480FFB-2DA8-ECE5-2710-F0E3F25549DB}"/>
                  </a:ext>
                </a:extLst>
              </p:cNvPr>
              <p:cNvSpPr/>
              <p:nvPr/>
            </p:nvSpPr>
            <p:spPr>
              <a:xfrm>
                <a:off x="959493" y="1190534"/>
                <a:ext cx="1117539" cy="3205513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200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5583C68-D46D-23AB-AA58-AE05EDBFEBCA}"/>
                  </a:ext>
                </a:extLst>
              </p:cNvPr>
              <p:cNvSpPr/>
              <p:nvPr/>
            </p:nvSpPr>
            <p:spPr>
              <a:xfrm>
                <a:off x="7924190" y="1188709"/>
                <a:ext cx="1335157" cy="3205513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200" dirty="0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A9F7FE8-C132-005F-BDBE-200C2475EC7D}"/>
                  </a:ext>
                </a:extLst>
              </p:cNvPr>
              <p:cNvSpPr/>
              <p:nvPr/>
            </p:nvSpPr>
            <p:spPr>
              <a:xfrm>
                <a:off x="8035840" y="2815538"/>
                <a:ext cx="1117540" cy="115176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200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ED382E2-48FA-313B-7EA1-9B35ABD0C00F}"/>
                  </a:ext>
                </a:extLst>
              </p:cNvPr>
              <p:cNvSpPr/>
              <p:nvPr/>
            </p:nvSpPr>
            <p:spPr>
              <a:xfrm>
                <a:off x="9475770" y="1188709"/>
                <a:ext cx="1806987" cy="3205513"/>
              </a:xfrm>
              <a:prstGeom prst="rect">
                <a:avLst/>
              </a:prstGeom>
              <a:solidFill>
                <a:srgbClr val="295475"/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200" dirty="0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F45A6E7-0613-99F1-B0A6-B9C7521F2901}"/>
                  </a:ext>
                </a:extLst>
              </p:cNvPr>
              <p:cNvSpPr/>
              <p:nvPr/>
            </p:nvSpPr>
            <p:spPr>
              <a:xfrm>
                <a:off x="9606164" y="1509902"/>
                <a:ext cx="1546199" cy="35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A3038CF-0D4B-DB9D-67C5-E453C8C90D03}"/>
                  </a:ext>
                </a:extLst>
              </p:cNvPr>
              <p:cNvSpPr/>
              <p:nvPr/>
            </p:nvSpPr>
            <p:spPr>
              <a:xfrm>
                <a:off x="9600963" y="1857123"/>
                <a:ext cx="1552535" cy="95841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CDF201B3-80E7-4178-70FC-AC3BD29E4EB2}"/>
                  </a:ext>
                </a:extLst>
              </p:cNvPr>
              <p:cNvSpPr/>
              <p:nvPr/>
            </p:nvSpPr>
            <p:spPr>
              <a:xfrm>
                <a:off x="9600963" y="2872141"/>
                <a:ext cx="1546199" cy="35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46D79E7E-D8E6-ABD6-1941-AA898EEBE3AB}"/>
                  </a:ext>
                </a:extLst>
              </p:cNvPr>
              <p:cNvSpPr/>
              <p:nvPr/>
            </p:nvSpPr>
            <p:spPr>
              <a:xfrm>
                <a:off x="9600963" y="3213196"/>
                <a:ext cx="1552535" cy="95841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1831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sz="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4383F36-AB57-ED4A-9204-36A6298C0D31}"/>
                </a:ext>
              </a:extLst>
            </p:cNvPr>
            <p:cNvSpPr/>
            <p:nvPr/>
          </p:nvSpPr>
          <p:spPr>
            <a:xfrm>
              <a:off x="4224601" y="2140639"/>
              <a:ext cx="1328193" cy="3643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Ticket Management </a:t>
              </a:r>
              <a:r>
                <a:rPr lang="en-US" sz="1050" b="1" dirty="0" err="1">
                  <a:solidFill>
                    <a:schemeClr val="tx1"/>
                  </a:solidFill>
                </a:rPr>
                <a:t>Submodel</a:t>
              </a:r>
              <a:endParaRPr lang="de-DE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04BC70B-248F-BA35-9D0D-2D95B162947F}"/>
                </a:ext>
              </a:extLst>
            </p:cNvPr>
            <p:cNvSpPr/>
            <p:nvPr/>
          </p:nvSpPr>
          <p:spPr>
            <a:xfrm>
              <a:off x="5622074" y="2140051"/>
              <a:ext cx="2135538" cy="364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Test Execution </a:t>
              </a:r>
            </a:p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Submodel</a:t>
              </a:r>
              <a:endParaRPr lang="de-DE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39A4B48-300B-929F-63C2-2465ED864293}"/>
                </a:ext>
              </a:extLst>
            </p:cNvPr>
            <p:cNvSpPr/>
            <p:nvPr/>
          </p:nvSpPr>
          <p:spPr>
            <a:xfrm>
              <a:off x="5638989" y="1985890"/>
              <a:ext cx="407510" cy="99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4D5DAA7-11D5-20ED-F4E1-115073D76F25}"/>
                </a:ext>
              </a:extLst>
            </p:cNvPr>
            <p:cNvSpPr/>
            <p:nvPr/>
          </p:nvSpPr>
          <p:spPr>
            <a:xfrm>
              <a:off x="5794041" y="824068"/>
              <a:ext cx="115718" cy="1136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4769EB13-E831-377A-14E9-687FE1C6AEAC}"/>
                </a:ext>
              </a:extLst>
            </p:cNvPr>
            <p:cNvSpPr/>
            <p:nvPr/>
          </p:nvSpPr>
          <p:spPr>
            <a:xfrm>
              <a:off x="5145284" y="3707395"/>
              <a:ext cx="407510" cy="99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SQL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Zylinder 45">
              <a:extLst>
                <a:ext uri="{FF2B5EF4-FFF2-40B4-BE49-F238E27FC236}">
                  <a16:creationId xmlns:a16="http://schemas.microsoft.com/office/drawing/2014/main" id="{42437144-2074-E167-B458-ABFFE7C1BDE6}"/>
                </a:ext>
              </a:extLst>
            </p:cNvPr>
            <p:cNvSpPr/>
            <p:nvPr/>
          </p:nvSpPr>
          <p:spPr>
            <a:xfrm>
              <a:off x="2626745" y="2814518"/>
              <a:ext cx="512658" cy="1098397"/>
            </a:xfrm>
            <a:prstGeom prst="can">
              <a:avLst/>
            </a:prstGeom>
            <a:solidFill>
              <a:srgbClr val="29547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63C7092-5AD9-4803-9E7D-E796E6F964DF}"/>
                </a:ext>
              </a:extLst>
            </p:cNvPr>
            <p:cNvSpPr/>
            <p:nvPr/>
          </p:nvSpPr>
          <p:spPr>
            <a:xfrm>
              <a:off x="2663500" y="3881519"/>
              <a:ext cx="407510" cy="99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SQL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BB597F2-174C-AA10-8F66-FD13B059BA56}"/>
                </a:ext>
              </a:extLst>
            </p:cNvPr>
            <p:cNvSpPr/>
            <p:nvPr/>
          </p:nvSpPr>
          <p:spPr>
            <a:xfrm>
              <a:off x="5277143" y="3831043"/>
              <a:ext cx="98553" cy="361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6359ECEE-D43B-8933-1BB7-397B4E22DC79}"/>
                </a:ext>
              </a:extLst>
            </p:cNvPr>
            <p:cNvSpPr/>
            <p:nvPr/>
          </p:nvSpPr>
          <p:spPr>
            <a:xfrm>
              <a:off x="2803862" y="4018503"/>
              <a:ext cx="98553" cy="189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6839E74C-11D5-E8B4-B4A2-6BEA5F6F1B01}"/>
                </a:ext>
              </a:extLst>
            </p:cNvPr>
            <p:cNvSpPr/>
            <p:nvPr/>
          </p:nvSpPr>
          <p:spPr>
            <a:xfrm>
              <a:off x="2803862" y="4192679"/>
              <a:ext cx="2571834" cy="92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29116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DF62D7-024B-0517-F782-0778E1019E85}"/>
              </a:ext>
            </a:extLst>
          </p:cNvPr>
          <p:cNvSpPr/>
          <p:nvPr/>
        </p:nvSpPr>
        <p:spPr>
          <a:xfrm>
            <a:off x="6453673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640C55E8-D9EA-AE07-F80C-512DE0FA7A94}"/>
              </a:ext>
            </a:extLst>
          </p:cNvPr>
          <p:cNvSpPr/>
          <p:nvPr/>
        </p:nvSpPr>
        <p:spPr>
          <a:xfrm>
            <a:off x="3961323" y="2088508"/>
            <a:ext cx="4019550" cy="1084710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587E09F-0A2E-F618-432F-91E2EB6573F0}"/>
              </a:ext>
            </a:extLst>
          </p:cNvPr>
          <p:cNvGrpSpPr/>
          <p:nvPr/>
        </p:nvGrpSpPr>
        <p:grpSpPr>
          <a:xfrm>
            <a:off x="4111374" y="2546747"/>
            <a:ext cx="3719448" cy="1159734"/>
            <a:chOff x="628650" y="1028703"/>
            <a:chExt cx="10868025" cy="36002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121EFE9-C02B-DC7E-58CF-A1D4D4A42F15}"/>
                </a:ext>
              </a:extLst>
            </p:cNvPr>
            <p:cNvSpPr/>
            <p:nvPr/>
          </p:nvSpPr>
          <p:spPr>
            <a:xfrm>
              <a:off x="628650" y="1028703"/>
              <a:ext cx="10868025" cy="36002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2E6AC35-05ED-2C88-DBF3-92EA302B68B0}"/>
                </a:ext>
              </a:extLst>
            </p:cNvPr>
            <p:cNvSpPr/>
            <p:nvPr/>
          </p:nvSpPr>
          <p:spPr>
            <a:xfrm>
              <a:off x="5042833" y="1188709"/>
              <a:ext cx="2661092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99A1C0D-FB68-FC9C-BDB1-3C4629D5E9B2}"/>
                </a:ext>
              </a:extLst>
            </p:cNvPr>
            <p:cNvSpPr/>
            <p:nvPr/>
          </p:nvSpPr>
          <p:spPr>
            <a:xfrm>
              <a:off x="6430419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1BBB09-2D1C-771B-843A-98283E88E401}"/>
                </a:ext>
              </a:extLst>
            </p:cNvPr>
            <p:cNvSpPr/>
            <p:nvPr/>
          </p:nvSpPr>
          <p:spPr>
            <a:xfrm>
              <a:off x="5176983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CDF8EB6-4357-E58A-FFAB-51F3961B8D5A}"/>
                </a:ext>
              </a:extLst>
            </p:cNvPr>
            <p:cNvSpPr/>
            <p:nvPr/>
          </p:nvSpPr>
          <p:spPr>
            <a:xfrm>
              <a:off x="3722862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1D5E427-FE71-CF71-D567-25332D4086E3}"/>
                </a:ext>
              </a:extLst>
            </p:cNvPr>
            <p:cNvSpPr/>
            <p:nvPr/>
          </p:nvSpPr>
          <p:spPr>
            <a:xfrm>
              <a:off x="2326663" y="1190534"/>
              <a:ext cx="1147366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480FFB-2DA8-ECE5-2710-F0E3F25549DB}"/>
                </a:ext>
              </a:extLst>
            </p:cNvPr>
            <p:cNvSpPr/>
            <p:nvPr/>
          </p:nvSpPr>
          <p:spPr>
            <a:xfrm>
              <a:off x="959493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5583C68-D46D-23AB-AA58-AE05EDBFEBCA}"/>
                </a:ext>
              </a:extLst>
            </p:cNvPr>
            <p:cNvSpPr/>
            <p:nvPr/>
          </p:nvSpPr>
          <p:spPr>
            <a:xfrm>
              <a:off x="7924190" y="1188709"/>
              <a:ext cx="133515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A9F7FE8-C132-005F-BDBE-200C2475EC7D}"/>
                </a:ext>
              </a:extLst>
            </p:cNvPr>
            <p:cNvSpPr/>
            <p:nvPr/>
          </p:nvSpPr>
          <p:spPr>
            <a:xfrm>
              <a:off x="8035840" y="2815538"/>
              <a:ext cx="1117540" cy="1151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D382E2-48FA-313B-7EA1-9B35ABD0C00F}"/>
                </a:ext>
              </a:extLst>
            </p:cNvPr>
            <p:cNvSpPr/>
            <p:nvPr/>
          </p:nvSpPr>
          <p:spPr>
            <a:xfrm>
              <a:off x="9475770" y="1188709"/>
              <a:ext cx="180698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F45A6E7-0613-99F1-B0A6-B9C7521F2901}"/>
                </a:ext>
              </a:extLst>
            </p:cNvPr>
            <p:cNvSpPr/>
            <p:nvPr/>
          </p:nvSpPr>
          <p:spPr>
            <a:xfrm>
              <a:off x="9606164" y="1509902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A3038CF-0D4B-DB9D-67C5-E453C8C90D03}"/>
                </a:ext>
              </a:extLst>
            </p:cNvPr>
            <p:cNvSpPr/>
            <p:nvPr/>
          </p:nvSpPr>
          <p:spPr>
            <a:xfrm>
              <a:off x="9600963" y="1857123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DF201B3-80E7-4178-70FC-AC3BD29E4EB2}"/>
                </a:ext>
              </a:extLst>
            </p:cNvPr>
            <p:cNvSpPr/>
            <p:nvPr/>
          </p:nvSpPr>
          <p:spPr>
            <a:xfrm>
              <a:off x="9600963" y="2872141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6D79E7E-D8E6-ABD6-1941-AA898EEBE3AB}"/>
                </a:ext>
              </a:extLst>
            </p:cNvPr>
            <p:cNvSpPr/>
            <p:nvPr/>
          </p:nvSpPr>
          <p:spPr>
            <a:xfrm>
              <a:off x="9600963" y="3213196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64383F36-AB57-ED4A-9204-36A6298C0D31}"/>
              </a:ext>
            </a:extLst>
          </p:cNvPr>
          <p:cNvSpPr/>
          <p:nvPr/>
        </p:nvSpPr>
        <p:spPr>
          <a:xfrm>
            <a:off x="4224601" y="2140639"/>
            <a:ext cx="1328193" cy="364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Ticket Management </a:t>
            </a:r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4BC70B-248F-BA35-9D0D-2D95B162947F}"/>
              </a:ext>
            </a:extLst>
          </p:cNvPr>
          <p:cNvSpPr/>
          <p:nvPr/>
        </p:nvSpPr>
        <p:spPr>
          <a:xfrm>
            <a:off x="5622074" y="2140051"/>
            <a:ext cx="2135538" cy="364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Test Execution </a:t>
            </a:r>
          </a:p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9A4B48-300B-929F-63C2-2465ED864293}"/>
              </a:ext>
            </a:extLst>
          </p:cNvPr>
          <p:cNvSpPr/>
          <p:nvPr/>
        </p:nvSpPr>
        <p:spPr>
          <a:xfrm>
            <a:off x="5638989" y="1985890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F8DD970-24E4-1B59-4F53-27259F3C8A3C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DB4DAB8D-A070-A1AB-53D2-8558DF075C7A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7" name="Rechteck: obere Ecken abgeschnitten 26">
                <a:extLst>
                  <a:ext uri="{FF2B5EF4-FFF2-40B4-BE49-F238E27FC236}">
                    <a16:creationId xmlns:a16="http://schemas.microsoft.com/office/drawing/2014/main" id="{48295AE3-B517-C575-1BC5-5173C4C0D6C5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4C925C7-C3CA-0318-0FD9-17F7F568196D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9442AAB-CA95-9C57-42F2-5E0EFA5EAB21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1C50378-E3D1-9723-0729-EB1FBF446BBD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41FA080-7BD1-45C3-BF6C-024D69F71BEF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2" name="Rechteck: obere Ecken abgeschnitten 31">
                <a:extLst>
                  <a:ext uri="{FF2B5EF4-FFF2-40B4-BE49-F238E27FC236}">
                    <a16:creationId xmlns:a16="http://schemas.microsoft.com/office/drawing/2014/main" id="{531F348E-B698-57AF-7ECC-6DC01014FA3B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ECB56FD-D9A8-1FCF-9EBB-8C684493F4C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B2EEC95-70BB-FDAD-2244-2ED81B5F6054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9A0777-350D-0A17-C8D3-B9761954FF3F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BF6E404-39E2-B90B-3C67-4B89C0103A16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7" name="Rechteck: obere Ecken abgeschnitten 36">
                <a:extLst>
                  <a:ext uri="{FF2B5EF4-FFF2-40B4-BE49-F238E27FC236}">
                    <a16:creationId xmlns:a16="http://schemas.microsoft.com/office/drawing/2014/main" id="{D47852D4-D574-D80E-AA09-4CE5A9ED1873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633A5300-872E-D665-0F51-C5D87F94777E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9E086E-0173-B197-FF7C-0BA9A131A465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47FC204-43CA-156C-5754-24885A9D0BC3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B60B074-7F75-8253-7EBE-20E29B137C92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2" name="Rechteck: obere Ecken abgeschnitten 41">
                <a:extLst>
                  <a:ext uri="{FF2B5EF4-FFF2-40B4-BE49-F238E27FC236}">
                    <a16:creationId xmlns:a16="http://schemas.microsoft.com/office/drawing/2014/main" id="{A28B9EEE-6761-3D94-BD18-20720874414D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CE5811D2-0F31-CEE9-2213-F17A3B3B97E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DD89D99-0F7B-BED0-CD58-71BAA964C4EF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74D5DAA7-11D5-20ED-F4E1-115073D76F25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769EB13-E831-377A-14E9-687FE1C6AEAC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6" name="Zylinder 45">
            <a:extLst>
              <a:ext uri="{FF2B5EF4-FFF2-40B4-BE49-F238E27FC236}">
                <a16:creationId xmlns:a16="http://schemas.microsoft.com/office/drawing/2014/main" id="{42437144-2074-E167-B458-ABFFE7C1BDE6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63C7092-5AD9-4803-9E7D-E796E6F964DF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BB597F2-174C-AA10-8F66-FD13B059BA56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359ECEE-D43B-8933-1BB7-397B4E22DC79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839E74C-11D5-E8B4-B4A2-6BEA5F6F1B01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50A40A6-2E80-A5BA-9DDA-C00603FD7207}"/>
              </a:ext>
            </a:extLst>
          </p:cNvPr>
          <p:cNvGrpSpPr/>
          <p:nvPr/>
        </p:nvGrpSpPr>
        <p:grpSpPr>
          <a:xfrm>
            <a:off x="5546954" y="456053"/>
            <a:ext cx="600860" cy="544642"/>
            <a:chOff x="5558787" y="575713"/>
            <a:chExt cx="600860" cy="544642"/>
          </a:xfrm>
        </p:grpSpPr>
        <p:sp>
          <p:nvSpPr>
            <p:cNvPr id="52" name="Interaktive Schaltfläche: Dokument 5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0009226-53BD-FA6D-6859-A238BE598A23}"/>
                </a:ext>
              </a:extLst>
            </p:cNvPr>
            <p:cNvSpPr/>
            <p:nvPr/>
          </p:nvSpPr>
          <p:spPr>
            <a:xfrm>
              <a:off x="5558787" y="575713"/>
              <a:ext cx="600860" cy="152661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53" name="Interaktive Schaltfläche: Dokument 5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EC525C4-E59F-D19E-8F63-6BDF9E20920B}"/>
                </a:ext>
              </a:extLst>
            </p:cNvPr>
            <p:cNvSpPr/>
            <p:nvPr/>
          </p:nvSpPr>
          <p:spPr>
            <a:xfrm>
              <a:off x="5558787" y="771947"/>
              <a:ext cx="600860" cy="152661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54" name="Interaktive Schaltfläche: Dokument 5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002362D-2DE8-6CE4-9774-F0B77AFA8760}"/>
                </a:ext>
              </a:extLst>
            </p:cNvPr>
            <p:cNvSpPr/>
            <p:nvPr/>
          </p:nvSpPr>
          <p:spPr>
            <a:xfrm>
              <a:off x="5558787" y="967694"/>
              <a:ext cx="600860" cy="152661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803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2.70833E-6 0.13148 " pathEditMode="relative" rAng="0" ptsTypes="AA">
                                      <p:cBhvr>
                                        <p:cTn id="10" dur="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DF62D7-024B-0517-F782-0778E1019E85}"/>
              </a:ext>
            </a:extLst>
          </p:cNvPr>
          <p:cNvSpPr/>
          <p:nvPr/>
        </p:nvSpPr>
        <p:spPr>
          <a:xfrm>
            <a:off x="6453673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640C55E8-D9EA-AE07-F80C-512DE0FA7A94}"/>
              </a:ext>
            </a:extLst>
          </p:cNvPr>
          <p:cNvSpPr/>
          <p:nvPr/>
        </p:nvSpPr>
        <p:spPr>
          <a:xfrm>
            <a:off x="3961323" y="2088508"/>
            <a:ext cx="4019550" cy="1084710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587E09F-0A2E-F618-432F-91E2EB6573F0}"/>
              </a:ext>
            </a:extLst>
          </p:cNvPr>
          <p:cNvGrpSpPr/>
          <p:nvPr/>
        </p:nvGrpSpPr>
        <p:grpSpPr>
          <a:xfrm>
            <a:off x="4111374" y="2546747"/>
            <a:ext cx="3719448" cy="1159734"/>
            <a:chOff x="628650" y="1028703"/>
            <a:chExt cx="10868025" cy="36002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121EFE9-C02B-DC7E-58CF-A1D4D4A42F15}"/>
                </a:ext>
              </a:extLst>
            </p:cNvPr>
            <p:cNvSpPr/>
            <p:nvPr/>
          </p:nvSpPr>
          <p:spPr>
            <a:xfrm>
              <a:off x="628650" y="1028703"/>
              <a:ext cx="10868025" cy="36002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2E6AC35-05ED-2C88-DBF3-92EA302B68B0}"/>
                </a:ext>
              </a:extLst>
            </p:cNvPr>
            <p:cNvSpPr/>
            <p:nvPr/>
          </p:nvSpPr>
          <p:spPr>
            <a:xfrm>
              <a:off x="5042833" y="1188709"/>
              <a:ext cx="2661092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99A1C0D-FB68-FC9C-BDB1-3C4629D5E9B2}"/>
                </a:ext>
              </a:extLst>
            </p:cNvPr>
            <p:cNvSpPr/>
            <p:nvPr/>
          </p:nvSpPr>
          <p:spPr>
            <a:xfrm>
              <a:off x="6430419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1BBB09-2D1C-771B-843A-98283E88E401}"/>
                </a:ext>
              </a:extLst>
            </p:cNvPr>
            <p:cNvSpPr/>
            <p:nvPr/>
          </p:nvSpPr>
          <p:spPr>
            <a:xfrm>
              <a:off x="5176983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CDF8EB6-4357-E58A-FFAB-51F3961B8D5A}"/>
                </a:ext>
              </a:extLst>
            </p:cNvPr>
            <p:cNvSpPr/>
            <p:nvPr/>
          </p:nvSpPr>
          <p:spPr>
            <a:xfrm>
              <a:off x="3722862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1D5E427-FE71-CF71-D567-25332D4086E3}"/>
                </a:ext>
              </a:extLst>
            </p:cNvPr>
            <p:cNvSpPr/>
            <p:nvPr/>
          </p:nvSpPr>
          <p:spPr>
            <a:xfrm>
              <a:off x="2326663" y="1190534"/>
              <a:ext cx="1147366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480FFB-2DA8-ECE5-2710-F0E3F25549DB}"/>
                </a:ext>
              </a:extLst>
            </p:cNvPr>
            <p:cNvSpPr/>
            <p:nvPr/>
          </p:nvSpPr>
          <p:spPr>
            <a:xfrm>
              <a:off x="959493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5583C68-D46D-23AB-AA58-AE05EDBFEBCA}"/>
                </a:ext>
              </a:extLst>
            </p:cNvPr>
            <p:cNvSpPr/>
            <p:nvPr/>
          </p:nvSpPr>
          <p:spPr>
            <a:xfrm>
              <a:off x="7924190" y="1188709"/>
              <a:ext cx="133515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A9F7FE8-C132-005F-BDBE-200C2475EC7D}"/>
                </a:ext>
              </a:extLst>
            </p:cNvPr>
            <p:cNvSpPr/>
            <p:nvPr/>
          </p:nvSpPr>
          <p:spPr>
            <a:xfrm>
              <a:off x="8035840" y="2815538"/>
              <a:ext cx="1117540" cy="1151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D382E2-48FA-313B-7EA1-9B35ABD0C00F}"/>
                </a:ext>
              </a:extLst>
            </p:cNvPr>
            <p:cNvSpPr/>
            <p:nvPr/>
          </p:nvSpPr>
          <p:spPr>
            <a:xfrm>
              <a:off x="9475770" y="1188709"/>
              <a:ext cx="180698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F45A6E7-0613-99F1-B0A6-B9C7521F2901}"/>
                </a:ext>
              </a:extLst>
            </p:cNvPr>
            <p:cNvSpPr/>
            <p:nvPr/>
          </p:nvSpPr>
          <p:spPr>
            <a:xfrm>
              <a:off x="9606164" y="1509902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A3038CF-0D4B-DB9D-67C5-E453C8C90D03}"/>
                </a:ext>
              </a:extLst>
            </p:cNvPr>
            <p:cNvSpPr/>
            <p:nvPr/>
          </p:nvSpPr>
          <p:spPr>
            <a:xfrm>
              <a:off x="9600963" y="1857123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DF201B3-80E7-4178-70FC-AC3BD29E4EB2}"/>
                </a:ext>
              </a:extLst>
            </p:cNvPr>
            <p:cNvSpPr/>
            <p:nvPr/>
          </p:nvSpPr>
          <p:spPr>
            <a:xfrm>
              <a:off x="9600963" y="2872141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6D79E7E-D8E6-ABD6-1941-AA898EEBE3AB}"/>
                </a:ext>
              </a:extLst>
            </p:cNvPr>
            <p:cNvSpPr/>
            <p:nvPr/>
          </p:nvSpPr>
          <p:spPr>
            <a:xfrm>
              <a:off x="9600963" y="3213196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64383F36-AB57-ED4A-9204-36A6298C0D31}"/>
              </a:ext>
            </a:extLst>
          </p:cNvPr>
          <p:cNvSpPr/>
          <p:nvPr/>
        </p:nvSpPr>
        <p:spPr>
          <a:xfrm>
            <a:off x="4224601" y="2140639"/>
            <a:ext cx="1328193" cy="364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Ticket Management </a:t>
            </a:r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4BC70B-248F-BA35-9D0D-2D95B162947F}"/>
              </a:ext>
            </a:extLst>
          </p:cNvPr>
          <p:cNvSpPr/>
          <p:nvPr/>
        </p:nvSpPr>
        <p:spPr>
          <a:xfrm>
            <a:off x="5622074" y="2140051"/>
            <a:ext cx="2135538" cy="364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Test Execution </a:t>
            </a:r>
          </a:p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9A4B48-300B-929F-63C2-2465ED864293}"/>
              </a:ext>
            </a:extLst>
          </p:cNvPr>
          <p:cNvSpPr/>
          <p:nvPr/>
        </p:nvSpPr>
        <p:spPr>
          <a:xfrm>
            <a:off x="5638989" y="1985890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F8DD970-24E4-1B59-4F53-27259F3C8A3C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DB4DAB8D-A070-A1AB-53D2-8558DF075C7A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7" name="Rechteck: obere Ecken abgeschnitten 26">
                <a:extLst>
                  <a:ext uri="{FF2B5EF4-FFF2-40B4-BE49-F238E27FC236}">
                    <a16:creationId xmlns:a16="http://schemas.microsoft.com/office/drawing/2014/main" id="{48295AE3-B517-C575-1BC5-5173C4C0D6C5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4C925C7-C3CA-0318-0FD9-17F7F568196D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9442AAB-CA95-9C57-42F2-5E0EFA5EAB21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1C50378-E3D1-9723-0729-EB1FBF446BBD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41FA080-7BD1-45C3-BF6C-024D69F71BEF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2" name="Rechteck: obere Ecken abgeschnitten 31">
                <a:extLst>
                  <a:ext uri="{FF2B5EF4-FFF2-40B4-BE49-F238E27FC236}">
                    <a16:creationId xmlns:a16="http://schemas.microsoft.com/office/drawing/2014/main" id="{531F348E-B698-57AF-7ECC-6DC01014FA3B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ECB56FD-D9A8-1FCF-9EBB-8C684493F4C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B2EEC95-70BB-FDAD-2244-2ED81B5F6054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9A0777-350D-0A17-C8D3-B9761954FF3F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BF6E404-39E2-B90B-3C67-4B89C0103A16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7" name="Rechteck: obere Ecken abgeschnitten 36">
                <a:extLst>
                  <a:ext uri="{FF2B5EF4-FFF2-40B4-BE49-F238E27FC236}">
                    <a16:creationId xmlns:a16="http://schemas.microsoft.com/office/drawing/2014/main" id="{D47852D4-D574-D80E-AA09-4CE5A9ED1873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633A5300-872E-D665-0F51-C5D87F94777E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9E086E-0173-B197-FF7C-0BA9A131A465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47FC204-43CA-156C-5754-24885A9D0BC3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B60B074-7F75-8253-7EBE-20E29B137C92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2" name="Rechteck: obere Ecken abgeschnitten 41">
                <a:extLst>
                  <a:ext uri="{FF2B5EF4-FFF2-40B4-BE49-F238E27FC236}">
                    <a16:creationId xmlns:a16="http://schemas.microsoft.com/office/drawing/2014/main" id="{A28B9EEE-6761-3D94-BD18-20720874414D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CE5811D2-0F31-CEE9-2213-F17A3B3B97E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DD89D99-0F7B-BED0-CD58-71BAA964C4EF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74D5DAA7-11D5-20ED-F4E1-115073D76F25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769EB13-E831-377A-14E9-687FE1C6AEAC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6" name="Zylinder 45">
            <a:extLst>
              <a:ext uri="{FF2B5EF4-FFF2-40B4-BE49-F238E27FC236}">
                <a16:creationId xmlns:a16="http://schemas.microsoft.com/office/drawing/2014/main" id="{42437144-2074-E167-B458-ABFFE7C1BDE6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63C7092-5AD9-4803-9E7D-E796E6F964DF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BB597F2-174C-AA10-8F66-FD13B059BA56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359ECEE-D43B-8933-1BB7-397B4E22DC79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839E74C-11D5-E8B4-B4A2-6BEA5F6F1B01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0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C72D9-8071-130F-A959-65DA30E4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Technischer Lösungsraum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AF754-18B7-C36E-3D7D-F56DAAC9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Softwaretest</a:t>
            </a:r>
          </a:p>
          <a:p>
            <a:pPr lvl="1"/>
            <a:r>
              <a:rPr lang="de-DE" dirty="0"/>
              <a:t>Unit-Tests, Integrationstests, Systemtests</a:t>
            </a:r>
          </a:p>
          <a:p>
            <a:pPr lvl="1"/>
            <a:r>
              <a:rPr lang="de-DE" dirty="0"/>
              <a:t>Black-Box Tests, White-Box Tests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NUnit</a:t>
            </a:r>
            <a:r>
              <a:rPr lang="de-DE" b="1" dirty="0"/>
              <a:t>, </a:t>
            </a:r>
            <a:r>
              <a:rPr lang="de-DE" b="1" dirty="0" err="1"/>
              <a:t>MSTest</a:t>
            </a:r>
            <a:r>
              <a:rPr lang="de-DE" b="1" dirty="0"/>
              <a:t>, </a:t>
            </a:r>
            <a:r>
              <a:rPr lang="de-DE" b="1" dirty="0" err="1"/>
              <a:t>XUnit</a:t>
            </a:r>
            <a:r>
              <a:rPr lang="de-DE" b="1" dirty="0"/>
              <a:t>, </a:t>
            </a:r>
            <a:r>
              <a:rPr lang="de-DE" b="1" dirty="0" err="1"/>
              <a:t>SpecFlow</a:t>
            </a:r>
            <a:r>
              <a:rPr lang="de-DE" b="1" dirty="0"/>
              <a:t>  </a:t>
            </a:r>
          </a:p>
          <a:p>
            <a:pPr lvl="4">
              <a:buFont typeface="Wingdings" panose="05000000000000000000" pitchFamily="2" charset="2"/>
              <a:buChar char="Ø"/>
            </a:pPr>
            <a:endParaRPr lang="de-DE" dirty="0"/>
          </a:p>
          <a:p>
            <a:r>
              <a:rPr lang="de-DE" dirty="0"/>
              <a:t>Domänenspezifische Testverfahren</a:t>
            </a:r>
          </a:p>
          <a:p>
            <a:pPr lvl="1"/>
            <a:r>
              <a:rPr lang="de-DE" dirty="0"/>
              <a:t>Virtuelle Inbetriebnahme (VIBN)</a:t>
            </a:r>
          </a:p>
          <a:p>
            <a:pPr lvl="1"/>
            <a:r>
              <a:rPr lang="de-DE" dirty="0"/>
              <a:t>Modellbasiertes Testen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MoMuT</a:t>
            </a:r>
            <a:r>
              <a:rPr lang="de-DE" b="1" dirty="0"/>
              <a:t> </a:t>
            </a:r>
            <a:r>
              <a:rPr lang="en-US" b="1" dirty="0"/>
              <a:t>&amp; Eclipse Papyrus, Factory IO, Open </a:t>
            </a:r>
            <a:r>
              <a:rPr lang="en-US" b="1" dirty="0" err="1"/>
              <a:t>Modellica</a:t>
            </a:r>
            <a:endParaRPr lang="en-US" b="1" dirty="0"/>
          </a:p>
          <a:p>
            <a:pPr lvl="4">
              <a:buFont typeface="Wingdings" panose="05000000000000000000" pitchFamily="2" charset="2"/>
              <a:buChar char="Ø"/>
            </a:pPr>
            <a:endParaRPr lang="de-DE" dirty="0"/>
          </a:p>
          <a:p>
            <a:r>
              <a:rPr lang="de-DE" dirty="0"/>
              <a:t>Verwaltungsschalen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en-US" b="1" dirty="0"/>
              <a:t>AASX Package Explorer, Eclipse </a:t>
            </a:r>
            <a:r>
              <a:rPr lang="en-US" b="1" dirty="0" err="1"/>
              <a:t>BaSyx</a:t>
            </a:r>
            <a:endParaRPr lang="de-DE" dirty="0"/>
          </a:p>
          <a:p>
            <a:endParaRPr lang="de-DE" dirty="0"/>
          </a:p>
        </p:txBody>
      </p:sp>
      <p:pic>
        <p:nvPicPr>
          <p:cNvPr id="1026" name="Picture 2" descr="NUnit | Jenkins plugin">
            <a:extLst>
              <a:ext uri="{FF2B5EF4-FFF2-40B4-BE49-F238E27FC236}">
                <a16:creationId xmlns:a16="http://schemas.microsoft.com/office/drawing/2014/main" id="{628224EE-93FB-C262-BA52-881BF2BC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54" y="1104740"/>
            <a:ext cx="1290918" cy="6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nit vs. XUnit vs. MSTest: Comparing Unit Testing Frameworks In C#">
            <a:extLst>
              <a:ext uri="{FF2B5EF4-FFF2-40B4-BE49-F238E27FC236}">
                <a16:creationId xmlns:a16="http://schemas.microsoft.com/office/drawing/2014/main" id="{4A6BE5EC-A9C1-8FDE-85CD-3587DC6FF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10" y="1378638"/>
            <a:ext cx="1911723" cy="134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Unit.net (@xunit) / Twitter">
            <a:extLst>
              <a:ext uri="{FF2B5EF4-FFF2-40B4-BE49-F238E27FC236}">
                <a16:creationId xmlns:a16="http://schemas.microsoft.com/office/drawing/2014/main" id="{F9A267D3-3C32-18E2-7217-94FD0ECB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29" y="2027921"/>
            <a:ext cx="632012" cy="6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ecFlow Newsroom / Press - BDD framework for NET">
            <a:extLst>
              <a:ext uri="{FF2B5EF4-FFF2-40B4-BE49-F238E27FC236}">
                <a16:creationId xmlns:a16="http://schemas.microsoft.com/office/drawing/2014/main" id="{0F0C4075-7977-059D-0DC9-5CE6A903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295" y="2659933"/>
            <a:ext cx="1994647" cy="89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pyrus Dowloads">
            <a:extLst>
              <a:ext uri="{FF2B5EF4-FFF2-40B4-BE49-F238E27FC236}">
                <a16:creationId xmlns:a16="http://schemas.microsoft.com/office/drawing/2014/main" id="{BC93DC06-7A12-6C42-B4A2-4384AD5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394" y="3001417"/>
            <a:ext cx="850594" cy="9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ctory I/O Community">
            <a:extLst>
              <a:ext uri="{FF2B5EF4-FFF2-40B4-BE49-F238E27FC236}">
                <a16:creationId xmlns:a16="http://schemas.microsoft.com/office/drawing/2014/main" id="{F0C7100C-B834-F7C9-59CE-50214C1CF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874">
            <a:off x="9292335" y="3395411"/>
            <a:ext cx="835528" cy="8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enModelica">
            <a:extLst>
              <a:ext uri="{FF2B5EF4-FFF2-40B4-BE49-F238E27FC236}">
                <a16:creationId xmlns:a16="http://schemas.microsoft.com/office/drawing/2014/main" id="{94B95373-71EE-04F4-A897-F48E29A7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448" y="4253323"/>
            <a:ext cx="2618254" cy="4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F4CDA69-E57A-018C-D151-2CF1B668EE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0556" y="4949246"/>
            <a:ext cx="942056" cy="1146006"/>
          </a:xfrm>
          <a:prstGeom prst="rect">
            <a:avLst/>
          </a:prstGeom>
        </p:spPr>
      </p:pic>
      <p:pic>
        <p:nvPicPr>
          <p:cNvPr id="1040" name="Picture 16" descr="Eclipse BaSyx">
            <a:extLst>
              <a:ext uri="{FF2B5EF4-FFF2-40B4-BE49-F238E27FC236}">
                <a16:creationId xmlns:a16="http://schemas.microsoft.com/office/drawing/2014/main" id="{6BC5B83C-EBDE-6F13-9185-FF6ADEBC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29" y="4824636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modelica/fmi-standard: Specification of the Functional Mock-Up  Interface (FMI)">
            <a:extLst>
              <a:ext uri="{FF2B5EF4-FFF2-40B4-BE49-F238E27FC236}">
                <a16:creationId xmlns:a16="http://schemas.microsoft.com/office/drawing/2014/main" id="{BA8CAFF9-66C0-74F0-C595-F1C89EA44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741" y="3553628"/>
            <a:ext cx="1458751" cy="67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006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DF62D7-024B-0517-F782-0778E1019E85}"/>
              </a:ext>
            </a:extLst>
          </p:cNvPr>
          <p:cNvSpPr/>
          <p:nvPr/>
        </p:nvSpPr>
        <p:spPr>
          <a:xfrm>
            <a:off x="6453673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640C55E8-D9EA-AE07-F80C-512DE0FA7A94}"/>
              </a:ext>
            </a:extLst>
          </p:cNvPr>
          <p:cNvSpPr/>
          <p:nvPr/>
        </p:nvSpPr>
        <p:spPr>
          <a:xfrm>
            <a:off x="3961323" y="2088508"/>
            <a:ext cx="4019550" cy="1084710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587E09F-0A2E-F618-432F-91E2EB6573F0}"/>
              </a:ext>
            </a:extLst>
          </p:cNvPr>
          <p:cNvGrpSpPr/>
          <p:nvPr/>
        </p:nvGrpSpPr>
        <p:grpSpPr>
          <a:xfrm>
            <a:off x="4111374" y="2546747"/>
            <a:ext cx="3719448" cy="1159734"/>
            <a:chOff x="628650" y="1028703"/>
            <a:chExt cx="10868025" cy="36002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121EFE9-C02B-DC7E-58CF-A1D4D4A42F15}"/>
                </a:ext>
              </a:extLst>
            </p:cNvPr>
            <p:cNvSpPr/>
            <p:nvPr/>
          </p:nvSpPr>
          <p:spPr>
            <a:xfrm>
              <a:off x="628650" y="1028703"/>
              <a:ext cx="10868025" cy="36002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2E6AC35-05ED-2C88-DBF3-92EA302B68B0}"/>
                </a:ext>
              </a:extLst>
            </p:cNvPr>
            <p:cNvSpPr/>
            <p:nvPr/>
          </p:nvSpPr>
          <p:spPr>
            <a:xfrm>
              <a:off x="5042833" y="1188709"/>
              <a:ext cx="2661092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99A1C0D-FB68-FC9C-BDB1-3C4629D5E9B2}"/>
                </a:ext>
              </a:extLst>
            </p:cNvPr>
            <p:cNvSpPr/>
            <p:nvPr/>
          </p:nvSpPr>
          <p:spPr>
            <a:xfrm>
              <a:off x="6430419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1BBB09-2D1C-771B-843A-98283E88E401}"/>
                </a:ext>
              </a:extLst>
            </p:cNvPr>
            <p:cNvSpPr/>
            <p:nvPr/>
          </p:nvSpPr>
          <p:spPr>
            <a:xfrm>
              <a:off x="5176983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CDF8EB6-4357-E58A-FFAB-51F3961B8D5A}"/>
                </a:ext>
              </a:extLst>
            </p:cNvPr>
            <p:cNvSpPr/>
            <p:nvPr/>
          </p:nvSpPr>
          <p:spPr>
            <a:xfrm>
              <a:off x="3722862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1D5E427-FE71-CF71-D567-25332D4086E3}"/>
                </a:ext>
              </a:extLst>
            </p:cNvPr>
            <p:cNvSpPr/>
            <p:nvPr/>
          </p:nvSpPr>
          <p:spPr>
            <a:xfrm>
              <a:off x="2326663" y="1190534"/>
              <a:ext cx="1147366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480FFB-2DA8-ECE5-2710-F0E3F25549DB}"/>
                </a:ext>
              </a:extLst>
            </p:cNvPr>
            <p:cNvSpPr/>
            <p:nvPr/>
          </p:nvSpPr>
          <p:spPr>
            <a:xfrm>
              <a:off x="959493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5583C68-D46D-23AB-AA58-AE05EDBFEBCA}"/>
                </a:ext>
              </a:extLst>
            </p:cNvPr>
            <p:cNvSpPr/>
            <p:nvPr/>
          </p:nvSpPr>
          <p:spPr>
            <a:xfrm>
              <a:off x="7924190" y="1188709"/>
              <a:ext cx="133515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A9F7FE8-C132-005F-BDBE-200C2475EC7D}"/>
                </a:ext>
              </a:extLst>
            </p:cNvPr>
            <p:cNvSpPr/>
            <p:nvPr/>
          </p:nvSpPr>
          <p:spPr>
            <a:xfrm>
              <a:off x="8035840" y="2815538"/>
              <a:ext cx="1117540" cy="1151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D382E2-48FA-313B-7EA1-9B35ABD0C00F}"/>
                </a:ext>
              </a:extLst>
            </p:cNvPr>
            <p:cNvSpPr/>
            <p:nvPr/>
          </p:nvSpPr>
          <p:spPr>
            <a:xfrm>
              <a:off x="9475770" y="1188709"/>
              <a:ext cx="180698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F45A6E7-0613-99F1-B0A6-B9C7521F2901}"/>
                </a:ext>
              </a:extLst>
            </p:cNvPr>
            <p:cNvSpPr/>
            <p:nvPr/>
          </p:nvSpPr>
          <p:spPr>
            <a:xfrm>
              <a:off x="9606164" y="1509902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A3038CF-0D4B-DB9D-67C5-E453C8C90D03}"/>
                </a:ext>
              </a:extLst>
            </p:cNvPr>
            <p:cNvSpPr/>
            <p:nvPr/>
          </p:nvSpPr>
          <p:spPr>
            <a:xfrm>
              <a:off x="9600963" y="1857123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DF201B3-80E7-4178-70FC-AC3BD29E4EB2}"/>
                </a:ext>
              </a:extLst>
            </p:cNvPr>
            <p:cNvSpPr/>
            <p:nvPr/>
          </p:nvSpPr>
          <p:spPr>
            <a:xfrm>
              <a:off x="9600963" y="2872141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6D79E7E-D8E6-ABD6-1941-AA898EEBE3AB}"/>
                </a:ext>
              </a:extLst>
            </p:cNvPr>
            <p:cNvSpPr/>
            <p:nvPr/>
          </p:nvSpPr>
          <p:spPr>
            <a:xfrm>
              <a:off x="9600963" y="3213196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64383F36-AB57-ED4A-9204-36A6298C0D31}"/>
              </a:ext>
            </a:extLst>
          </p:cNvPr>
          <p:cNvSpPr/>
          <p:nvPr/>
        </p:nvSpPr>
        <p:spPr>
          <a:xfrm>
            <a:off x="4224601" y="2140639"/>
            <a:ext cx="1328193" cy="364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Ticket Management </a:t>
            </a:r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4BC70B-248F-BA35-9D0D-2D95B162947F}"/>
              </a:ext>
            </a:extLst>
          </p:cNvPr>
          <p:cNvSpPr/>
          <p:nvPr/>
        </p:nvSpPr>
        <p:spPr>
          <a:xfrm>
            <a:off x="5622074" y="2140051"/>
            <a:ext cx="2135538" cy="364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Test Execution </a:t>
            </a:r>
          </a:p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9A4B48-300B-929F-63C2-2465ED864293}"/>
              </a:ext>
            </a:extLst>
          </p:cNvPr>
          <p:cNvSpPr/>
          <p:nvPr/>
        </p:nvSpPr>
        <p:spPr>
          <a:xfrm>
            <a:off x="5638989" y="1985890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F8DD970-24E4-1B59-4F53-27259F3C8A3C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DB4DAB8D-A070-A1AB-53D2-8558DF075C7A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7" name="Rechteck: obere Ecken abgeschnitten 26">
                <a:extLst>
                  <a:ext uri="{FF2B5EF4-FFF2-40B4-BE49-F238E27FC236}">
                    <a16:creationId xmlns:a16="http://schemas.microsoft.com/office/drawing/2014/main" id="{48295AE3-B517-C575-1BC5-5173C4C0D6C5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4C925C7-C3CA-0318-0FD9-17F7F568196D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9442AAB-CA95-9C57-42F2-5E0EFA5EAB21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1C50378-E3D1-9723-0729-EB1FBF446BBD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41FA080-7BD1-45C3-BF6C-024D69F71BEF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2" name="Rechteck: obere Ecken abgeschnitten 31">
                <a:extLst>
                  <a:ext uri="{FF2B5EF4-FFF2-40B4-BE49-F238E27FC236}">
                    <a16:creationId xmlns:a16="http://schemas.microsoft.com/office/drawing/2014/main" id="{531F348E-B698-57AF-7ECC-6DC01014FA3B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ECB56FD-D9A8-1FCF-9EBB-8C684493F4C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B2EEC95-70BB-FDAD-2244-2ED81B5F6054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9A0777-350D-0A17-C8D3-B9761954FF3F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BF6E404-39E2-B90B-3C67-4B89C0103A16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7" name="Rechteck: obere Ecken abgeschnitten 36">
                <a:extLst>
                  <a:ext uri="{FF2B5EF4-FFF2-40B4-BE49-F238E27FC236}">
                    <a16:creationId xmlns:a16="http://schemas.microsoft.com/office/drawing/2014/main" id="{D47852D4-D574-D80E-AA09-4CE5A9ED1873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633A5300-872E-D665-0F51-C5D87F94777E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9E086E-0173-B197-FF7C-0BA9A131A465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47FC204-43CA-156C-5754-24885A9D0BC3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B60B074-7F75-8253-7EBE-20E29B137C92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2" name="Rechteck: obere Ecken abgeschnitten 41">
                <a:extLst>
                  <a:ext uri="{FF2B5EF4-FFF2-40B4-BE49-F238E27FC236}">
                    <a16:creationId xmlns:a16="http://schemas.microsoft.com/office/drawing/2014/main" id="{A28B9EEE-6761-3D94-BD18-20720874414D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CE5811D2-0F31-CEE9-2213-F17A3B3B97E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DD89D99-0F7B-BED0-CD58-71BAA964C4EF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74D5DAA7-11D5-20ED-F4E1-115073D76F25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769EB13-E831-377A-14E9-687FE1C6AEAC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6" name="Zylinder 45">
            <a:extLst>
              <a:ext uri="{FF2B5EF4-FFF2-40B4-BE49-F238E27FC236}">
                <a16:creationId xmlns:a16="http://schemas.microsoft.com/office/drawing/2014/main" id="{42437144-2074-E167-B458-ABFFE7C1BDE6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63C7092-5AD9-4803-9E7D-E796E6F964DF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BB597F2-174C-AA10-8F66-FD13B059BA56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359ECEE-D43B-8933-1BB7-397B4E22DC79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839E74C-11D5-E8B4-B4A2-6BEA5F6F1B01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3B1AF80-EDB4-019C-207F-721D4A9DDAB5}"/>
              </a:ext>
            </a:extLst>
          </p:cNvPr>
          <p:cNvGrpSpPr/>
          <p:nvPr/>
        </p:nvGrpSpPr>
        <p:grpSpPr>
          <a:xfrm>
            <a:off x="4240892" y="2903650"/>
            <a:ext cx="348177" cy="437860"/>
            <a:chOff x="5558787" y="575713"/>
            <a:chExt cx="600860" cy="544642"/>
          </a:xfrm>
        </p:grpSpPr>
        <p:sp>
          <p:nvSpPr>
            <p:cNvPr id="56" name="Interaktive Schaltfläche: Dokument 5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36C4FA5-24D5-45FB-B3E9-7FAB37D405B3}"/>
                </a:ext>
              </a:extLst>
            </p:cNvPr>
            <p:cNvSpPr/>
            <p:nvPr/>
          </p:nvSpPr>
          <p:spPr>
            <a:xfrm>
              <a:off x="5558787" y="575713"/>
              <a:ext cx="600860" cy="152661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57" name="Interaktive Schaltfläche: Dokument 5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2B8DF4F-95F8-7F43-0997-6A13566B9064}"/>
                </a:ext>
              </a:extLst>
            </p:cNvPr>
            <p:cNvSpPr/>
            <p:nvPr/>
          </p:nvSpPr>
          <p:spPr>
            <a:xfrm>
              <a:off x="5558787" y="771947"/>
              <a:ext cx="600860" cy="152661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58" name="Interaktive Schaltfläche: Dokument 5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A1FFF9A-4F54-9D6B-B2C3-E0AEAB277176}"/>
                </a:ext>
              </a:extLst>
            </p:cNvPr>
            <p:cNvSpPr/>
            <p:nvPr/>
          </p:nvSpPr>
          <p:spPr>
            <a:xfrm>
              <a:off x="5558787" y="967694"/>
              <a:ext cx="600860" cy="152661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9666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DF62D7-024B-0517-F782-0778E1019E85}"/>
              </a:ext>
            </a:extLst>
          </p:cNvPr>
          <p:cNvSpPr/>
          <p:nvPr/>
        </p:nvSpPr>
        <p:spPr>
          <a:xfrm>
            <a:off x="6453673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640C55E8-D9EA-AE07-F80C-512DE0FA7A94}"/>
              </a:ext>
            </a:extLst>
          </p:cNvPr>
          <p:cNvSpPr/>
          <p:nvPr/>
        </p:nvSpPr>
        <p:spPr>
          <a:xfrm>
            <a:off x="3961323" y="2088508"/>
            <a:ext cx="4019550" cy="1084710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587E09F-0A2E-F618-432F-91E2EB6573F0}"/>
              </a:ext>
            </a:extLst>
          </p:cNvPr>
          <p:cNvGrpSpPr/>
          <p:nvPr/>
        </p:nvGrpSpPr>
        <p:grpSpPr>
          <a:xfrm>
            <a:off x="4111374" y="2546747"/>
            <a:ext cx="3719448" cy="1159734"/>
            <a:chOff x="628650" y="1028703"/>
            <a:chExt cx="10868025" cy="36002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121EFE9-C02B-DC7E-58CF-A1D4D4A42F15}"/>
                </a:ext>
              </a:extLst>
            </p:cNvPr>
            <p:cNvSpPr/>
            <p:nvPr/>
          </p:nvSpPr>
          <p:spPr>
            <a:xfrm>
              <a:off x="628650" y="1028703"/>
              <a:ext cx="10868025" cy="36002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2E6AC35-05ED-2C88-DBF3-92EA302B68B0}"/>
                </a:ext>
              </a:extLst>
            </p:cNvPr>
            <p:cNvSpPr/>
            <p:nvPr/>
          </p:nvSpPr>
          <p:spPr>
            <a:xfrm>
              <a:off x="5042833" y="1188709"/>
              <a:ext cx="2661092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99A1C0D-FB68-FC9C-BDB1-3C4629D5E9B2}"/>
                </a:ext>
              </a:extLst>
            </p:cNvPr>
            <p:cNvSpPr/>
            <p:nvPr/>
          </p:nvSpPr>
          <p:spPr>
            <a:xfrm>
              <a:off x="6430419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1BBB09-2D1C-771B-843A-98283E88E401}"/>
                </a:ext>
              </a:extLst>
            </p:cNvPr>
            <p:cNvSpPr/>
            <p:nvPr/>
          </p:nvSpPr>
          <p:spPr>
            <a:xfrm>
              <a:off x="5176983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CDF8EB6-4357-E58A-FFAB-51F3961B8D5A}"/>
                </a:ext>
              </a:extLst>
            </p:cNvPr>
            <p:cNvSpPr/>
            <p:nvPr/>
          </p:nvSpPr>
          <p:spPr>
            <a:xfrm>
              <a:off x="3722862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1D5E427-FE71-CF71-D567-25332D4086E3}"/>
                </a:ext>
              </a:extLst>
            </p:cNvPr>
            <p:cNvSpPr/>
            <p:nvPr/>
          </p:nvSpPr>
          <p:spPr>
            <a:xfrm>
              <a:off x="2326663" y="1190534"/>
              <a:ext cx="1147366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480FFB-2DA8-ECE5-2710-F0E3F25549DB}"/>
                </a:ext>
              </a:extLst>
            </p:cNvPr>
            <p:cNvSpPr/>
            <p:nvPr/>
          </p:nvSpPr>
          <p:spPr>
            <a:xfrm>
              <a:off x="959493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5583C68-D46D-23AB-AA58-AE05EDBFEBCA}"/>
                </a:ext>
              </a:extLst>
            </p:cNvPr>
            <p:cNvSpPr/>
            <p:nvPr/>
          </p:nvSpPr>
          <p:spPr>
            <a:xfrm>
              <a:off x="7924190" y="1188709"/>
              <a:ext cx="133515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A9F7FE8-C132-005F-BDBE-200C2475EC7D}"/>
                </a:ext>
              </a:extLst>
            </p:cNvPr>
            <p:cNvSpPr/>
            <p:nvPr/>
          </p:nvSpPr>
          <p:spPr>
            <a:xfrm>
              <a:off x="8035840" y="2815538"/>
              <a:ext cx="1117540" cy="1151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D382E2-48FA-313B-7EA1-9B35ABD0C00F}"/>
                </a:ext>
              </a:extLst>
            </p:cNvPr>
            <p:cNvSpPr/>
            <p:nvPr/>
          </p:nvSpPr>
          <p:spPr>
            <a:xfrm>
              <a:off x="9475770" y="1188709"/>
              <a:ext cx="180698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F45A6E7-0613-99F1-B0A6-B9C7521F2901}"/>
                </a:ext>
              </a:extLst>
            </p:cNvPr>
            <p:cNvSpPr/>
            <p:nvPr/>
          </p:nvSpPr>
          <p:spPr>
            <a:xfrm>
              <a:off x="9606164" y="1509902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A3038CF-0D4B-DB9D-67C5-E453C8C90D03}"/>
                </a:ext>
              </a:extLst>
            </p:cNvPr>
            <p:cNvSpPr/>
            <p:nvPr/>
          </p:nvSpPr>
          <p:spPr>
            <a:xfrm>
              <a:off x="9600963" y="1857123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DF201B3-80E7-4178-70FC-AC3BD29E4EB2}"/>
                </a:ext>
              </a:extLst>
            </p:cNvPr>
            <p:cNvSpPr/>
            <p:nvPr/>
          </p:nvSpPr>
          <p:spPr>
            <a:xfrm>
              <a:off x="9600963" y="2872141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6D79E7E-D8E6-ABD6-1941-AA898EEBE3AB}"/>
                </a:ext>
              </a:extLst>
            </p:cNvPr>
            <p:cNvSpPr/>
            <p:nvPr/>
          </p:nvSpPr>
          <p:spPr>
            <a:xfrm>
              <a:off x="9600963" y="3213196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64383F36-AB57-ED4A-9204-36A6298C0D31}"/>
              </a:ext>
            </a:extLst>
          </p:cNvPr>
          <p:cNvSpPr/>
          <p:nvPr/>
        </p:nvSpPr>
        <p:spPr>
          <a:xfrm>
            <a:off x="4224601" y="2140639"/>
            <a:ext cx="1328193" cy="364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Ticket Management </a:t>
            </a:r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4BC70B-248F-BA35-9D0D-2D95B162947F}"/>
              </a:ext>
            </a:extLst>
          </p:cNvPr>
          <p:cNvSpPr/>
          <p:nvPr/>
        </p:nvSpPr>
        <p:spPr>
          <a:xfrm>
            <a:off x="5622074" y="2140051"/>
            <a:ext cx="2135538" cy="364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Test Execution </a:t>
            </a:r>
          </a:p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9A4B48-300B-929F-63C2-2465ED864293}"/>
              </a:ext>
            </a:extLst>
          </p:cNvPr>
          <p:cNvSpPr/>
          <p:nvPr/>
        </p:nvSpPr>
        <p:spPr>
          <a:xfrm>
            <a:off x="5638989" y="1985890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F8DD970-24E4-1B59-4F53-27259F3C8A3C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DB4DAB8D-A070-A1AB-53D2-8558DF075C7A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7" name="Rechteck: obere Ecken abgeschnitten 26">
                <a:extLst>
                  <a:ext uri="{FF2B5EF4-FFF2-40B4-BE49-F238E27FC236}">
                    <a16:creationId xmlns:a16="http://schemas.microsoft.com/office/drawing/2014/main" id="{48295AE3-B517-C575-1BC5-5173C4C0D6C5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4C925C7-C3CA-0318-0FD9-17F7F568196D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9442AAB-CA95-9C57-42F2-5E0EFA5EAB21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1C50378-E3D1-9723-0729-EB1FBF446BBD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41FA080-7BD1-45C3-BF6C-024D69F71BEF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2" name="Rechteck: obere Ecken abgeschnitten 31">
                <a:extLst>
                  <a:ext uri="{FF2B5EF4-FFF2-40B4-BE49-F238E27FC236}">
                    <a16:creationId xmlns:a16="http://schemas.microsoft.com/office/drawing/2014/main" id="{531F348E-B698-57AF-7ECC-6DC01014FA3B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ECB56FD-D9A8-1FCF-9EBB-8C684493F4C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B2EEC95-70BB-FDAD-2244-2ED81B5F6054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9A0777-350D-0A17-C8D3-B9761954FF3F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BF6E404-39E2-B90B-3C67-4B89C0103A16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7" name="Rechteck: obere Ecken abgeschnitten 36">
                <a:extLst>
                  <a:ext uri="{FF2B5EF4-FFF2-40B4-BE49-F238E27FC236}">
                    <a16:creationId xmlns:a16="http://schemas.microsoft.com/office/drawing/2014/main" id="{D47852D4-D574-D80E-AA09-4CE5A9ED1873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633A5300-872E-D665-0F51-C5D87F94777E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9E086E-0173-B197-FF7C-0BA9A131A465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47FC204-43CA-156C-5754-24885A9D0BC3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B60B074-7F75-8253-7EBE-20E29B137C92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2" name="Rechteck: obere Ecken abgeschnitten 41">
                <a:extLst>
                  <a:ext uri="{FF2B5EF4-FFF2-40B4-BE49-F238E27FC236}">
                    <a16:creationId xmlns:a16="http://schemas.microsoft.com/office/drawing/2014/main" id="{A28B9EEE-6761-3D94-BD18-20720874414D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CE5811D2-0F31-CEE9-2213-F17A3B3B97E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DD89D99-0F7B-BED0-CD58-71BAA964C4EF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74D5DAA7-11D5-20ED-F4E1-115073D76F25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769EB13-E831-377A-14E9-687FE1C6AEAC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6" name="Zylinder 45">
            <a:extLst>
              <a:ext uri="{FF2B5EF4-FFF2-40B4-BE49-F238E27FC236}">
                <a16:creationId xmlns:a16="http://schemas.microsoft.com/office/drawing/2014/main" id="{42437144-2074-E167-B458-ABFFE7C1BDE6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63C7092-5AD9-4803-9E7D-E796E6F964DF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BB597F2-174C-AA10-8F66-FD13B059BA56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359ECEE-D43B-8933-1BB7-397B4E22DC79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839E74C-11D5-E8B4-B4A2-6BEA5F6F1B01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3B1AF80-EDB4-019C-207F-721D4A9DDAB5}"/>
              </a:ext>
            </a:extLst>
          </p:cNvPr>
          <p:cNvGrpSpPr/>
          <p:nvPr/>
        </p:nvGrpSpPr>
        <p:grpSpPr>
          <a:xfrm>
            <a:off x="4240892" y="2903650"/>
            <a:ext cx="348177" cy="437860"/>
            <a:chOff x="5558787" y="575713"/>
            <a:chExt cx="600860" cy="544642"/>
          </a:xfrm>
        </p:grpSpPr>
        <p:sp>
          <p:nvSpPr>
            <p:cNvPr id="56" name="Interaktive Schaltfläche: Dokument 5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36C4FA5-24D5-45FB-B3E9-7FAB37D405B3}"/>
                </a:ext>
              </a:extLst>
            </p:cNvPr>
            <p:cNvSpPr/>
            <p:nvPr/>
          </p:nvSpPr>
          <p:spPr>
            <a:xfrm>
              <a:off x="5558787" y="575713"/>
              <a:ext cx="600860" cy="152661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57" name="Interaktive Schaltfläche: Dokument 5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2B8DF4F-95F8-7F43-0997-6A13566B9064}"/>
                </a:ext>
              </a:extLst>
            </p:cNvPr>
            <p:cNvSpPr/>
            <p:nvPr/>
          </p:nvSpPr>
          <p:spPr>
            <a:xfrm>
              <a:off x="5558787" y="771947"/>
              <a:ext cx="600860" cy="152661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58" name="Interaktive Schaltfläche: Dokument 5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A1FFF9A-4F54-9D6B-B2C3-E0AEAB277176}"/>
                </a:ext>
              </a:extLst>
            </p:cNvPr>
            <p:cNvSpPr/>
            <p:nvPr/>
          </p:nvSpPr>
          <p:spPr>
            <a:xfrm>
              <a:off x="5558787" y="967694"/>
              <a:ext cx="600860" cy="152661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99E87289-68FC-BBC2-B635-4A8F34E09953}"/>
              </a:ext>
            </a:extLst>
          </p:cNvPr>
          <p:cNvGrpSpPr/>
          <p:nvPr/>
        </p:nvGrpSpPr>
        <p:grpSpPr>
          <a:xfrm>
            <a:off x="4250505" y="2957743"/>
            <a:ext cx="328950" cy="330066"/>
            <a:chOff x="4720292" y="2970691"/>
            <a:chExt cx="328950" cy="330066"/>
          </a:xfrm>
        </p:grpSpPr>
        <p:sp>
          <p:nvSpPr>
            <p:cNvPr id="60" name="Interaktive Schaltfläche: Dokument 5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6974B49-236A-8F69-7C2C-3F4A6DB9B5F1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61" name="Interaktive Schaltfläche: Dokument 6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B4ED281-249B-280C-5937-223E412372C4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</p:spTree>
    <p:extLst>
      <p:ext uri="{BB962C8B-B14F-4D97-AF65-F5344CB8AC3E}">
        <p14:creationId xmlns:p14="http://schemas.microsoft.com/office/powerpoint/2010/main" val="40855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047 L 0.03893 -0.00046 " pathEditMode="relative" rAng="0" ptsTypes="AA">
                                      <p:cBhvr>
                                        <p:cTn id="12" dur="1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DF62D7-024B-0517-F782-0778E1019E85}"/>
              </a:ext>
            </a:extLst>
          </p:cNvPr>
          <p:cNvSpPr/>
          <p:nvPr/>
        </p:nvSpPr>
        <p:spPr>
          <a:xfrm>
            <a:off x="6453673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640C55E8-D9EA-AE07-F80C-512DE0FA7A94}"/>
              </a:ext>
            </a:extLst>
          </p:cNvPr>
          <p:cNvSpPr/>
          <p:nvPr/>
        </p:nvSpPr>
        <p:spPr>
          <a:xfrm>
            <a:off x="3961323" y="2088508"/>
            <a:ext cx="4019550" cy="1084710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587E09F-0A2E-F618-432F-91E2EB6573F0}"/>
              </a:ext>
            </a:extLst>
          </p:cNvPr>
          <p:cNvGrpSpPr/>
          <p:nvPr/>
        </p:nvGrpSpPr>
        <p:grpSpPr>
          <a:xfrm>
            <a:off x="4111374" y="2546747"/>
            <a:ext cx="3719448" cy="1159734"/>
            <a:chOff x="628650" y="1028703"/>
            <a:chExt cx="10868025" cy="36002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121EFE9-C02B-DC7E-58CF-A1D4D4A42F15}"/>
                </a:ext>
              </a:extLst>
            </p:cNvPr>
            <p:cNvSpPr/>
            <p:nvPr/>
          </p:nvSpPr>
          <p:spPr>
            <a:xfrm>
              <a:off x="628650" y="1028703"/>
              <a:ext cx="10868025" cy="36002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2E6AC35-05ED-2C88-DBF3-92EA302B68B0}"/>
                </a:ext>
              </a:extLst>
            </p:cNvPr>
            <p:cNvSpPr/>
            <p:nvPr/>
          </p:nvSpPr>
          <p:spPr>
            <a:xfrm>
              <a:off x="5042833" y="1188709"/>
              <a:ext cx="2661092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99A1C0D-FB68-FC9C-BDB1-3C4629D5E9B2}"/>
                </a:ext>
              </a:extLst>
            </p:cNvPr>
            <p:cNvSpPr/>
            <p:nvPr/>
          </p:nvSpPr>
          <p:spPr>
            <a:xfrm>
              <a:off x="6430419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1BBB09-2D1C-771B-843A-98283E88E401}"/>
                </a:ext>
              </a:extLst>
            </p:cNvPr>
            <p:cNvSpPr/>
            <p:nvPr/>
          </p:nvSpPr>
          <p:spPr>
            <a:xfrm>
              <a:off x="5176983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CDF8EB6-4357-E58A-FFAB-51F3961B8D5A}"/>
                </a:ext>
              </a:extLst>
            </p:cNvPr>
            <p:cNvSpPr/>
            <p:nvPr/>
          </p:nvSpPr>
          <p:spPr>
            <a:xfrm>
              <a:off x="3722862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1D5E427-FE71-CF71-D567-25332D4086E3}"/>
                </a:ext>
              </a:extLst>
            </p:cNvPr>
            <p:cNvSpPr/>
            <p:nvPr/>
          </p:nvSpPr>
          <p:spPr>
            <a:xfrm>
              <a:off x="2326663" y="1190534"/>
              <a:ext cx="1147366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480FFB-2DA8-ECE5-2710-F0E3F25549DB}"/>
                </a:ext>
              </a:extLst>
            </p:cNvPr>
            <p:cNvSpPr/>
            <p:nvPr/>
          </p:nvSpPr>
          <p:spPr>
            <a:xfrm>
              <a:off x="959493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5583C68-D46D-23AB-AA58-AE05EDBFEBCA}"/>
                </a:ext>
              </a:extLst>
            </p:cNvPr>
            <p:cNvSpPr/>
            <p:nvPr/>
          </p:nvSpPr>
          <p:spPr>
            <a:xfrm>
              <a:off x="7924190" y="1188709"/>
              <a:ext cx="133515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A9F7FE8-C132-005F-BDBE-200C2475EC7D}"/>
                </a:ext>
              </a:extLst>
            </p:cNvPr>
            <p:cNvSpPr/>
            <p:nvPr/>
          </p:nvSpPr>
          <p:spPr>
            <a:xfrm>
              <a:off x="8035840" y="2815538"/>
              <a:ext cx="1117540" cy="1151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D382E2-48FA-313B-7EA1-9B35ABD0C00F}"/>
                </a:ext>
              </a:extLst>
            </p:cNvPr>
            <p:cNvSpPr/>
            <p:nvPr/>
          </p:nvSpPr>
          <p:spPr>
            <a:xfrm>
              <a:off x="9475770" y="1188709"/>
              <a:ext cx="180698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F45A6E7-0613-99F1-B0A6-B9C7521F2901}"/>
                </a:ext>
              </a:extLst>
            </p:cNvPr>
            <p:cNvSpPr/>
            <p:nvPr/>
          </p:nvSpPr>
          <p:spPr>
            <a:xfrm>
              <a:off x="9606164" y="1509902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A3038CF-0D4B-DB9D-67C5-E453C8C90D03}"/>
                </a:ext>
              </a:extLst>
            </p:cNvPr>
            <p:cNvSpPr/>
            <p:nvPr/>
          </p:nvSpPr>
          <p:spPr>
            <a:xfrm>
              <a:off x="9600963" y="1857123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DF201B3-80E7-4178-70FC-AC3BD29E4EB2}"/>
                </a:ext>
              </a:extLst>
            </p:cNvPr>
            <p:cNvSpPr/>
            <p:nvPr/>
          </p:nvSpPr>
          <p:spPr>
            <a:xfrm>
              <a:off x="9600963" y="2872141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6D79E7E-D8E6-ABD6-1941-AA898EEBE3AB}"/>
                </a:ext>
              </a:extLst>
            </p:cNvPr>
            <p:cNvSpPr/>
            <p:nvPr/>
          </p:nvSpPr>
          <p:spPr>
            <a:xfrm>
              <a:off x="9600963" y="3213196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64383F36-AB57-ED4A-9204-36A6298C0D31}"/>
              </a:ext>
            </a:extLst>
          </p:cNvPr>
          <p:cNvSpPr/>
          <p:nvPr/>
        </p:nvSpPr>
        <p:spPr>
          <a:xfrm>
            <a:off x="4224601" y="2140639"/>
            <a:ext cx="1328193" cy="364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Ticket Management </a:t>
            </a:r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4BC70B-248F-BA35-9D0D-2D95B162947F}"/>
              </a:ext>
            </a:extLst>
          </p:cNvPr>
          <p:cNvSpPr/>
          <p:nvPr/>
        </p:nvSpPr>
        <p:spPr>
          <a:xfrm>
            <a:off x="5622074" y="2140051"/>
            <a:ext cx="2135538" cy="364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Test Execution </a:t>
            </a:r>
          </a:p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9A4B48-300B-929F-63C2-2465ED864293}"/>
              </a:ext>
            </a:extLst>
          </p:cNvPr>
          <p:cNvSpPr/>
          <p:nvPr/>
        </p:nvSpPr>
        <p:spPr>
          <a:xfrm>
            <a:off x="5638989" y="1985890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F8DD970-24E4-1B59-4F53-27259F3C8A3C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DB4DAB8D-A070-A1AB-53D2-8558DF075C7A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7" name="Rechteck: obere Ecken abgeschnitten 26">
                <a:extLst>
                  <a:ext uri="{FF2B5EF4-FFF2-40B4-BE49-F238E27FC236}">
                    <a16:creationId xmlns:a16="http://schemas.microsoft.com/office/drawing/2014/main" id="{48295AE3-B517-C575-1BC5-5173C4C0D6C5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4C925C7-C3CA-0318-0FD9-17F7F568196D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9442AAB-CA95-9C57-42F2-5E0EFA5EAB21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1C50378-E3D1-9723-0729-EB1FBF446BBD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41FA080-7BD1-45C3-BF6C-024D69F71BEF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2" name="Rechteck: obere Ecken abgeschnitten 31">
                <a:extLst>
                  <a:ext uri="{FF2B5EF4-FFF2-40B4-BE49-F238E27FC236}">
                    <a16:creationId xmlns:a16="http://schemas.microsoft.com/office/drawing/2014/main" id="{531F348E-B698-57AF-7ECC-6DC01014FA3B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ECB56FD-D9A8-1FCF-9EBB-8C684493F4C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B2EEC95-70BB-FDAD-2244-2ED81B5F6054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9A0777-350D-0A17-C8D3-B9761954FF3F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BF6E404-39E2-B90B-3C67-4B89C0103A16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7" name="Rechteck: obere Ecken abgeschnitten 36">
                <a:extLst>
                  <a:ext uri="{FF2B5EF4-FFF2-40B4-BE49-F238E27FC236}">
                    <a16:creationId xmlns:a16="http://schemas.microsoft.com/office/drawing/2014/main" id="{D47852D4-D574-D80E-AA09-4CE5A9ED1873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633A5300-872E-D665-0F51-C5D87F94777E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9E086E-0173-B197-FF7C-0BA9A131A465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47FC204-43CA-156C-5754-24885A9D0BC3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B60B074-7F75-8253-7EBE-20E29B137C92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2" name="Rechteck: obere Ecken abgeschnitten 41">
                <a:extLst>
                  <a:ext uri="{FF2B5EF4-FFF2-40B4-BE49-F238E27FC236}">
                    <a16:creationId xmlns:a16="http://schemas.microsoft.com/office/drawing/2014/main" id="{A28B9EEE-6761-3D94-BD18-20720874414D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CE5811D2-0F31-CEE9-2213-F17A3B3B97E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DD89D99-0F7B-BED0-CD58-71BAA964C4EF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74D5DAA7-11D5-20ED-F4E1-115073D76F25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769EB13-E831-377A-14E9-687FE1C6AEAC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6" name="Zylinder 45">
            <a:extLst>
              <a:ext uri="{FF2B5EF4-FFF2-40B4-BE49-F238E27FC236}">
                <a16:creationId xmlns:a16="http://schemas.microsoft.com/office/drawing/2014/main" id="{42437144-2074-E167-B458-ABFFE7C1BDE6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63C7092-5AD9-4803-9E7D-E796E6F964DF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BB597F2-174C-AA10-8F66-FD13B059BA56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359ECEE-D43B-8933-1BB7-397B4E22DC79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839E74C-11D5-E8B4-B4A2-6BEA5F6F1B01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99E87289-68FC-BBC2-B635-4A8F34E09953}"/>
              </a:ext>
            </a:extLst>
          </p:cNvPr>
          <p:cNvGrpSpPr/>
          <p:nvPr/>
        </p:nvGrpSpPr>
        <p:grpSpPr>
          <a:xfrm>
            <a:off x="4728617" y="2949545"/>
            <a:ext cx="328950" cy="330066"/>
            <a:chOff x="4720292" y="2970691"/>
            <a:chExt cx="328950" cy="330066"/>
          </a:xfrm>
        </p:grpSpPr>
        <p:sp>
          <p:nvSpPr>
            <p:cNvPr id="60" name="Interaktive Schaltfläche: Dokument 5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6974B49-236A-8F69-7C2C-3F4A6DB9B5F1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61" name="Interaktive Schaltfläche: Dokument 6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B4ED281-249B-280C-5937-223E412372C4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</p:spTree>
    <p:extLst>
      <p:ext uri="{BB962C8B-B14F-4D97-AF65-F5344CB8AC3E}">
        <p14:creationId xmlns:p14="http://schemas.microsoft.com/office/powerpoint/2010/main" val="7726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03959 0.00092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DF62D7-024B-0517-F782-0778E1019E85}"/>
              </a:ext>
            </a:extLst>
          </p:cNvPr>
          <p:cNvSpPr/>
          <p:nvPr/>
        </p:nvSpPr>
        <p:spPr>
          <a:xfrm>
            <a:off x="6453673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640C55E8-D9EA-AE07-F80C-512DE0FA7A94}"/>
              </a:ext>
            </a:extLst>
          </p:cNvPr>
          <p:cNvSpPr/>
          <p:nvPr/>
        </p:nvSpPr>
        <p:spPr>
          <a:xfrm>
            <a:off x="3961323" y="2088508"/>
            <a:ext cx="4019550" cy="1084710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587E09F-0A2E-F618-432F-91E2EB6573F0}"/>
              </a:ext>
            </a:extLst>
          </p:cNvPr>
          <p:cNvGrpSpPr/>
          <p:nvPr/>
        </p:nvGrpSpPr>
        <p:grpSpPr>
          <a:xfrm>
            <a:off x="4111374" y="2546747"/>
            <a:ext cx="3719448" cy="1159734"/>
            <a:chOff x="628650" y="1028703"/>
            <a:chExt cx="10868025" cy="36002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121EFE9-C02B-DC7E-58CF-A1D4D4A42F15}"/>
                </a:ext>
              </a:extLst>
            </p:cNvPr>
            <p:cNvSpPr/>
            <p:nvPr/>
          </p:nvSpPr>
          <p:spPr>
            <a:xfrm>
              <a:off x="628650" y="1028703"/>
              <a:ext cx="10868025" cy="36002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2E6AC35-05ED-2C88-DBF3-92EA302B68B0}"/>
                </a:ext>
              </a:extLst>
            </p:cNvPr>
            <p:cNvSpPr/>
            <p:nvPr/>
          </p:nvSpPr>
          <p:spPr>
            <a:xfrm>
              <a:off x="5042833" y="1188709"/>
              <a:ext cx="2661092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99A1C0D-FB68-FC9C-BDB1-3C4629D5E9B2}"/>
                </a:ext>
              </a:extLst>
            </p:cNvPr>
            <p:cNvSpPr/>
            <p:nvPr/>
          </p:nvSpPr>
          <p:spPr>
            <a:xfrm>
              <a:off x="6430419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1BBB09-2D1C-771B-843A-98283E88E401}"/>
                </a:ext>
              </a:extLst>
            </p:cNvPr>
            <p:cNvSpPr/>
            <p:nvPr/>
          </p:nvSpPr>
          <p:spPr>
            <a:xfrm>
              <a:off x="5176983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CDF8EB6-4357-E58A-FFAB-51F3961B8D5A}"/>
                </a:ext>
              </a:extLst>
            </p:cNvPr>
            <p:cNvSpPr/>
            <p:nvPr/>
          </p:nvSpPr>
          <p:spPr>
            <a:xfrm>
              <a:off x="3722862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1D5E427-FE71-CF71-D567-25332D4086E3}"/>
                </a:ext>
              </a:extLst>
            </p:cNvPr>
            <p:cNvSpPr/>
            <p:nvPr/>
          </p:nvSpPr>
          <p:spPr>
            <a:xfrm>
              <a:off x="2326663" y="1190534"/>
              <a:ext cx="1147366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480FFB-2DA8-ECE5-2710-F0E3F25549DB}"/>
                </a:ext>
              </a:extLst>
            </p:cNvPr>
            <p:cNvSpPr/>
            <p:nvPr/>
          </p:nvSpPr>
          <p:spPr>
            <a:xfrm>
              <a:off x="959493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5583C68-D46D-23AB-AA58-AE05EDBFEBCA}"/>
                </a:ext>
              </a:extLst>
            </p:cNvPr>
            <p:cNvSpPr/>
            <p:nvPr/>
          </p:nvSpPr>
          <p:spPr>
            <a:xfrm>
              <a:off x="7924190" y="1188709"/>
              <a:ext cx="133515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A9F7FE8-C132-005F-BDBE-200C2475EC7D}"/>
                </a:ext>
              </a:extLst>
            </p:cNvPr>
            <p:cNvSpPr/>
            <p:nvPr/>
          </p:nvSpPr>
          <p:spPr>
            <a:xfrm>
              <a:off x="8035840" y="2815538"/>
              <a:ext cx="1117540" cy="1151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D382E2-48FA-313B-7EA1-9B35ABD0C00F}"/>
                </a:ext>
              </a:extLst>
            </p:cNvPr>
            <p:cNvSpPr/>
            <p:nvPr/>
          </p:nvSpPr>
          <p:spPr>
            <a:xfrm>
              <a:off x="9475770" y="1188709"/>
              <a:ext cx="180698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F45A6E7-0613-99F1-B0A6-B9C7521F2901}"/>
                </a:ext>
              </a:extLst>
            </p:cNvPr>
            <p:cNvSpPr/>
            <p:nvPr/>
          </p:nvSpPr>
          <p:spPr>
            <a:xfrm>
              <a:off x="9606164" y="1509902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A3038CF-0D4B-DB9D-67C5-E453C8C90D03}"/>
                </a:ext>
              </a:extLst>
            </p:cNvPr>
            <p:cNvSpPr/>
            <p:nvPr/>
          </p:nvSpPr>
          <p:spPr>
            <a:xfrm>
              <a:off x="9600963" y="1857123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DF201B3-80E7-4178-70FC-AC3BD29E4EB2}"/>
                </a:ext>
              </a:extLst>
            </p:cNvPr>
            <p:cNvSpPr/>
            <p:nvPr/>
          </p:nvSpPr>
          <p:spPr>
            <a:xfrm>
              <a:off x="9600963" y="2872141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6D79E7E-D8E6-ABD6-1941-AA898EEBE3AB}"/>
                </a:ext>
              </a:extLst>
            </p:cNvPr>
            <p:cNvSpPr/>
            <p:nvPr/>
          </p:nvSpPr>
          <p:spPr>
            <a:xfrm>
              <a:off x="9600963" y="3213196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64383F36-AB57-ED4A-9204-36A6298C0D31}"/>
              </a:ext>
            </a:extLst>
          </p:cNvPr>
          <p:cNvSpPr/>
          <p:nvPr/>
        </p:nvSpPr>
        <p:spPr>
          <a:xfrm>
            <a:off x="4224601" y="2140639"/>
            <a:ext cx="1328193" cy="364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Ticket Management </a:t>
            </a:r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4BC70B-248F-BA35-9D0D-2D95B162947F}"/>
              </a:ext>
            </a:extLst>
          </p:cNvPr>
          <p:cNvSpPr/>
          <p:nvPr/>
        </p:nvSpPr>
        <p:spPr>
          <a:xfrm>
            <a:off x="5622074" y="2140051"/>
            <a:ext cx="2135538" cy="364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Test Execution </a:t>
            </a:r>
          </a:p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9A4B48-300B-929F-63C2-2465ED864293}"/>
              </a:ext>
            </a:extLst>
          </p:cNvPr>
          <p:cNvSpPr/>
          <p:nvPr/>
        </p:nvSpPr>
        <p:spPr>
          <a:xfrm>
            <a:off x="5638989" y="1985890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F8DD970-24E4-1B59-4F53-27259F3C8A3C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DB4DAB8D-A070-A1AB-53D2-8558DF075C7A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7" name="Rechteck: obere Ecken abgeschnitten 26">
                <a:extLst>
                  <a:ext uri="{FF2B5EF4-FFF2-40B4-BE49-F238E27FC236}">
                    <a16:creationId xmlns:a16="http://schemas.microsoft.com/office/drawing/2014/main" id="{48295AE3-B517-C575-1BC5-5173C4C0D6C5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4C925C7-C3CA-0318-0FD9-17F7F568196D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9442AAB-CA95-9C57-42F2-5E0EFA5EAB21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1C50378-E3D1-9723-0729-EB1FBF446BBD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41FA080-7BD1-45C3-BF6C-024D69F71BEF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2" name="Rechteck: obere Ecken abgeschnitten 31">
                <a:extLst>
                  <a:ext uri="{FF2B5EF4-FFF2-40B4-BE49-F238E27FC236}">
                    <a16:creationId xmlns:a16="http://schemas.microsoft.com/office/drawing/2014/main" id="{531F348E-B698-57AF-7ECC-6DC01014FA3B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ECB56FD-D9A8-1FCF-9EBB-8C684493F4C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B2EEC95-70BB-FDAD-2244-2ED81B5F6054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9A0777-350D-0A17-C8D3-B9761954FF3F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BF6E404-39E2-B90B-3C67-4B89C0103A16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7" name="Rechteck: obere Ecken abgeschnitten 36">
                <a:extLst>
                  <a:ext uri="{FF2B5EF4-FFF2-40B4-BE49-F238E27FC236}">
                    <a16:creationId xmlns:a16="http://schemas.microsoft.com/office/drawing/2014/main" id="{D47852D4-D574-D80E-AA09-4CE5A9ED1873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633A5300-872E-D665-0F51-C5D87F94777E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9E086E-0173-B197-FF7C-0BA9A131A465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47FC204-43CA-156C-5754-24885A9D0BC3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B60B074-7F75-8253-7EBE-20E29B137C92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2" name="Rechteck: obere Ecken abgeschnitten 41">
                <a:extLst>
                  <a:ext uri="{FF2B5EF4-FFF2-40B4-BE49-F238E27FC236}">
                    <a16:creationId xmlns:a16="http://schemas.microsoft.com/office/drawing/2014/main" id="{A28B9EEE-6761-3D94-BD18-20720874414D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CE5811D2-0F31-CEE9-2213-F17A3B3B97EF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DD89D99-0F7B-BED0-CD58-71BAA964C4EF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74D5DAA7-11D5-20ED-F4E1-115073D76F25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769EB13-E831-377A-14E9-687FE1C6AEAC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6" name="Zylinder 45">
            <a:extLst>
              <a:ext uri="{FF2B5EF4-FFF2-40B4-BE49-F238E27FC236}">
                <a16:creationId xmlns:a16="http://schemas.microsoft.com/office/drawing/2014/main" id="{42437144-2074-E167-B458-ABFFE7C1BDE6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63C7092-5AD9-4803-9E7D-E796E6F964DF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BB597F2-174C-AA10-8F66-FD13B059BA56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359ECEE-D43B-8933-1BB7-397B4E22DC79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839E74C-11D5-E8B4-B4A2-6BEA5F6F1B01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629CC05-755B-AE93-4B57-F561413CCFFA}"/>
              </a:ext>
            </a:extLst>
          </p:cNvPr>
          <p:cNvGrpSpPr/>
          <p:nvPr/>
        </p:nvGrpSpPr>
        <p:grpSpPr>
          <a:xfrm>
            <a:off x="5192007" y="2940300"/>
            <a:ext cx="328950" cy="330066"/>
            <a:chOff x="4720292" y="2970691"/>
            <a:chExt cx="328950" cy="330066"/>
          </a:xfrm>
        </p:grpSpPr>
        <p:sp>
          <p:nvSpPr>
            <p:cNvPr id="51" name="Interaktive Schaltfläche: Dokument 5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7C25428D-342D-4F90-24E8-A45F25EF81DD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52" name="Interaktive Schaltfläche: Dokument 5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42A1A99-FE57-5CD3-5B79-02DBECE92FF7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</p:spTree>
    <p:extLst>
      <p:ext uri="{BB962C8B-B14F-4D97-AF65-F5344CB8AC3E}">
        <p14:creationId xmlns:p14="http://schemas.microsoft.com/office/powerpoint/2010/main" val="9244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875 L -0.00078 0.01898 C 0.00013 0.0743 -0.00013 0.04467 -0.00117 0.1456 C -0.00117 0.15393 -0.00065 0.15717 -0.00234 0.16319 C -0.0026 0.16435 -0.00312 0.16551 -0.00351 0.16666 L -0.0539 0.16504 L -0.13984 0.16597 C -0.14375 0.16597 -0.14752 0.16666 -0.15143 0.16666 C -0.16263 0.16666 -0.19192 0.16551 -0.20494 0.16504 C -0.20599 0.14375 -0.20599 0.15278 -0.20534 0.13032 C -0.20508 0.11759 -0.2056 0.12176 -0.20455 0.11504 C -0.20442 0.11134 -0.20442 0.10764 -0.20416 0.10393 C -0.20416 0.10116 -0.2039 0.09861 -0.20377 0.0956 C -0.20377 0.07778 -0.20377 0.05949 -0.20377 0.04143 L -0.20377 0.04166 L -0.20377 0.04143 " pathEditMode="relative" rAng="0" ptsTypes="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E5D90D70-DADA-71F5-F551-97BCFC7FEA9E}"/>
              </a:ext>
            </a:extLst>
          </p:cNvPr>
          <p:cNvSpPr/>
          <p:nvPr/>
        </p:nvSpPr>
        <p:spPr>
          <a:xfrm>
            <a:off x="6453673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4" name="Rechteck: obere Ecken abgeschnitten 53">
            <a:extLst>
              <a:ext uri="{FF2B5EF4-FFF2-40B4-BE49-F238E27FC236}">
                <a16:creationId xmlns:a16="http://schemas.microsoft.com/office/drawing/2014/main" id="{F0149026-C02C-6930-B9ED-BC12D159FA62}"/>
              </a:ext>
            </a:extLst>
          </p:cNvPr>
          <p:cNvSpPr/>
          <p:nvPr/>
        </p:nvSpPr>
        <p:spPr>
          <a:xfrm>
            <a:off x="3961323" y="2088508"/>
            <a:ext cx="4019550" cy="1084710"/>
          </a:xfrm>
          <a:prstGeom prst="snip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D42DA6D-FF4E-2153-D10E-4E4DC7DC2D86}"/>
              </a:ext>
            </a:extLst>
          </p:cNvPr>
          <p:cNvGrpSpPr/>
          <p:nvPr/>
        </p:nvGrpSpPr>
        <p:grpSpPr>
          <a:xfrm>
            <a:off x="4111374" y="2547662"/>
            <a:ext cx="3719448" cy="1159734"/>
            <a:chOff x="628650" y="1028703"/>
            <a:chExt cx="10868025" cy="3600250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2B42B13F-034F-D47B-964E-D4CDDD484637}"/>
                </a:ext>
              </a:extLst>
            </p:cNvPr>
            <p:cNvSpPr/>
            <p:nvPr/>
          </p:nvSpPr>
          <p:spPr>
            <a:xfrm>
              <a:off x="628650" y="1028703"/>
              <a:ext cx="10868025" cy="36002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6CDB9B32-D7CE-E752-A8E2-FFBA82C8BA40}"/>
                </a:ext>
              </a:extLst>
            </p:cNvPr>
            <p:cNvSpPr/>
            <p:nvPr/>
          </p:nvSpPr>
          <p:spPr>
            <a:xfrm>
              <a:off x="5042833" y="1188709"/>
              <a:ext cx="2661092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F285465-EEF1-A82C-314C-6F799C88E777}"/>
                </a:ext>
              </a:extLst>
            </p:cNvPr>
            <p:cNvSpPr/>
            <p:nvPr/>
          </p:nvSpPr>
          <p:spPr>
            <a:xfrm>
              <a:off x="6430419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74214F1-CCC3-69D4-2CC5-40BC353B1D44}"/>
                </a:ext>
              </a:extLst>
            </p:cNvPr>
            <p:cNvSpPr/>
            <p:nvPr/>
          </p:nvSpPr>
          <p:spPr>
            <a:xfrm>
              <a:off x="5176983" y="1567669"/>
              <a:ext cx="1117539" cy="26039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9B4AA2C-FC7E-11E4-3968-F41C68B2EF20}"/>
                </a:ext>
              </a:extLst>
            </p:cNvPr>
            <p:cNvSpPr/>
            <p:nvPr/>
          </p:nvSpPr>
          <p:spPr>
            <a:xfrm>
              <a:off x="3722862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ABD8B40-018C-FB0C-68FB-08D00B784370}"/>
                </a:ext>
              </a:extLst>
            </p:cNvPr>
            <p:cNvSpPr/>
            <p:nvPr/>
          </p:nvSpPr>
          <p:spPr>
            <a:xfrm>
              <a:off x="2326663" y="1190534"/>
              <a:ext cx="1147366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E4CCA28-1772-8622-A15D-DE1C884D1A4B}"/>
                </a:ext>
              </a:extLst>
            </p:cNvPr>
            <p:cNvSpPr/>
            <p:nvPr/>
          </p:nvSpPr>
          <p:spPr>
            <a:xfrm>
              <a:off x="959493" y="1190534"/>
              <a:ext cx="1117539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D8BCB43-6922-4BE1-CABC-2CAEFE17FCDE}"/>
                </a:ext>
              </a:extLst>
            </p:cNvPr>
            <p:cNvSpPr/>
            <p:nvPr/>
          </p:nvSpPr>
          <p:spPr>
            <a:xfrm>
              <a:off x="7924190" y="1188709"/>
              <a:ext cx="133515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DFC1A94-7EF3-2824-5077-8AF4900FFF43}"/>
                </a:ext>
              </a:extLst>
            </p:cNvPr>
            <p:cNvSpPr/>
            <p:nvPr/>
          </p:nvSpPr>
          <p:spPr>
            <a:xfrm>
              <a:off x="8035840" y="2815538"/>
              <a:ext cx="1117540" cy="1151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56CD305C-A5E9-65A8-31C6-8C4FCEE889A3}"/>
                </a:ext>
              </a:extLst>
            </p:cNvPr>
            <p:cNvSpPr/>
            <p:nvPr/>
          </p:nvSpPr>
          <p:spPr>
            <a:xfrm>
              <a:off x="9475770" y="1188709"/>
              <a:ext cx="1806987" cy="3205513"/>
            </a:xfrm>
            <a:prstGeom prst="rect">
              <a:avLst/>
            </a:prstGeom>
            <a:solidFill>
              <a:srgbClr val="295475"/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200" dirty="0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FDBDA3B-E5F9-D0EF-66B1-0DE9427E0412}"/>
                </a:ext>
              </a:extLst>
            </p:cNvPr>
            <p:cNvSpPr/>
            <p:nvPr/>
          </p:nvSpPr>
          <p:spPr>
            <a:xfrm>
              <a:off x="9606164" y="1509902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BF581C37-1C24-2112-27EC-46844EF7F18E}"/>
                </a:ext>
              </a:extLst>
            </p:cNvPr>
            <p:cNvSpPr/>
            <p:nvPr/>
          </p:nvSpPr>
          <p:spPr>
            <a:xfrm>
              <a:off x="9600963" y="1857123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CECC4C73-61D3-3662-8D0F-735298D1A235}"/>
                </a:ext>
              </a:extLst>
            </p:cNvPr>
            <p:cNvSpPr/>
            <p:nvPr/>
          </p:nvSpPr>
          <p:spPr>
            <a:xfrm>
              <a:off x="9600963" y="2872141"/>
              <a:ext cx="1546199" cy="352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81E2369F-4B7B-03D9-BBE6-429E836E1141}"/>
                </a:ext>
              </a:extLst>
            </p:cNvPr>
            <p:cNvSpPr/>
            <p:nvPr/>
          </p:nvSpPr>
          <p:spPr>
            <a:xfrm>
              <a:off x="9600963" y="3213196"/>
              <a:ext cx="1552535" cy="9584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8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Rechteck 69">
            <a:extLst>
              <a:ext uri="{FF2B5EF4-FFF2-40B4-BE49-F238E27FC236}">
                <a16:creationId xmlns:a16="http://schemas.microsoft.com/office/drawing/2014/main" id="{AC704AD8-B2E7-AC51-906B-F81A2BC8F51F}"/>
              </a:ext>
            </a:extLst>
          </p:cNvPr>
          <p:cNvSpPr/>
          <p:nvPr/>
        </p:nvSpPr>
        <p:spPr>
          <a:xfrm>
            <a:off x="4224601" y="2140639"/>
            <a:ext cx="1328193" cy="364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Ticket Management </a:t>
            </a:r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8A1E968-57BB-C333-7D57-1EF67D374A12}"/>
              </a:ext>
            </a:extLst>
          </p:cNvPr>
          <p:cNvSpPr/>
          <p:nvPr/>
        </p:nvSpPr>
        <p:spPr>
          <a:xfrm>
            <a:off x="5622074" y="2140051"/>
            <a:ext cx="2135538" cy="364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8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Test Execution </a:t>
            </a:r>
          </a:p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Submodel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CB56190-22A1-AF02-F6F9-CC32F5E399DE}"/>
              </a:ext>
            </a:extLst>
          </p:cNvPr>
          <p:cNvSpPr/>
          <p:nvPr/>
        </p:nvSpPr>
        <p:spPr>
          <a:xfrm>
            <a:off x="5638989" y="1985890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REST</a:t>
            </a:r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9E66CBCE-330E-EBE1-D447-E855A6D228AC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5F9F0CB-9854-EFA4-C01A-69DA62958211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76" name="Rechteck: obere Ecken abgeschnitten 75">
                <a:extLst>
                  <a:ext uri="{FF2B5EF4-FFF2-40B4-BE49-F238E27FC236}">
                    <a16:creationId xmlns:a16="http://schemas.microsoft.com/office/drawing/2014/main" id="{16D9CC16-CC91-30C0-D40D-3C39622E0428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8AB9272F-2C44-C242-B56F-4BA5D2E34BB9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07B6B19-FDA4-DBBD-4CE5-257E90D71F70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061BE37-81FF-CC37-6E53-9913F9591817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55384AE3-5DB1-665D-1569-D5AA222C8D20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81" name="Rechteck: obere Ecken abgeschnitten 80">
                <a:extLst>
                  <a:ext uri="{FF2B5EF4-FFF2-40B4-BE49-F238E27FC236}">
                    <a16:creationId xmlns:a16="http://schemas.microsoft.com/office/drawing/2014/main" id="{0C62F3FD-CCC8-1C80-DC2D-42F32F967D02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90669700-BC2E-B7A0-08CE-83AF3963325C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A5C1913-8453-7731-A614-6DCF431C6113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2DCE05A-9689-9357-8DD8-6A47CF5C0CE1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7F8439C1-829B-B7A8-D544-A5A3575C1880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86" name="Rechteck: obere Ecken abgeschnitten 85">
                <a:extLst>
                  <a:ext uri="{FF2B5EF4-FFF2-40B4-BE49-F238E27FC236}">
                    <a16:creationId xmlns:a16="http://schemas.microsoft.com/office/drawing/2014/main" id="{4AA37781-7EF4-39D4-7AA2-3B80ECBF93A4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1600771E-B1A3-598F-9B23-59922C17271C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317C6F02-E9CB-F97C-D1C0-7E3D8611FB11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EE489C6C-FB48-8CC0-9882-F20965381E1D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11607366-E1ED-F466-F905-ADD34E4AC609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91" name="Rechteck: obere Ecken abgeschnitten 90">
                <a:extLst>
                  <a:ext uri="{FF2B5EF4-FFF2-40B4-BE49-F238E27FC236}">
                    <a16:creationId xmlns:a16="http://schemas.microsoft.com/office/drawing/2014/main" id="{0C2A3275-1F06-C795-6195-8DE05B9636F9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09217CEB-1AD4-6C92-6F44-81B8BB25205A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E60A25-F512-19A6-4D5B-4B361B7CF879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16807B68-61B4-FA78-244E-E08D757987F6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4DE4051B-4A35-8463-0BFC-93E3219F3C2A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5" name="Zylinder 94">
            <a:extLst>
              <a:ext uri="{FF2B5EF4-FFF2-40B4-BE49-F238E27FC236}">
                <a16:creationId xmlns:a16="http://schemas.microsoft.com/office/drawing/2014/main" id="{806633BF-7531-81D6-24D7-CB4A314D7E4E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B37982-83E3-1518-BBA9-3928ACE563B5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3E5F7ACE-243D-FD8F-0869-9F753D1CB905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62C8AA2-0489-C874-3F7A-B211E3251A0A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F3A7163E-2E55-0D24-AB87-15C9F6DC9D7B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D3706BC8-CC4E-1CE0-BA49-8543F475B59E}"/>
              </a:ext>
            </a:extLst>
          </p:cNvPr>
          <p:cNvGrpSpPr/>
          <p:nvPr/>
        </p:nvGrpSpPr>
        <p:grpSpPr>
          <a:xfrm>
            <a:off x="2716241" y="3225808"/>
            <a:ext cx="328950" cy="330066"/>
            <a:chOff x="4720292" y="2970691"/>
            <a:chExt cx="328950" cy="330066"/>
          </a:xfrm>
        </p:grpSpPr>
        <p:sp>
          <p:nvSpPr>
            <p:cNvPr id="101" name="Interaktive Schaltfläche: Dokument 10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7775856-0C72-7001-3221-BCC7FC8620A6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02" name="Interaktive Schaltfläche: Dokument 10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CC7EE0E-C284-C558-FFB6-EBF9075C90A4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</p:spTree>
    <p:extLst>
      <p:ext uri="{BB962C8B-B14F-4D97-AF65-F5344CB8AC3E}">
        <p14:creationId xmlns:p14="http://schemas.microsoft.com/office/powerpoint/2010/main" val="8124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E1C393F-6467-AA34-D71C-1880DC5F18FA}"/>
              </a:ext>
            </a:extLst>
          </p:cNvPr>
          <p:cNvGrpSpPr/>
          <p:nvPr/>
        </p:nvGrpSpPr>
        <p:grpSpPr>
          <a:xfrm>
            <a:off x="3961323" y="1985890"/>
            <a:ext cx="4019550" cy="1821489"/>
            <a:chOff x="1695450" y="831008"/>
            <a:chExt cx="8420100" cy="416540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1906682-913A-D05D-BAC9-C6D2E281186F}"/>
                </a:ext>
              </a:extLst>
            </p:cNvPr>
            <p:cNvSpPr/>
            <p:nvPr/>
          </p:nvSpPr>
          <p:spPr>
            <a:xfrm>
              <a:off x="6916392" y="4767765"/>
              <a:ext cx="853647" cy="22864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FCC9FCA-B847-721F-A851-787197C6C154}"/>
                </a:ext>
              </a:extLst>
            </p:cNvPr>
            <p:cNvGrpSpPr/>
            <p:nvPr/>
          </p:nvGrpSpPr>
          <p:grpSpPr>
            <a:xfrm>
              <a:off x="1695450" y="831008"/>
              <a:ext cx="8420100" cy="3936760"/>
              <a:chOff x="1695450" y="831008"/>
              <a:chExt cx="8420100" cy="393676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0E1411F0-1154-52F2-7274-56DFA89DD691}"/>
                  </a:ext>
                </a:extLst>
              </p:cNvPr>
              <p:cNvGrpSpPr/>
              <p:nvPr/>
            </p:nvGrpSpPr>
            <p:grpSpPr>
              <a:xfrm>
                <a:off x="1695450" y="1065676"/>
                <a:ext cx="8420100" cy="3702092"/>
                <a:chOff x="1685925" y="674028"/>
                <a:chExt cx="8420100" cy="3702092"/>
              </a:xfrm>
            </p:grpSpPr>
            <p:sp>
              <p:nvSpPr>
                <p:cNvPr id="8" name="Rechteck: obere Ecken abgeschnitten 7">
                  <a:extLst>
                    <a:ext uri="{FF2B5EF4-FFF2-40B4-BE49-F238E27FC236}">
                      <a16:creationId xmlns:a16="http://schemas.microsoft.com/office/drawing/2014/main" id="{570B9F2A-28B3-DA0A-F6BD-B62B73A0AFCB}"/>
                    </a:ext>
                  </a:extLst>
                </p:cNvPr>
                <p:cNvSpPr/>
                <p:nvPr/>
              </p:nvSpPr>
              <p:spPr>
                <a:xfrm>
                  <a:off x="1685925" y="674028"/>
                  <a:ext cx="8420100" cy="2480527"/>
                </a:xfrm>
                <a:prstGeom prst="snip2Same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800"/>
                </a:p>
              </p:txBody>
            </p:sp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8C593BB6-2810-9525-C388-B7FC0E77E39D}"/>
                    </a:ext>
                  </a:extLst>
                </p:cNvPr>
                <p:cNvGrpSpPr/>
                <p:nvPr/>
              </p:nvGrpSpPr>
              <p:grpSpPr>
                <a:xfrm>
                  <a:off x="2000250" y="1724027"/>
                  <a:ext cx="7791450" cy="2652093"/>
                  <a:chOff x="628650" y="1028703"/>
                  <a:chExt cx="10868025" cy="3600250"/>
                </a:xfrm>
              </p:grpSpPr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5F167D8-E6D6-1237-5B98-BF18331FC08E}"/>
                      </a:ext>
                    </a:extLst>
                  </p:cNvPr>
                  <p:cNvSpPr/>
                  <p:nvPr/>
                </p:nvSpPr>
                <p:spPr>
                  <a:xfrm>
                    <a:off x="628650" y="1028703"/>
                    <a:ext cx="10868025" cy="360025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00"/>
                  </a:p>
                </p:txBody>
              </p:sp>
              <p:sp>
                <p:nvSpPr>
                  <p:cNvPr id="13" name="Rechteck 12">
                    <a:extLst>
                      <a:ext uri="{FF2B5EF4-FFF2-40B4-BE49-F238E27FC236}">
                        <a16:creationId xmlns:a16="http://schemas.microsoft.com/office/drawing/2014/main" id="{92928D11-51E1-AC51-F6CB-AFDB662CAD2C}"/>
                      </a:ext>
                    </a:extLst>
                  </p:cNvPr>
                  <p:cNvSpPr/>
                  <p:nvPr/>
                </p:nvSpPr>
                <p:spPr>
                  <a:xfrm>
                    <a:off x="5042833" y="1188709"/>
                    <a:ext cx="2661092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21AF491C-3317-7630-F7E1-E8EC1E4C5E46}"/>
                      </a:ext>
                    </a:extLst>
                  </p:cNvPr>
                  <p:cNvSpPr/>
                  <p:nvPr/>
                </p:nvSpPr>
                <p:spPr>
                  <a:xfrm>
                    <a:off x="6430419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5" name="Rechteck 14">
                    <a:extLst>
                      <a:ext uri="{FF2B5EF4-FFF2-40B4-BE49-F238E27FC236}">
                        <a16:creationId xmlns:a16="http://schemas.microsoft.com/office/drawing/2014/main" id="{D36BAD68-9511-2DE0-4C06-9C50074957C3}"/>
                      </a:ext>
                    </a:extLst>
                  </p:cNvPr>
                  <p:cNvSpPr/>
                  <p:nvPr/>
                </p:nvSpPr>
                <p:spPr>
                  <a:xfrm>
                    <a:off x="5176983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10383F3D-44B7-9E1D-5ED3-7003F5B8C721}"/>
                      </a:ext>
                    </a:extLst>
                  </p:cNvPr>
                  <p:cNvSpPr/>
                  <p:nvPr/>
                </p:nvSpPr>
                <p:spPr>
                  <a:xfrm>
                    <a:off x="3722862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CC448697-5451-CBB9-D836-0A0FFDD3FFE8}"/>
                      </a:ext>
                    </a:extLst>
                  </p:cNvPr>
                  <p:cNvSpPr/>
                  <p:nvPr/>
                </p:nvSpPr>
                <p:spPr>
                  <a:xfrm>
                    <a:off x="2326663" y="1190534"/>
                    <a:ext cx="1147366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169F2C24-110D-501F-8EDC-FD339A21148E}"/>
                      </a:ext>
                    </a:extLst>
                  </p:cNvPr>
                  <p:cNvSpPr/>
                  <p:nvPr/>
                </p:nvSpPr>
                <p:spPr>
                  <a:xfrm>
                    <a:off x="959493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18B8F182-A2B0-AC1D-75BC-0EA8D7154D8A}"/>
                      </a:ext>
                    </a:extLst>
                  </p:cNvPr>
                  <p:cNvSpPr/>
                  <p:nvPr/>
                </p:nvSpPr>
                <p:spPr>
                  <a:xfrm>
                    <a:off x="7924190" y="1188709"/>
                    <a:ext cx="133515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9B6E738F-534D-E67F-08AA-8D347A61B9F0}"/>
                      </a:ext>
                    </a:extLst>
                  </p:cNvPr>
                  <p:cNvSpPr/>
                  <p:nvPr/>
                </p:nvSpPr>
                <p:spPr>
                  <a:xfrm>
                    <a:off x="8035840" y="2815538"/>
                    <a:ext cx="1117540" cy="115176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49303460-5E83-0882-06A2-183B20B4190A}"/>
                      </a:ext>
                    </a:extLst>
                  </p:cNvPr>
                  <p:cNvSpPr/>
                  <p:nvPr/>
                </p:nvSpPr>
                <p:spPr>
                  <a:xfrm>
                    <a:off x="9475770" y="1188709"/>
                    <a:ext cx="180698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138062D1-DB84-C303-815E-E3221583332D}"/>
                      </a:ext>
                    </a:extLst>
                  </p:cNvPr>
                  <p:cNvSpPr/>
                  <p:nvPr/>
                </p:nvSpPr>
                <p:spPr>
                  <a:xfrm>
                    <a:off x="9606164" y="1509902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283DF6E2-D205-3FD1-58E3-F7F52D248B21}"/>
                      </a:ext>
                    </a:extLst>
                  </p:cNvPr>
                  <p:cNvSpPr/>
                  <p:nvPr/>
                </p:nvSpPr>
                <p:spPr>
                  <a:xfrm>
                    <a:off x="9600963" y="1857123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12AE175-B46D-C975-1FE3-85EFFD54B46E}"/>
                      </a:ext>
                    </a:extLst>
                  </p:cNvPr>
                  <p:cNvSpPr/>
                  <p:nvPr/>
                </p:nvSpPr>
                <p:spPr>
                  <a:xfrm>
                    <a:off x="9600963" y="2872141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4CD11779-13D1-BE03-7CFF-97B391E39A2D}"/>
                      </a:ext>
                    </a:extLst>
                  </p:cNvPr>
                  <p:cNvSpPr/>
                  <p:nvPr/>
                </p:nvSpPr>
                <p:spPr>
                  <a:xfrm>
                    <a:off x="9600963" y="3213196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780769C2-43CD-7529-5533-2491BADF6367}"/>
                    </a:ext>
                  </a:extLst>
                </p:cNvPr>
                <p:cNvSpPr/>
                <p:nvPr/>
              </p:nvSpPr>
              <p:spPr>
                <a:xfrm>
                  <a:off x="2237436" y="793242"/>
                  <a:ext cx="2782281" cy="83317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Ticket Management </a:t>
                  </a:r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E7025810-1D91-37D6-42C0-85DD1B8E72DD}"/>
                    </a:ext>
                  </a:extLst>
                </p:cNvPr>
                <p:cNvSpPr/>
                <p:nvPr/>
              </p:nvSpPr>
              <p:spPr>
                <a:xfrm>
                  <a:off x="5164844" y="791897"/>
                  <a:ext cx="4473497" cy="8345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Test Execution </a:t>
                  </a:r>
                </a:p>
                <a:p>
                  <a:pPr algn="ctr"/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B06521B9-C996-D2AB-2DC8-7FC4D29E0072}"/>
                  </a:ext>
                </a:extLst>
              </p:cNvPr>
              <p:cNvSpPr/>
              <p:nvPr/>
            </p:nvSpPr>
            <p:spPr>
              <a:xfrm>
                <a:off x="5209802" y="831008"/>
                <a:ext cx="853647" cy="2286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REST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E83522B-3C70-9D62-D106-A0CD93F80DC5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0A5CAA13-3821-87B4-FDD6-EF2BE884B061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9" name="Rechteck: obere Ecken abgeschnitten 28">
                <a:extLst>
                  <a:ext uri="{FF2B5EF4-FFF2-40B4-BE49-F238E27FC236}">
                    <a16:creationId xmlns:a16="http://schemas.microsoft.com/office/drawing/2014/main" id="{B2E46F91-7653-A5E1-7490-7D3002E272A9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18B260E-4C61-22C1-6D70-0EB2FEAA5F41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8FDCD4A-5C2E-C03B-58B4-2711EF64B13D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C36D2D9-6933-B6F2-1008-9C11E41F0EB8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D4ECBEBA-0646-7E55-70D7-CC0C09FE2055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4" name="Rechteck: obere Ecken abgeschnitten 33">
                <a:extLst>
                  <a:ext uri="{FF2B5EF4-FFF2-40B4-BE49-F238E27FC236}">
                    <a16:creationId xmlns:a16="http://schemas.microsoft.com/office/drawing/2014/main" id="{BEBF541B-FBBE-20AD-41DE-1B73008E71BE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9665010F-0675-3C02-2A1D-9BCEE54E914B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4C85BCB-15A1-520E-9452-ABFD7A5F73E3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92AD3D1-AEA9-FF3B-2F41-F6FDABC80D6C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0AAF5889-BF93-7EE0-891E-6CB91988F6A2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9" name="Rechteck: obere Ecken abgeschnitten 38">
                <a:extLst>
                  <a:ext uri="{FF2B5EF4-FFF2-40B4-BE49-F238E27FC236}">
                    <a16:creationId xmlns:a16="http://schemas.microsoft.com/office/drawing/2014/main" id="{5D0AD699-EE8D-A520-8F72-166E980ADEC7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6091983F-2DD3-071A-721D-87AB5A00E1D3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A1004FB-1016-4021-BD99-0D9BE81A655B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824AF77-5271-2CFD-7CA2-6A9D27E5BA7F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D514030-745A-7D10-E5EE-C74F1C95B6D9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4" name="Rechteck: obere Ecken abgeschnitten 43">
                <a:extLst>
                  <a:ext uri="{FF2B5EF4-FFF2-40B4-BE49-F238E27FC236}">
                    <a16:creationId xmlns:a16="http://schemas.microsoft.com/office/drawing/2014/main" id="{5992B8DD-068A-D7D4-170F-8237BBDCBB7D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1E53B07-7AED-91DB-32FA-0F21F4D70530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1289B1F2-0A2D-3D6B-05C4-B15D347D0A40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957C018F-3343-8058-112C-25BF3D0D6940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57F9271-A9AD-342B-A429-1B0E85C07A2B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Zylinder 47">
            <a:extLst>
              <a:ext uri="{FF2B5EF4-FFF2-40B4-BE49-F238E27FC236}">
                <a16:creationId xmlns:a16="http://schemas.microsoft.com/office/drawing/2014/main" id="{56437CE8-58E2-6733-17CF-10450DCD06D4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461C3F0-F2CA-3E49-564F-7FC8EAA809A7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553ABBE-5938-9D3A-E8D0-12A4FB7346D5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F57D512-7D06-5EFA-BADB-1588D37AA742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6124267-50A0-12E1-A37A-5FCE22695ED7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93276757-D45C-00FB-F6B9-D564693C2800}"/>
              </a:ext>
            </a:extLst>
          </p:cNvPr>
          <p:cNvGrpSpPr/>
          <p:nvPr/>
        </p:nvGrpSpPr>
        <p:grpSpPr>
          <a:xfrm>
            <a:off x="2716241" y="3225808"/>
            <a:ext cx="328950" cy="330066"/>
            <a:chOff x="4720292" y="2970691"/>
            <a:chExt cx="328950" cy="330066"/>
          </a:xfrm>
        </p:grpSpPr>
        <p:sp>
          <p:nvSpPr>
            <p:cNvPr id="104" name="Interaktive Schaltfläche: Dokument 10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48DA7E-81B6-68D2-B1C0-A6A6F54E0360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05" name="Interaktive Schaltfläche: Dokument 10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692613A-431C-963D-FBBE-C0750DD60825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53653665-BDF8-0BDB-FDD7-F70F2898364D}"/>
              </a:ext>
            </a:extLst>
          </p:cNvPr>
          <p:cNvGrpSpPr/>
          <p:nvPr/>
        </p:nvGrpSpPr>
        <p:grpSpPr>
          <a:xfrm>
            <a:off x="2716241" y="3225808"/>
            <a:ext cx="328950" cy="330066"/>
            <a:chOff x="4720292" y="2970691"/>
            <a:chExt cx="328950" cy="330066"/>
          </a:xfrm>
        </p:grpSpPr>
        <p:sp>
          <p:nvSpPr>
            <p:cNvPr id="107" name="Interaktive Schaltfläche: Dokument 10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5E6C4C4-83B5-A98B-C7AC-3051B973C605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08" name="Interaktive Schaltfläche: Dokument 10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6625654-E109-26F0-A214-7206DF7AA58F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</p:spTree>
    <p:extLst>
      <p:ext uri="{BB962C8B-B14F-4D97-AF65-F5344CB8AC3E}">
        <p14:creationId xmlns:p14="http://schemas.microsoft.com/office/powerpoint/2010/main" val="39370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417 L -0.00156 0.00417 C -0.00143 0.03866 -0.00143 0.07315 -0.00117 0.10764 C -0.00104 0.11297 -0.003 0.12107 -0.00039 0.12362 C 0.00508 0.12825 0.01159 0.12408 0.01758 0.12431 L 0.06562 0.12362 L 0.20117 0.12223 C 0.2013 0.11644 0.2013 0.11065 0.20156 0.10487 C 0.20169 0.10255 0.20234 0.10024 0.20234 0.09792 C 0.2026 0.08334 0.20234 0.08125 0.20156 0.07084 C 0.20182 0.0625 0.20208 0.05417 0.20234 0.04584 C 0.20247 0.04399 0.20273 0.04213 0.20273 0.04028 C 0.20299 0.03588 0.20299 0.03149 0.20325 0.02709 C 0.2026 -0.01365 0.20273 0.00857 0.20273 -0.03958 L 0.20273 -0.03958 L 0.20273 -0.03958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EE6D3EE2-E3EE-A1C1-D1F3-45CA9C112B95}"/>
              </a:ext>
            </a:extLst>
          </p:cNvPr>
          <p:cNvGrpSpPr/>
          <p:nvPr/>
        </p:nvGrpSpPr>
        <p:grpSpPr>
          <a:xfrm>
            <a:off x="3961323" y="1985890"/>
            <a:ext cx="4019550" cy="1821489"/>
            <a:chOff x="1695450" y="831008"/>
            <a:chExt cx="8420100" cy="4165402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3255D5B-3C4B-2E10-2A05-76EF27E628FB}"/>
                </a:ext>
              </a:extLst>
            </p:cNvPr>
            <p:cNvSpPr/>
            <p:nvPr/>
          </p:nvSpPr>
          <p:spPr>
            <a:xfrm>
              <a:off x="6916392" y="4767765"/>
              <a:ext cx="853647" cy="22864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EC6ECA4D-0A86-5168-5ED0-8F4618ACAE19}"/>
                </a:ext>
              </a:extLst>
            </p:cNvPr>
            <p:cNvGrpSpPr/>
            <p:nvPr/>
          </p:nvGrpSpPr>
          <p:grpSpPr>
            <a:xfrm>
              <a:off x="1695450" y="831008"/>
              <a:ext cx="8420100" cy="3936760"/>
              <a:chOff x="1695450" y="831008"/>
              <a:chExt cx="8420100" cy="3936760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2FEF6796-4A64-D5E1-9F9B-468D0EFBF796}"/>
                  </a:ext>
                </a:extLst>
              </p:cNvPr>
              <p:cNvGrpSpPr/>
              <p:nvPr/>
            </p:nvGrpSpPr>
            <p:grpSpPr>
              <a:xfrm>
                <a:off x="1695450" y="1065676"/>
                <a:ext cx="8420100" cy="3702092"/>
                <a:chOff x="1685925" y="674028"/>
                <a:chExt cx="8420100" cy="3702092"/>
              </a:xfrm>
            </p:grpSpPr>
            <p:sp>
              <p:nvSpPr>
                <p:cNvPr id="58" name="Rechteck: obere Ecken abgeschnitten 57">
                  <a:extLst>
                    <a:ext uri="{FF2B5EF4-FFF2-40B4-BE49-F238E27FC236}">
                      <a16:creationId xmlns:a16="http://schemas.microsoft.com/office/drawing/2014/main" id="{42CF525C-C2BE-E6B3-7072-CA568AEDAA2C}"/>
                    </a:ext>
                  </a:extLst>
                </p:cNvPr>
                <p:cNvSpPr/>
                <p:nvPr/>
              </p:nvSpPr>
              <p:spPr>
                <a:xfrm>
                  <a:off x="1685925" y="674028"/>
                  <a:ext cx="8420100" cy="2480527"/>
                </a:xfrm>
                <a:prstGeom prst="snip2Same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800"/>
                </a:p>
              </p:txBody>
            </p:sp>
            <p:grpSp>
              <p:nvGrpSpPr>
                <p:cNvPr id="59" name="Gruppieren 58">
                  <a:extLst>
                    <a:ext uri="{FF2B5EF4-FFF2-40B4-BE49-F238E27FC236}">
                      <a16:creationId xmlns:a16="http://schemas.microsoft.com/office/drawing/2014/main" id="{29FFF01C-A76B-A052-0AF6-9290DCC14B00}"/>
                    </a:ext>
                  </a:extLst>
                </p:cNvPr>
                <p:cNvGrpSpPr/>
                <p:nvPr/>
              </p:nvGrpSpPr>
              <p:grpSpPr>
                <a:xfrm>
                  <a:off x="2000250" y="1724027"/>
                  <a:ext cx="7791450" cy="2652093"/>
                  <a:chOff x="628650" y="1028703"/>
                  <a:chExt cx="10868025" cy="3600250"/>
                </a:xfrm>
              </p:grpSpPr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F7D005E1-3471-61F1-84C9-E870D2D10032}"/>
                      </a:ext>
                    </a:extLst>
                  </p:cNvPr>
                  <p:cNvSpPr/>
                  <p:nvPr/>
                </p:nvSpPr>
                <p:spPr>
                  <a:xfrm>
                    <a:off x="628650" y="1028703"/>
                    <a:ext cx="10868025" cy="360025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00"/>
                  </a:p>
                </p:txBody>
              </p:sp>
              <p:sp>
                <p:nvSpPr>
                  <p:cNvPr id="63" name="Rechteck 62">
                    <a:extLst>
                      <a:ext uri="{FF2B5EF4-FFF2-40B4-BE49-F238E27FC236}">
                        <a16:creationId xmlns:a16="http://schemas.microsoft.com/office/drawing/2014/main" id="{45C4CCBA-DA70-3A7F-5BBD-14D696F79C4E}"/>
                      </a:ext>
                    </a:extLst>
                  </p:cNvPr>
                  <p:cNvSpPr/>
                  <p:nvPr/>
                </p:nvSpPr>
                <p:spPr>
                  <a:xfrm>
                    <a:off x="5042833" y="1188709"/>
                    <a:ext cx="2661092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64" name="Rechteck 63">
                    <a:extLst>
                      <a:ext uri="{FF2B5EF4-FFF2-40B4-BE49-F238E27FC236}">
                        <a16:creationId xmlns:a16="http://schemas.microsoft.com/office/drawing/2014/main" id="{6EEB9D81-3B32-7DE4-01DD-351872CEA304}"/>
                      </a:ext>
                    </a:extLst>
                  </p:cNvPr>
                  <p:cNvSpPr/>
                  <p:nvPr/>
                </p:nvSpPr>
                <p:spPr>
                  <a:xfrm>
                    <a:off x="6430419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65" name="Rechteck 64">
                    <a:extLst>
                      <a:ext uri="{FF2B5EF4-FFF2-40B4-BE49-F238E27FC236}">
                        <a16:creationId xmlns:a16="http://schemas.microsoft.com/office/drawing/2014/main" id="{9687298C-FC5A-3725-39B4-19DEB43553E0}"/>
                      </a:ext>
                    </a:extLst>
                  </p:cNvPr>
                  <p:cNvSpPr/>
                  <p:nvPr/>
                </p:nvSpPr>
                <p:spPr>
                  <a:xfrm>
                    <a:off x="5176983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66" name="Rechteck 65">
                    <a:extLst>
                      <a:ext uri="{FF2B5EF4-FFF2-40B4-BE49-F238E27FC236}">
                        <a16:creationId xmlns:a16="http://schemas.microsoft.com/office/drawing/2014/main" id="{DFA607B7-D3A0-0B02-929C-91CABCD09C81}"/>
                      </a:ext>
                    </a:extLst>
                  </p:cNvPr>
                  <p:cNvSpPr/>
                  <p:nvPr/>
                </p:nvSpPr>
                <p:spPr>
                  <a:xfrm>
                    <a:off x="3722862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67" name="Rechteck 66">
                    <a:extLst>
                      <a:ext uri="{FF2B5EF4-FFF2-40B4-BE49-F238E27FC236}">
                        <a16:creationId xmlns:a16="http://schemas.microsoft.com/office/drawing/2014/main" id="{5B8A05EC-A4F1-CE46-1305-28151F001DEC}"/>
                      </a:ext>
                    </a:extLst>
                  </p:cNvPr>
                  <p:cNvSpPr/>
                  <p:nvPr/>
                </p:nvSpPr>
                <p:spPr>
                  <a:xfrm>
                    <a:off x="2326663" y="1190534"/>
                    <a:ext cx="1147366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68" name="Rechteck 67">
                    <a:extLst>
                      <a:ext uri="{FF2B5EF4-FFF2-40B4-BE49-F238E27FC236}">
                        <a16:creationId xmlns:a16="http://schemas.microsoft.com/office/drawing/2014/main" id="{7DFA382F-6285-2C28-649A-D3DADDA6FCAA}"/>
                      </a:ext>
                    </a:extLst>
                  </p:cNvPr>
                  <p:cNvSpPr/>
                  <p:nvPr/>
                </p:nvSpPr>
                <p:spPr>
                  <a:xfrm>
                    <a:off x="959493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69" name="Rechteck 68">
                    <a:extLst>
                      <a:ext uri="{FF2B5EF4-FFF2-40B4-BE49-F238E27FC236}">
                        <a16:creationId xmlns:a16="http://schemas.microsoft.com/office/drawing/2014/main" id="{991F7F0C-430F-F5CB-742F-928D20278CA9}"/>
                      </a:ext>
                    </a:extLst>
                  </p:cNvPr>
                  <p:cNvSpPr/>
                  <p:nvPr/>
                </p:nvSpPr>
                <p:spPr>
                  <a:xfrm>
                    <a:off x="7924190" y="1188709"/>
                    <a:ext cx="133515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70" name="Rechteck 69">
                    <a:extLst>
                      <a:ext uri="{FF2B5EF4-FFF2-40B4-BE49-F238E27FC236}">
                        <a16:creationId xmlns:a16="http://schemas.microsoft.com/office/drawing/2014/main" id="{0A8F56E1-D562-AB31-24C7-D095BEF53CFC}"/>
                      </a:ext>
                    </a:extLst>
                  </p:cNvPr>
                  <p:cNvSpPr/>
                  <p:nvPr/>
                </p:nvSpPr>
                <p:spPr>
                  <a:xfrm>
                    <a:off x="8035840" y="2815538"/>
                    <a:ext cx="1117540" cy="115176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5C9CC00B-9CF5-ED5D-BBF1-45511F57B4D6}"/>
                      </a:ext>
                    </a:extLst>
                  </p:cNvPr>
                  <p:cNvSpPr/>
                  <p:nvPr/>
                </p:nvSpPr>
                <p:spPr>
                  <a:xfrm>
                    <a:off x="9475770" y="1188709"/>
                    <a:ext cx="180698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67388088-3F8D-2FBA-1023-EE97DC7F2E9B}"/>
                      </a:ext>
                    </a:extLst>
                  </p:cNvPr>
                  <p:cNvSpPr/>
                  <p:nvPr/>
                </p:nvSpPr>
                <p:spPr>
                  <a:xfrm>
                    <a:off x="9606164" y="1509902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Rechteck 72">
                    <a:extLst>
                      <a:ext uri="{FF2B5EF4-FFF2-40B4-BE49-F238E27FC236}">
                        <a16:creationId xmlns:a16="http://schemas.microsoft.com/office/drawing/2014/main" id="{0A162F29-4A37-DA68-2985-4A0BAB491190}"/>
                      </a:ext>
                    </a:extLst>
                  </p:cNvPr>
                  <p:cNvSpPr/>
                  <p:nvPr/>
                </p:nvSpPr>
                <p:spPr>
                  <a:xfrm>
                    <a:off x="9600963" y="1857123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Rechteck 73">
                    <a:extLst>
                      <a:ext uri="{FF2B5EF4-FFF2-40B4-BE49-F238E27FC236}">
                        <a16:creationId xmlns:a16="http://schemas.microsoft.com/office/drawing/2014/main" id="{DD38935E-97A4-1DC3-4954-8966EA487966}"/>
                      </a:ext>
                    </a:extLst>
                  </p:cNvPr>
                  <p:cNvSpPr/>
                  <p:nvPr/>
                </p:nvSpPr>
                <p:spPr>
                  <a:xfrm>
                    <a:off x="9600963" y="2872141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F0A42423-3C55-3A60-BA7C-00931E13F7BE}"/>
                      </a:ext>
                    </a:extLst>
                  </p:cNvPr>
                  <p:cNvSpPr/>
                  <p:nvPr/>
                </p:nvSpPr>
                <p:spPr>
                  <a:xfrm>
                    <a:off x="9600963" y="3213196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A000ADD8-0C96-15BD-885B-0B39A6D537E8}"/>
                    </a:ext>
                  </a:extLst>
                </p:cNvPr>
                <p:cNvSpPr/>
                <p:nvPr/>
              </p:nvSpPr>
              <p:spPr>
                <a:xfrm>
                  <a:off x="2237436" y="793242"/>
                  <a:ext cx="2782281" cy="83317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Ticket Management </a:t>
                  </a:r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07CAEE5-5117-B3C1-DB5C-33CD88A36610}"/>
                    </a:ext>
                  </a:extLst>
                </p:cNvPr>
                <p:cNvSpPr/>
                <p:nvPr/>
              </p:nvSpPr>
              <p:spPr>
                <a:xfrm>
                  <a:off x="5164844" y="791897"/>
                  <a:ext cx="4473497" cy="8345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Test Execution </a:t>
                  </a:r>
                </a:p>
                <a:p>
                  <a:pPr algn="ctr"/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8EBA67D2-DF27-2142-A499-91B91CBF01A0}"/>
                  </a:ext>
                </a:extLst>
              </p:cNvPr>
              <p:cNvSpPr/>
              <p:nvPr/>
            </p:nvSpPr>
            <p:spPr>
              <a:xfrm>
                <a:off x="5209802" y="831008"/>
                <a:ext cx="853647" cy="2286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REST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30130452-6490-ED52-FA11-8974BC451438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F5BCC152-D721-A7D7-F6DE-125F615D549E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79" name="Rechteck: obere Ecken abgeschnitten 78">
                <a:extLst>
                  <a:ext uri="{FF2B5EF4-FFF2-40B4-BE49-F238E27FC236}">
                    <a16:creationId xmlns:a16="http://schemas.microsoft.com/office/drawing/2014/main" id="{072FC261-D68F-9D5C-1BCC-6BFC574CB001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C99C8204-B48F-A9E7-2A86-C41D93D10015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11B2D837-D9E7-7F90-F71C-7F09D0BF321C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D2ED4D3C-3062-54CE-FC72-5C18591D28AD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0057A057-0A40-0F76-F71F-6A6141FEDCB3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84" name="Rechteck: obere Ecken abgeschnitten 83">
                <a:extLst>
                  <a:ext uri="{FF2B5EF4-FFF2-40B4-BE49-F238E27FC236}">
                    <a16:creationId xmlns:a16="http://schemas.microsoft.com/office/drawing/2014/main" id="{F2519ADF-DD65-0158-E60C-01F68110C1FB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498094B2-8383-6C83-3545-8A79AF41786A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714FC40C-8434-2D3E-2A13-599051588163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6F24703-A400-7FE5-DB51-2945A1CA7504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D12952B8-FB21-F339-4303-44C01533D051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89" name="Rechteck: obere Ecken abgeschnitten 88">
                <a:extLst>
                  <a:ext uri="{FF2B5EF4-FFF2-40B4-BE49-F238E27FC236}">
                    <a16:creationId xmlns:a16="http://schemas.microsoft.com/office/drawing/2014/main" id="{696CA384-C055-064D-3E39-8F10CED91DA8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D376CC5A-C06C-9B6F-26F3-D0C069E4FC38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21BF97D6-B059-11B7-9ADC-5A297E1407D0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5527BD3E-D140-8790-CBDF-4DD10228C97B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13A520CC-BBFD-7B99-6856-9E202D0D1D84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94" name="Rechteck: obere Ecken abgeschnitten 93">
                <a:extLst>
                  <a:ext uri="{FF2B5EF4-FFF2-40B4-BE49-F238E27FC236}">
                    <a16:creationId xmlns:a16="http://schemas.microsoft.com/office/drawing/2014/main" id="{628B5FE2-3627-D7C8-D9F7-33A61C7E458B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152F0771-361F-5CC3-7EF2-12FF4282D9AC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BC848535-79A0-4DF0-3D28-A1D46EEA2E8A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Rechteck 95">
            <a:extLst>
              <a:ext uri="{FF2B5EF4-FFF2-40B4-BE49-F238E27FC236}">
                <a16:creationId xmlns:a16="http://schemas.microsoft.com/office/drawing/2014/main" id="{627341D1-090D-D542-C3CC-5EC9965319F2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A14F989E-D32A-1DA2-8393-CF2A79FBCE11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8" name="Zylinder 97">
            <a:extLst>
              <a:ext uri="{FF2B5EF4-FFF2-40B4-BE49-F238E27FC236}">
                <a16:creationId xmlns:a16="http://schemas.microsoft.com/office/drawing/2014/main" id="{CB687D6B-55B1-34FA-F051-B40715CB3CAF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F79CEFA5-9EF8-375E-BC8E-6932CA63DF39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B9AF7988-DE1F-F7EA-C847-7347A5C99EF9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0074BDE1-9B23-9989-858A-1F5F0A697C66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4690B5B-017A-B483-C2AD-F744FEA5814B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B4BCCDC9-CAD6-5FAD-D2DE-7B1BC3DF3DA5}"/>
              </a:ext>
            </a:extLst>
          </p:cNvPr>
          <p:cNvGrpSpPr/>
          <p:nvPr/>
        </p:nvGrpSpPr>
        <p:grpSpPr>
          <a:xfrm>
            <a:off x="5197087" y="2950460"/>
            <a:ext cx="328950" cy="330066"/>
            <a:chOff x="4720292" y="2970691"/>
            <a:chExt cx="328950" cy="330066"/>
          </a:xfrm>
        </p:grpSpPr>
        <p:sp>
          <p:nvSpPr>
            <p:cNvPr id="110" name="Interaktive Schaltfläche: Dokument 10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C9B5ED7-F518-0B35-835B-31251FF10B5F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11" name="Interaktive Schaltfläche: Dokument 1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9D12F5C-9362-7A28-6E13-2C5921135431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2F45D31C-C387-6407-4CF9-EF966D16B7CB}"/>
              </a:ext>
            </a:extLst>
          </p:cNvPr>
          <p:cNvGrpSpPr/>
          <p:nvPr/>
        </p:nvGrpSpPr>
        <p:grpSpPr>
          <a:xfrm>
            <a:off x="2716241" y="3225808"/>
            <a:ext cx="328950" cy="330066"/>
            <a:chOff x="4720292" y="2970691"/>
            <a:chExt cx="328950" cy="330066"/>
          </a:xfrm>
        </p:grpSpPr>
        <p:sp>
          <p:nvSpPr>
            <p:cNvPr id="113" name="Interaktive Schaltfläche: Dokument 1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ACDEDC9-1627-9E5B-EA63-7009E071011C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14" name="Interaktive Schaltfläche: Dokument 1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B9BE3A0-597B-A075-88D3-274CFA5F22BE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</p:spTree>
    <p:extLst>
      <p:ext uri="{BB962C8B-B14F-4D97-AF65-F5344CB8AC3E}">
        <p14:creationId xmlns:p14="http://schemas.microsoft.com/office/powerpoint/2010/main" val="40283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3.33333E-6 L 0.04141 0.00046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0FA13C7-C895-CC80-737B-EAAFE13C3FCD}"/>
              </a:ext>
            </a:extLst>
          </p:cNvPr>
          <p:cNvGrpSpPr/>
          <p:nvPr/>
        </p:nvGrpSpPr>
        <p:grpSpPr>
          <a:xfrm>
            <a:off x="3961323" y="1985890"/>
            <a:ext cx="4019550" cy="1821489"/>
            <a:chOff x="1695450" y="831008"/>
            <a:chExt cx="8420100" cy="416540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8B7FA65-08D1-EBA1-5771-6AE531098F56}"/>
                </a:ext>
              </a:extLst>
            </p:cNvPr>
            <p:cNvSpPr/>
            <p:nvPr/>
          </p:nvSpPr>
          <p:spPr>
            <a:xfrm>
              <a:off x="6916392" y="4767765"/>
              <a:ext cx="853647" cy="22864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51B644D-032B-13A6-A37A-3DE3CADDDB94}"/>
                </a:ext>
              </a:extLst>
            </p:cNvPr>
            <p:cNvGrpSpPr/>
            <p:nvPr/>
          </p:nvGrpSpPr>
          <p:grpSpPr>
            <a:xfrm>
              <a:off x="1695450" y="831008"/>
              <a:ext cx="8420100" cy="3936760"/>
              <a:chOff x="1695450" y="831008"/>
              <a:chExt cx="8420100" cy="393676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BA26478F-AD1E-3A85-3644-985AA9DEF4C3}"/>
                  </a:ext>
                </a:extLst>
              </p:cNvPr>
              <p:cNvGrpSpPr/>
              <p:nvPr/>
            </p:nvGrpSpPr>
            <p:grpSpPr>
              <a:xfrm>
                <a:off x="1695450" y="1065676"/>
                <a:ext cx="8420100" cy="3702092"/>
                <a:chOff x="1685925" y="674028"/>
                <a:chExt cx="8420100" cy="3702092"/>
              </a:xfrm>
            </p:grpSpPr>
            <p:sp>
              <p:nvSpPr>
                <p:cNvPr id="8" name="Rechteck: obere Ecken abgeschnitten 7">
                  <a:extLst>
                    <a:ext uri="{FF2B5EF4-FFF2-40B4-BE49-F238E27FC236}">
                      <a16:creationId xmlns:a16="http://schemas.microsoft.com/office/drawing/2014/main" id="{FE6374CC-B465-6C94-B984-FDDA55F3F9D5}"/>
                    </a:ext>
                  </a:extLst>
                </p:cNvPr>
                <p:cNvSpPr/>
                <p:nvPr/>
              </p:nvSpPr>
              <p:spPr>
                <a:xfrm>
                  <a:off x="1685925" y="674028"/>
                  <a:ext cx="8420100" cy="2480527"/>
                </a:xfrm>
                <a:prstGeom prst="snip2Same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800"/>
                </a:p>
              </p:txBody>
            </p:sp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F174315-1CDA-DF93-0270-98C532364E7A}"/>
                    </a:ext>
                  </a:extLst>
                </p:cNvPr>
                <p:cNvGrpSpPr/>
                <p:nvPr/>
              </p:nvGrpSpPr>
              <p:grpSpPr>
                <a:xfrm>
                  <a:off x="2000250" y="1724027"/>
                  <a:ext cx="7791450" cy="2652093"/>
                  <a:chOff x="628650" y="1028703"/>
                  <a:chExt cx="10868025" cy="3600250"/>
                </a:xfrm>
              </p:grpSpPr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184A3C9E-BB38-C261-3A12-67A3BB387507}"/>
                      </a:ext>
                    </a:extLst>
                  </p:cNvPr>
                  <p:cNvSpPr/>
                  <p:nvPr/>
                </p:nvSpPr>
                <p:spPr>
                  <a:xfrm>
                    <a:off x="628650" y="1028703"/>
                    <a:ext cx="10868025" cy="360025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00"/>
                  </a:p>
                </p:txBody>
              </p:sp>
              <p:sp>
                <p:nvSpPr>
                  <p:cNvPr id="13" name="Rechteck 12">
                    <a:extLst>
                      <a:ext uri="{FF2B5EF4-FFF2-40B4-BE49-F238E27FC236}">
                        <a16:creationId xmlns:a16="http://schemas.microsoft.com/office/drawing/2014/main" id="{7D1DACA2-F25D-A8CA-5134-AF2204493ECD}"/>
                      </a:ext>
                    </a:extLst>
                  </p:cNvPr>
                  <p:cNvSpPr/>
                  <p:nvPr/>
                </p:nvSpPr>
                <p:spPr>
                  <a:xfrm>
                    <a:off x="5042833" y="1188709"/>
                    <a:ext cx="2661092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9C2CC4A2-1C0C-6091-B8E5-ABAC96350C43}"/>
                      </a:ext>
                    </a:extLst>
                  </p:cNvPr>
                  <p:cNvSpPr/>
                  <p:nvPr/>
                </p:nvSpPr>
                <p:spPr>
                  <a:xfrm>
                    <a:off x="6430419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5" name="Rechteck 14">
                    <a:extLst>
                      <a:ext uri="{FF2B5EF4-FFF2-40B4-BE49-F238E27FC236}">
                        <a16:creationId xmlns:a16="http://schemas.microsoft.com/office/drawing/2014/main" id="{B6DB185E-E784-0D44-E407-706B7F6C1721}"/>
                      </a:ext>
                    </a:extLst>
                  </p:cNvPr>
                  <p:cNvSpPr/>
                  <p:nvPr/>
                </p:nvSpPr>
                <p:spPr>
                  <a:xfrm>
                    <a:off x="5176983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9A76704A-9CD6-F0E1-DA17-CA46B55BC472}"/>
                      </a:ext>
                    </a:extLst>
                  </p:cNvPr>
                  <p:cNvSpPr/>
                  <p:nvPr/>
                </p:nvSpPr>
                <p:spPr>
                  <a:xfrm>
                    <a:off x="3722862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28B1C6DE-C85A-2853-F521-3CA503F07D99}"/>
                      </a:ext>
                    </a:extLst>
                  </p:cNvPr>
                  <p:cNvSpPr/>
                  <p:nvPr/>
                </p:nvSpPr>
                <p:spPr>
                  <a:xfrm>
                    <a:off x="2326663" y="1190534"/>
                    <a:ext cx="1147366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16FD2F39-CF19-A734-1DC6-CA00F3D9789B}"/>
                      </a:ext>
                    </a:extLst>
                  </p:cNvPr>
                  <p:cNvSpPr/>
                  <p:nvPr/>
                </p:nvSpPr>
                <p:spPr>
                  <a:xfrm>
                    <a:off x="959493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43123776-FACD-DCAB-0F75-2B0293EF1244}"/>
                      </a:ext>
                    </a:extLst>
                  </p:cNvPr>
                  <p:cNvSpPr/>
                  <p:nvPr/>
                </p:nvSpPr>
                <p:spPr>
                  <a:xfrm>
                    <a:off x="7924190" y="1188709"/>
                    <a:ext cx="133515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FD58A82C-EF96-7FF0-5DB3-8E14A16E6FE9}"/>
                      </a:ext>
                    </a:extLst>
                  </p:cNvPr>
                  <p:cNvSpPr/>
                  <p:nvPr/>
                </p:nvSpPr>
                <p:spPr>
                  <a:xfrm>
                    <a:off x="8035840" y="2815538"/>
                    <a:ext cx="1117540" cy="115176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EC86D763-B2A3-29B1-5274-EC0FF81CEACF}"/>
                      </a:ext>
                    </a:extLst>
                  </p:cNvPr>
                  <p:cNvSpPr/>
                  <p:nvPr/>
                </p:nvSpPr>
                <p:spPr>
                  <a:xfrm>
                    <a:off x="9475770" y="1188709"/>
                    <a:ext cx="180698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6FFEF6AB-2AA0-5A44-03D3-2BF915A6946A}"/>
                      </a:ext>
                    </a:extLst>
                  </p:cNvPr>
                  <p:cNvSpPr/>
                  <p:nvPr/>
                </p:nvSpPr>
                <p:spPr>
                  <a:xfrm>
                    <a:off x="9606164" y="1509902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F82DE614-C8F2-E19E-4F49-36809AAF38B4}"/>
                      </a:ext>
                    </a:extLst>
                  </p:cNvPr>
                  <p:cNvSpPr/>
                  <p:nvPr/>
                </p:nvSpPr>
                <p:spPr>
                  <a:xfrm>
                    <a:off x="9600963" y="1857123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B51506A-30D2-0A91-2BD3-43D60CD0D14F}"/>
                      </a:ext>
                    </a:extLst>
                  </p:cNvPr>
                  <p:cNvSpPr/>
                  <p:nvPr/>
                </p:nvSpPr>
                <p:spPr>
                  <a:xfrm>
                    <a:off x="9600963" y="2872141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14AE93A8-C0DE-C649-4E61-8DD7F49CB3D7}"/>
                      </a:ext>
                    </a:extLst>
                  </p:cNvPr>
                  <p:cNvSpPr/>
                  <p:nvPr/>
                </p:nvSpPr>
                <p:spPr>
                  <a:xfrm>
                    <a:off x="9600963" y="3213196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9BC6E452-8A5E-242B-24E9-3A664676E476}"/>
                    </a:ext>
                  </a:extLst>
                </p:cNvPr>
                <p:cNvSpPr/>
                <p:nvPr/>
              </p:nvSpPr>
              <p:spPr>
                <a:xfrm>
                  <a:off x="2237436" y="793242"/>
                  <a:ext cx="2782281" cy="83317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Ticket Management </a:t>
                  </a:r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716B4C66-D4AB-C658-1A8D-BC6590129245}"/>
                    </a:ext>
                  </a:extLst>
                </p:cNvPr>
                <p:cNvSpPr/>
                <p:nvPr/>
              </p:nvSpPr>
              <p:spPr>
                <a:xfrm>
                  <a:off x="5164844" y="791897"/>
                  <a:ext cx="4473497" cy="8345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Test Execution </a:t>
                  </a:r>
                </a:p>
                <a:p>
                  <a:pPr algn="ctr"/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410EBD2-48A8-00F8-16BD-6C6835FE5932}"/>
                  </a:ext>
                </a:extLst>
              </p:cNvPr>
              <p:cNvSpPr/>
              <p:nvPr/>
            </p:nvSpPr>
            <p:spPr>
              <a:xfrm>
                <a:off x="5209802" y="831008"/>
                <a:ext cx="853647" cy="2286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REST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A93426E-2777-6113-4BA4-98FBD5A9B6B6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C6EF2DC-4F7D-C6FC-7537-263DDB0C5D37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9" name="Rechteck: obere Ecken abgeschnitten 28">
                <a:extLst>
                  <a:ext uri="{FF2B5EF4-FFF2-40B4-BE49-F238E27FC236}">
                    <a16:creationId xmlns:a16="http://schemas.microsoft.com/office/drawing/2014/main" id="{D6B39B0B-9D73-7522-CB89-6A8C2D1B8B8F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A0FEF67-4638-198C-C506-9CD5369CC07B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F6EFF14-1302-C70C-2560-7BE5F0F261B7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C948872-E4B9-1B2C-8D11-D1FA9CE3F3D7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BDC96193-9C66-36AF-DAEC-965FB76D67DB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4" name="Rechteck: obere Ecken abgeschnitten 33">
                <a:extLst>
                  <a:ext uri="{FF2B5EF4-FFF2-40B4-BE49-F238E27FC236}">
                    <a16:creationId xmlns:a16="http://schemas.microsoft.com/office/drawing/2014/main" id="{66A93FC8-406E-D2B9-2615-7DF008CF45B7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550025C-D5A3-3986-7B68-2E874F4B7879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4464425-711C-38BA-AE49-56F718C88FC3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CEB73AA-B2BB-4D47-90B7-0BC73268EEC9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D2E5CAA-52E4-2B42-038C-C50068298917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9" name="Rechteck: obere Ecken abgeschnitten 38">
                <a:extLst>
                  <a:ext uri="{FF2B5EF4-FFF2-40B4-BE49-F238E27FC236}">
                    <a16:creationId xmlns:a16="http://schemas.microsoft.com/office/drawing/2014/main" id="{F8C37254-DDE0-13B2-91D0-4B1469CD4ECC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554B0C7-4F2E-0BB6-6F71-2A88A17484CD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0924418-4DC0-C363-827E-46223973E0C7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BC68D09-CBE8-D449-9F7B-9235FC293E18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516E0FE9-E40E-D45C-B1AD-C24E63E08FF4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4" name="Rechteck: obere Ecken abgeschnitten 43">
                <a:extLst>
                  <a:ext uri="{FF2B5EF4-FFF2-40B4-BE49-F238E27FC236}">
                    <a16:creationId xmlns:a16="http://schemas.microsoft.com/office/drawing/2014/main" id="{4E407252-C30C-7CE9-5784-2171CEA5D759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86AE42C0-5AC6-0DEA-8185-A5C50547C9B4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DE351FF-B01B-80CC-38BC-0F92D86EEB02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5C600E80-1352-43D7-1A54-98D18CBC0F64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1F9F350-F65B-20BF-F115-BFEBE7A76FF9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Zylinder 47">
            <a:extLst>
              <a:ext uri="{FF2B5EF4-FFF2-40B4-BE49-F238E27FC236}">
                <a16:creationId xmlns:a16="http://schemas.microsoft.com/office/drawing/2014/main" id="{34405C92-487F-8D2B-D12A-B06D6D323A47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7BDE389-BC59-6DDF-E71B-C9D4BDA988DA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18C0D7C-0369-F438-157D-8E6B5827273F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EE3309-1002-2F07-A575-874436E6845A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C65816-C442-B4EC-722D-15DC73C5364A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550EAEC-FC0B-BB8C-6BE5-47E1609024D9}"/>
              </a:ext>
            </a:extLst>
          </p:cNvPr>
          <p:cNvGrpSpPr/>
          <p:nvPr/>
        </p:nvGrpSpPr>
        <p:grpSpPr>
          <a:xfrm>
            <a:off x="5692983" y="2950460"/>
            <a:ext cx="328950" cy="330066"/>
            <a:chOff x="4720292" y="2970691"/>
            <a:chExt cx="328950" cy="330066"/>
          </a:xfrm>
        </p:grpSpPr>
        <p:sp>
          <p:nvSpPr>
            <p:cNvPr id="104" name="Interaktive Schaltfläche: Dokument 10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C5ECA27-304D-4C48-FF7E-8A1DACCF6787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05" name="Interaktive Schaltfläche: Dokument 10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C861EEE-3E41-8118-71C7-FB09A56ECBBA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8FA3C9A7-D68D-2129-D182-D5AB2522C016}"/>
              </a:ext>
            </a:extLst>
          </p:cNvPr>
          <p:cNvGrpSpPr/>
          <p:nvPr/>
        </p:nvGrpSpPr>
        <p:grpSpPr>
          <a:xfrm>
            <a:off x="5697845" y="2814397"/>
            <a:ext cx="319225" cy="462815"/>
            <a:chOff x="6360717" y="4680585"/>
            <a:chExt cx="796393" cy="882808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39104F1-2391-37D5-7DB3-80772682664D}"/>
                </a:ext>
              </a:extLst>
            </p:cNvPr>
            <p:cNvSpPr/>
            <p:nvPr/>
          </p:nvSpPr>
          <p:spPr>
            <a:xfrm>
              <a:off x="6360717" y="4950998"/>
              <a:ext cx="796393" cy="612395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TO</a:t>
              </a:r>
            </a:p>
          </p:txBody>
        </p: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EF12BE40-A66E-F80D-33D3-E3572236A49E}"/>
                </a:ext>
              </a:extLst>
            </p:cNvPr>
            <p:cNvGrpSpPr/>
            <p:nvPr/>
          </p:nvGrpSpPr>
          <p:grpSpPr>
            <a:xfrm>
              <a:off x="6425851" y="4680585"/>
              <a:ext cx="671630" cy="476924"/>
              <a:chOff x="4101189" y="1773999"/>
              <a:chExt cx="1244269" cy="825440"/>
            </a:xfrm>
          </p:grpSpPr>
          <p:sp>
            <p:nvSpPr>
              <p:cNvPr id="115" name="Interaktive Schaltfläche: Dokument 11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3DBCD73-53C0-1E03-79B4-30F616948836}"/>
                  </a:ext>
                </a:extLst>
              </p:cNvPr>
              <p:cNvSpPr/>
              <p:nvPr/>
            </p:nvSpPr>
            <p:spPr>
              <a:xfrm>
                <a:off x="4101189" y="1773999"/>
                <a:ext cx="1244269" cy="825440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500"/>
              </a:p>
            </p:txBody>
          </p:sp>
          <p:sp>
            <p:nvSpPr>
              <p:cNvPr id="116" name="Interaktive Schaltfläche: Dokument 115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449587C-0F1A-65E4-6CA9-5A0CC8F2DF85}"/>
                  </a:ext>
                </a:extLst>
              </p:cNvPr>
              <p:cNvSpPr/>
              <p:nvPr/>
            </p:nvSpPr>
            <p:spPr>
              <a:xfrm>
                <a:off x="4230670" y="2087187"/>
                <a:ext cx="971387" cy="309666"/>
              </a:xfrm>
              <a:prstGeom prst="actionButtonDocumen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500"/>
              </a:p>
            </p:txBody>
          </p:sp>
        </p:grp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C95D8912-88D7-6D44-4A7D-7282ED0A6112}"/>
              </a:ext>
            </a:extLst>
          </p:cNvPr>
          <p:cNvGrpSpPr/>
          <p:nvPr/>
        </p:nvGrpSpPr>
        <p:grpSpPr>
          <a:xfrm>
            <a:off x="6597117" y="3842861"/>
            <a:ext cx="2422035" cy="1004184"/>
            <a:chOff x="6597117" y="3842861"/>
            <a:chExt cx="2422035" cy="1004184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43AF433B-13CA-F643-5C7A-A09178376884}"/>
                </a:ext>
              </a:extLst>
            </p:cNvPr>
            <p:cNvSpPr/>
            <p:nvPr/>
          </p:nvSpPr>
          <p:spPr>
            <a:xfrm>
              <a:off x="6597117" y="4193360"/>
              <a:ext cx="2326267" cy="92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FE1E25F7-4B65-06F2-7CA1-6E7C8842E8B7}"/>
                </a:ext>
              </a:extLst>
            </p:cNvPr>
            <p:cNvSpPr/>
            <p:nvPr/>
          </p:nvSpPr>
          <p:spPr>
            <a:xfrm>
              <a:off x="8920599" y="4192679"/>
              <a:ext cx="98553" cy="654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D23E301E-B664-6F91-9BCB-61BDC4E05D2B}"/>
                </a:ext>
              </a:extLst>
            </p:cNvPr>
            <p:cNvSpPr/>
            <p:nvPr/>
          </p:nvSpPr>
          <p:spPr>
            <a:xfrm>
              <a:off x="6597117" y="3842861"/>
              <a:ext cx="98553" cy="388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F803C10-432D-61BC-9136-EC2FBD548C54}"/>
              </a:ext>
            </a:extLst>
          </p:cNvPr>
          <p:cNvGrpSpPr/>
          <p:nvPr/>
        </p:nvGrpSpPr>
        <p:grpSpPr>
          <a:xfrm>
            <a:off x="2716241" y="3225808"/>
            <a:ext cx="328950" cy="330066"/>
            <a:chOff x="4720292" y="2970691"/>
            <a:chExt cx="328950" cy="330066"/>
          </a:xfrm>
        </p:grpSpPr>
        <p:sp>
          <p:nvSpPr>
            <p:cNvPr id="122" name="Interaktive Schaltfläche: Dokument 12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E2462-E4D2-5070-BB95-3B83D512A93F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23" name="Interaktive Schaltfläche: Dokument 1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AF4D4DB-8EFD-75F1-1CA8-F69FE5786A14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  <p:sp>
        <p:nvSpPr>
          <p:cNvPr id="53" name="Interaktive Schaltfläche: Dokument 5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E99959E-15AB-C83D-7F07-1D08A7A095AD}"/>
              </a:ext>
            </a:extLst>
          </p:cNvPr>
          <p:cNvSpPr/>
          <p:nvPr/>
        </p:nvSpPr>
        <p:spPr>
          <a:xfrm>
            <a:off x="7915982" y="3323200"/>
            <a:ext cx="371276" cy="101897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/>
          </a:p>
        </p:txBody>
      </p:sp>
    </p:spTree>
    <p:extLst>
      <p:ext uri="{BB962C8B-B14F-4D97-AF65-F5344CB8AC3E}">
        <p14:creationId xmlns:p14="http://schemas.microsoft.com/office/powerpoint/2010/main" val="25841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3529 -1.48148E-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28 -4.44444E-6 L 0.0806 0.02732 " pathEditMode="relative" rAng="0" ptsTypes="AA">
                                      <p:cBhvr>
                                        <p:cTn id="15" dur="9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6 0.02732 L 0.13099 -0.02616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99 -0.02615 L 0.09778 -0.00949 C 0.09036 -0.00578 0.0862 -0.00069 0.0862 0.00487 C 0.0862 0.01135 0.09036 0.01644 0.09778 0.01991 L 0.13099 0.03704 " pathEditMode="relative" rAng="5400000" ptsTypes="AAAAA">
                                      <p:cBhvr>
                                        <p:cTn id="21" dur="11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8 -0.00139 L -0.01028 -0.00139 L -0.10247 -0.00324 L -0.17539 -0.00671 C -0.19127 -0.00602 -0.20716 -0.00718 -0.22278 -0.00417 C -0.22448 -0.00371 -0.225 0.00046 -0.22539 0.00324 C -0.22604 0.00671 -0.22578 0.01018 -0.22591 0.01342 C -0.2263 0.01736 -0.22669 0.02083 -0.22695 0.02454 C -0.22734 0.04537 -0.22877 0.12477 -0.22903 0.12639 C -0.2306 0.13403 -0.23815 0.12778 -0.24257 0.12824 C -0.25703 0.12477 -0.24882 0.12639 -0.28007 0.12639 L -0.35664 0.12731 L -0.4306 0.12639 C -0.43125 0.12639 -0.43112 0.12477 -0.43112 0.12361 C -0.43112 0.11065 -0.43099 0.09768 -0.4306 0.08472 C -0.4306 0.08287 -0.43034 0.08102 -0.43007 0.07916 C -0.42877 0.06157 -0.42981 0.06967 -0.42851 0.06065 C -0.42786 0.0243 -0.42799 0.04282 -0.42799 0.00509 L -0.42851 0.00602 " pathEditMode="relative" ptsTypes="AAAAAAAAAAAAAAAAAAA">
                                      <p:cBhvr>
                                        <p:cTn id="3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0FA13C7-C895-CC80-737B-EAAFE13C3FCD}"/>
              </a:ext>
            </a:extLst>
          </p:cNvPr>
          <p:cNvGrpSpPr/>
          <p:nvPr/>
        </p:nvGrpSpPr>
        <p:grpSpPr>
          <a:xfrm>
            <a:off x="3961323" y="1985890"/>
            <a:ext cx="4019550" cy="1821489"/>
            <a:chOff x="1695450" y="831008"/>
            <a:chExt cx="8420100" cy="416540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8B7FA65-08D1-EBA1-5771-6AE531098F56}"/>
                </a:ext>
              </a:extLst>
            </p:cNvPr>
            <p:cNvSpPr/>
            <p:nvPr/>
          </p:nvSpPr>
          <p:spPr>
            <a:xfrm>
              <a:off x="6916392" y="4767765"/>
              <a:ext cx="853647" cy="22864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51B644D-032B-13A6-A37A-3DE3CADDDB94}"/>
                </a:ext>
              </a:extLst>
            </p:cNvPr>
            <p:cNvGrpSpPr/>
            <p:nvPr/>
          </p:nvGrpSpPr>
          <p:grpSpPr>
            <a:xfrm>
              <a:off x="1695450" y="831008"/>
              <a:ext cx="8420100" cy="3936760"/>
              <a:chOff x="1695450" y="831008"/>
              <a:chExt cx="8420100" cy="393676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BA26478F-AD1E-3A85-3644-985AA9DEF4C3}"/>
                  </a:ext>
                </a:extLst>
              </p:cNvPr>
              <p:cNvGrpSpPr/>
              <p:nvPr/>
            </p:nvGrpSpPr>
            <p:grpSpPr>
              <a:xfrm>
                <a:off x="1695450" y="1065676"/>
                <a:ext cx="8420100" cy="3702092"/>
                <a:chOff x="1685925" y="674028"/>
                <a:chExt cx="8420100" cy="3702092"/>
              </a:xfrm>
            </p:grpSpPr>
            <p:sp>
              <p:nvSpPr>
                <p:cNvPr id="8" name="Rechteck: obere Ecken abgeschnitten 7">
                  <a:extLst>
                    <a:ext uri="{FF2B5EF4-FFF2-40B4-BE49-F238E27FC236}">
                      <a16:creationId xmlns:a16="http://schemas.microsoft.com/office/drawing/2014/main" id="{FE6374CC-B465-6C94-B984-FDDA55F3F9D5}"/>
                    </a:ext>
                  </a:extLst>
                </p:cNvPr>
                <p:cNvSpPr/>
                <p:nvPr/>
              </p:nvSpPr>
              <p:spPr>
                <a:xfrm>
                  <a:off x="1685925" y="674028"/>
                  <a:ext cx="8420100" cy="2480527"/>
                </a:xfrm>
                <a:prstGeom prst="snip2Same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800"/>
                </a:p>
              </p:txBody>
            </p:sp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F174315-1CDA-DF93-0270-98C532364E7A}"/>
                    </a:ext>
                  </a:extLst>
                </p:cNvPr>
                <p:cNvGrpSpPr/>
                <p:nvPr/>
              </p:nvGrpSpPr>
              <p:grpSpPr>
                <a:xfrm>
                  <a:off x="2000250" y="1724027"/>
                  <a:ext cx="7791450" cy="2652093"/>
                  <a:chOff x="628650" y="1028703"/>
                  <a:chExt cx="10868025" cy="3600250"/>
                </a:xfrm>
              </p:grpSpPr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184A3C9E-BB38-C261-3A12-67A3BB387507}"/>
                      </a:ext>
                    </a:extLst>
                  </p:cNvPr>
                  <p:cNvSpPr/>
                  <p:nvPr/>
                </p:nvSpPr>
                <p:spPr>
                  <a:xfrm>
                    <a:off x="628650" y="1028703"/>
                    <a:ext cx="10868025" cy="360025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00"/>
                  </a:p>
                </p:txBody>
              </p:sp>
              <p:sp>
                <p:nvSpPr>
                  <p:cNvPr id="13" name="Rechteck 12">
                    <a:extLst>
                      <a:ext uri="{FF2B5EF4-FFF2-40B4-BE49-F238E27FC236}">
                        <a16:creationId xmlns:a16="http://schemas.microsoft.com/office/drawing/2014/main" id="{7D1DACA2-F25D-A8CA-5134-AF2204493ECD}"/>
                      </a:ext>
                    </a:extLst>
                  </p:cNvPr>
                  <p:cNvSpPr/>
                  <p:nvPr/>
                </p:nvSpPr>
                <p:spPr>
                  <a:xfrm>
                    <a:off x="5042833" y="1188709"/>
                    <a:ext cx="2661092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9C2CC4A2-1C0C-6091-B8E5-ABAC96350C43}"/>
                      </a:ext>
                    </a:extLst>
                  </p:cNvPr>
                  <p:cNvSpPr/>
                  <p:nvPr/>
                </p:nvSpPr>
                <p:spPr>
                  <a:xfrm>
                    <a:off x="6430419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5" name="Rechteck 14">
                    <a:extLst>
                      <a:ext uri="{FF2B5EF4-FFF2-40B4-BE49-F238E27FC236}">
                        <a16:creationId xmlns:a16="http://schemas.microsoft.com/office/drawing/2014/main" id="{B6DB185E-E784-0D44-E407-706B7F6C1721}"/>
                      </a:ext>
                    </a:extLst>
                  </p:cNvPr>
                  <p:cNvSpPr/>
                  <p:nvPr/>
                </p:nvSpPr>
                <p:spPr>
                  <a:xfrm>
                    <a:off x="5176983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9A76704A-9CD6-F0E1-DA17-CA46B55BC472}"/>
                      </a:ext>
                    </a:extLst>
                  </p:cNvPr>
                  <p:cNvSpPr/>
                  <p:nvPr/>
                </p:nvSpPr>
                <p:spPr>
                  <a:xfrm>
                    <a:off x="3722862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28B1C6DE-C85A-2853-F521-3CA503F07D99}"/>
                      </a:ext>
                    </a:extLst>
                  </p:cNvPr>
                  <p:cNvSpPr/>
                  <p:nvPr/>
                </p:nvSpPr>
                <p:spPr>
                  <a:xfrm>
                    <a:off x="2326663" y="1190534"/>
                    <a:ext cx="1147366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16FD2F39-CF19-A734-1DC6-CA00F3D9789B}"/>
                      </a:ext>
                    </a:extLst>
                  </p:cNvPr>
                  <p:cNvSpPr/>
                  <p:nvPr/>
                </p:nvSpPr>
                <p:spPr>
                  <a:xfrm>
                    <a:off x="959493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43123776-FACD-DCAB-0F75-2B0293EF1244}"/>
                      </a:ext>
                    </a:extLst>
                  </p:cNvPr>
                  <p:cNvSpPr/>
                  <p:nvPr/>
                </p:nvSpPr>
                <p:spPr>
                  <a:xfrm>
                    <a:off x="7924190" y="1188709"/>
                    <a:ext cx="133515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FD58A82C-EF96-7FF0-5DB3-8E14A16E6FE9}"/>
                      </a:ext>
                    </a:extLst>
                  </p:cNvPr>
                  <p:cNvSpPr/>
                  <p:nvPr/>
                </p:nvSpPr>
                <p:spPr>
                  <a:xfrm>
                    <a:off x="8035840" y="2815538"/>
                    <a:ext cx="1117540" cy="115176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EC86D763-B2A3-29B1-5274-EC0FF81CEACF}"/>
                      </a:ext>
                    </a:extLst>
                  </p:cNvPr>
                  <p:cNvSpPr/>
                  <p:nvPr/>
                </p:nvSpPr>
                <p:spPr>
                  <a:xfrm>
                    <a:off x="9475770" y="1188709"/>
                    <a:ext cx="180698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6FFEF6AB-2AA0-5A44-03D3-2BF915A6946A}"/>
                      </a:ext>
                    </a:extLst>
                  </p:cNvPr>
                  <p:cNvSpPr/>
                  <p:nvPr/>
                </p:nvSpPr>
                <p:spPr>
                  <a:xfrm>
                    <a:off x="9606164" y="1509902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F82DE614-C8F2-E19E-4F49-36809AAF38B4}"/>
                      </a:ext>
                    </a:extLst>
                  </p:cNvPr>
                  <p:cNvSpPr/>
                  <p:nvPr/>
                </p:nvSpPr>
                <p:spPr>
                  <a:xfrm>
                    <a:off x="9600963" y="1857123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B51506A-30D2-0A91-2BD3-43D60CD0D14F}"/>
                      </a:ext>
                    </a:extLst>
                  </p:cNvPr>
                  <p:cNvSpPr/>
                  <p:nvPr/>
                </p:nvSpPr>
                <p:spPr>
                  <a:xfrm>
                    <a:off x="9600963" y="2872141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14AE93A8-C0DE-C649-4E61-8DD7F49CB3D7}"/>
                      </a:ext>
                    </a:extLst>
                  </p:cNvPr>
                  <p:cNvSpPr/>
                  <p:nvPr/>
                </p:nvSpPr>
                <p:spPr>
                  <a:xfrm>
                    <a:off x="9600963" y="3213196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9BC6E452-8A5E-242B-24E9-3A664676E476}"/>
                    </a:ext>
                  </a:extLst>
                </p:cNvPr>
                <p:cNvSpPr/>
                <p:nvPr/>
              </p:nvSpPr>
              <p:spPr>
                <a:xfrm>
                  <a:off x="2237436" y="793242"/>
                  <a:ext cx="2782281" cy="83317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Ticket Management </a:t>
                  </a:r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716B4C66-D4AB-C658-1A8D-BC6590129245}"/>
                    </a:ext>
                  </a:extLst>
                </p:cNvPr>
                <p:cNvSpPr/>
                <p:nvPr/>
              </p:nvSpPr>
              <p:spPr>
                <a:xfrm>
                  <a:off x="5164844" y="791897"/>
                  <a:ext cx="4473497" cy="8345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Test Execution </a:t>
                  </a:r>
                </a:p>
                <a:p>
                  <a:pPr algn="ctr"/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410EBD2-48A8-00F8-16BD-6C6835FE5932}"/>
                  </a:ext>
                </a:extLst>
              </p:cNvPr>
              <p:cNvSpPr/>
              <p:nvPr/>
            </p:nvSpPr>
            <p:spPr>
              <a:xfrm>
                <a:off x="5209802" y="831008"/>
                <a:ext cx="853647" cy="2286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REST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A93426E-2777-6113-4BA4-98FBD5A9B6B6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C6EF2DC-4F7D-C6FC-7537-263DDB0C5D37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9" name="Rechteck: obere Ecken abgeschnitten 28">
                <a:extLst>
                  <a:ext uri="{FF2B5EF4-FFF2-40B4-BE49-F238E27FC236}">
                    <a16:creationId xmlns:a16="http://schemas.microsoft.com/office/drawing/2014/main" id="{D6B39B0B-9D73-7522-CB89-6A8C2D1B8B8F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A0FEF67-4638-198C-C506-9CD5369CC07B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F6EFF14-1302-C70C-2560-7BE5F0F261B7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C948872-E4B9-1B2C-8D11-D1FA9CE3F3D7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BDC96193-9C66-36AF-DAEC-965FB76D67DB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4" name="Rechteck: obere Ecken abgeschnitten 33">
                <a:extLst>
                  <a:ext uri="{FF2B5EF4-FFF2-40B4-BE49-F238E27FC236}">
                    <a16:creationId xmlns:a16="http://schemas.microsoft.com/office/drawing/2014/main" id="{66A93FC8-406E-D2B9-2615-7DF008CF45B7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550025C-D5A3-3986-7B68-2E874F4B7879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4464425-711C-38BA-AE49-56F718C88FC3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CEB73AA-B2BB-4D47-90B7-0BC73268EEC9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D2E5CAA-52E4-2B42-038C-C50068298917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9" name="Rechteck: obere Ecken abgeschnitten 38">
                <a:extLst>
                  <a:ext uri="{FF2B5EF4-FFF2-40B4-BE49-F238E27FC236}">
                    <a16:creationId xmlns:a16="http://schemas.microsoft.com/office/drawing/2014/main" id="{F8C37254-DDE0-13B2-91D0-4B1469CD4ECC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554B0C7-4F2E-0BB6-6F71-2A88A17484CD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0924418-4DC0-C363-827E-46223973E0C7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BC68D09-CBE8-D449-9F7B-9235FC293E18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516E0FE9-E40E-D45C-B1AD-C24E63E08FF4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4" name="Rechteck: obere Ecken abgeschnitten 43">
                <a:extLst>
                  <a:ext uri="{FF2B5EF4-FFF2-40B4-BE49-F238E27FC236}">
                    <a16:creationId xmlns:a16="http://schemas.microsoft.com/office/drawing/2014/main" id="{4E407252-C30C-7CE9-5784-2171CEA5D759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86AE42C0-5AC6-0DEA-8185-A5C50547C9B4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DE351FF-B01B-80CC-38BC-0F92D86EEB02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5C600E80-1352-43D7-1A54-98D18CBC0F64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1F9F350-F65B-20BF-F115-BFEBE7A76FF9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Zylinder 47">
            <a:extLst>
              <a:ext uri="{FF2B5EF4-FFF2-40B4-BE49-F238E27FC236}">
                <a16:creationId xmlns:a16="http://schemas.microsoft.com/office/drawing/2014/main" id="{34405C92-487F-8D2B-D12A-B06D6D323A47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7BDE389-BC59-6DDF-E71B-C9D4BDA988DA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18C0D7C-0369-F438-157D-8E6B5827273F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EE3309-1002-2F07-A575-874436E6845A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C65816-C442-B4EC-722D-15DC73C5364A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C95D8912-88D7-6D44-4A7D-7282ED0A6112}"/>
              </a:ext>
            </a:extLst>
          </p:cNvPr>
          <p:cNvGrpSpPr/>
          <p:nvPr/>
        </p:nvGrpSpPr>
        <p:grpSpPr>
          <a:xfrm>
            <a:off x="6597117" y="3842861"/>
            <a:ext cx="377379" cy="1004184"/>
            <a:chOff x="6597117" y="3842861"/>
            <a:chExt cx="377379" cy="1004184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43AF433B-13CA-F643-5C7A-A09178376884}"/>
                </a:ext>
              </a:extLst>
            </p:cNvPr>
            <p:cNvSpPr/>
            <p:nvPr/>
          </p:nvSpPr>
          <p:spPr>
            <a:xfrm>
              <a:off x="6597117" y="4193360"/>
              <a:ext cx="368039" cy="92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FE1E25F7-4B65-06F2-7CA1-6E7C8842E8B7}"/>
                </a:ext>
              </a:extLst>
            </p:cNvPr>
            <p:cNvSpPr/>
            <p:nvPr/>
          </p:nvSpPr>
          <p:spPr>
            <a:xfrm>
              <a:off x="6875943" y="4192679"/>
              <a:ext cx="98553" cy="654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D23E301E-B664-6F91-9BCB-61BDC4E05D2B}"/>
                </a:ext>
              </a:extLst>
            </p:cNvPr>
            <p:cNvSpPr/>
            <p:nvPr/>
          </p:nvSpPr>
          <p:spPr>
            <a:xfrm>
              <a:off x="6597117" y="3842861"/>
              <a:ext cx="98553" cy="388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F803C10-432D-61BC-9136-EC2FBD548C54}"/>
              </a:ext>
            </a:extLst>
          </p:cNvPr>
          <p:cNvGrpSpPr/>
          <p:nvPr/>
        </p:nvGrpSpPr>
        <p:grpSpPr>
          <a:xfrm>
            <a:off x="2716241" y="3225808"/>
            <a:ext cx="328950" cy="330066"/>
            <a:chOff x="4720292" y="2970691"/>
            <a:chExt cx="328950" cy="330066"/>
          </a:xfrm>
        </p:grpSpPr>
        <p:sp>
          <p:nvSpPr>
            <p:cNvPr id="122" name="Interaktive Schaltfläche: Dokument 12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E2462-E4D2-5070-BB95-3B83D512A93F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23" name="Interaktive Schaltfläche: Dokument 1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AF4D4DB-8EFD-75F1-1CA8-F69FE5786A14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</p:spTree>
    <p:extLst>
      <p:ext uri="{BB962C8B-B14F-4D97-AF65-F5344CB8AC3E}">
        <p14:creationId xmlns:p14="http://schemas.microsoft.com/office/powerpoint/2010/main" val="14734657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0FA13C7-C895-CC80-737B-EAAFE13C3FCD}"/>
              </a:ext>
            </a:extLst>
          </p:cNvPr>
          <p:cNvGrpSpPr/>
          <p:nvPr/>
        </p:nvGrpSpPr>
        <p:grpSpPr>
          <a:xfrm>
            <a:off x="3961323" y="1985890"/>
            <a:ext cx="4019550" cy="1821489"/>
            <a:chOff x="1695450" y="831008"/>
            <a:chExt cx="8420100" cy="416540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8B7FA65-08D1-EBA1-5771-6AE531098F56}"/>
                </a:ext>
              </a:extLst>
            </p:cNvPr>
            <p:cNvSpPr/>
            <p:nvPr/>
          </p:nvSpPr>
          <p:spPr>
            <a:xfrm>
              <a:off x="6916392" y="4767765"/>
              <a:ext cx="853647" cy="22864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51B644D-032B-13A6-A37A-3DE3CADDDB94}"/>
                </a:ext>
              </a:extLst>
            </p:cNvPr>
            <p:cNvGrpSpPr/>
            <p:nvPr/>
          </p:nvGrpSpPr>
          <p:grpSpPr>
            <a:xfrm>
              <a:off x="1695450" y="831008"/>
              <a:ext cx="8420100" cy="3936760"/>
              <a:chOff x="1695450" y="831008"/>
              <a:chExt cx="8420100" cy="393676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BA26478F-AD1E-3A85-3644-985AA9DEF4C3}"/>
                  </a:ext>
                </a:extLst>
              </p:cNvPr>
              <p:cNvGrpSpPr/>
              <p:nvPr/>
            </p:nvGrpSpPr>
            <p:grpSpPr>
              <a:xfrm>
                <a:off x="1695450" y="1065676"/>
                <a:ext cx="8420100" cy="3702092"/>
                <a:chOff x="1685925" y="674028"/>
                <a:chExt cx="8420100" cy="3702092"/>
              </a:xfrm>
            </p:grpSpPr>
            <p:sp>
              <p:nvSpPr>
                <p:cNvPr id="8" name="Rechteck: obere Ecken abgeschnitten 7">
                  <a:extLst>
                    <a:ext uri="{FF2B5EF4-FFF2-40B4-BE49-F238E27FC236}">
                      <a16:creationId xmlns:a16="http://schemas.microsoft.com/office/drawing/2014/main" id="{FE6374CC-B465-6C94-B984-FDDA55F3F9D5}"/>
                    </a:ext>
                  </a:extLst>
                </p:cNvPr>
                <p:cNvSpPr/>
                <p:nvPr/>
              </p:nvSpPr>
              <p:spPr>
                <a:xfrm>
                  <a:off x="1685925" y="674028"/>
                  <a:ext cx="8420100" cy="2480527"/>
                </a:xfrm>
                <a:prstGeom prst="snip2Same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800"/>
                </a:p>
              </p:txBody>
            </p:sp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F174315-1CDA-DF93-0270-98C532364E7A}"/>
                    </a:ext>
                  </a:extLst>
                </p:cNvPr>
                <p:cNvGrpSpPr/>
                <p:nvPr/>
              </p:nvGrpSpPr>
              <p:grpSpPr>
                <a:xfrm>
                  <a:off x="2000250" y="1724027"/>
                  <a:ext cx="7791450" cy="2652093"/>
                  <a:chOff x="628650" y="1028703"/>
                  <a:chExt cx="10868025" cy="3600250"/>
                </a:xfrm>
              </p:grpSpPr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184A3C9E-BB38-C261-3A12-67A3BB387507}"/>
                      </a:ext>
                    </a:extLst>
                  </p:cNvPr>
                  <p:cNvSpPr/>
                  <p:nvPr/>
                </p:nvSpPr>
                <p:spPr>
                  <a:xfrm>
                    <a:off x="628650" y="1028703"/>
                    <a:ext cx="10868025" cy="360025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00"/>
                  </a:p>
                </p:txBody>
              </p:sp>
              <p:sp>
                <p:nvSpPr>
                  <p:cNvPr id="13" name="Rechteck 12">
                    <a:extLst>
                      <a:ext uri="{FF2B5EF4-FFF2-40B4-BE49-F238E27FC236}">
                        <a16:creationId xmlns:a16="http://schemas.microsoft.com/office/drawing/2014/main" id="{7D1DACA2-F25D-A8CA-5134-AF2204493ECD}"/>
                      </a:ext>
                    </a:extLst>
                  </p:cNvPr>
                  <p:cNvSpPr/>
                  <p:nvPr/>
                </p:nvSpPr>
                <p:spPr>
                  <a:xfrm>
                    <a:off x="5042833" y="1188709"/>
                    <a:ext cx="2661092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9C2CC4A2-1C0C-6091-B8E5-ABAC96350C43}"/>
                      </a:ext>
                    </a:extLst>
                  </p:cNvPr>
                  <p:cNvSpPr/>
                  <p:nvPr/>
                </p:nvSpPr>
                <p:spPr>
                  <a:xfrm>
                    <a:off x="6430419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5" name="Rechteck 14">
                    <a:extLst>
                      <a:ext uri="{FF2B5EF4-FFF2-40B4-BE49-F238E27FC236}">
                        <a16:creationId xmlns:a16="http://schemas.microsoft.com/office/drawing/2014/main" id="{B6DB185E-E784-0D44-E407-706B7F6C1721}"/>
                      </a:ext>
                    </a:extLst>
                  </p:cNvPr>
                  <p:cNvSpPr/>
                  <p:nvPr/>
                </p:nvSpPr>
                <p:spPr>
                  <a:xfrm>
                    <a:off x="5176983" y="1567669"/>
                    <a:ext cx="1117539" cy="260394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9A76704A-9CD6-F0E1-DA17-CA46B55BC472}"/>
                      </a:ext>
                    </a:extLst>
                  </p:cNvPr>
                  <p:cNvSpPr/>
                  <p:nvPr/>
                </p:nvSpPr>
                <p:spPr>
                  <a:xfrm>
                    <a:off x="3722862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28B1C6DE-C85A-2853-F521-3CA503F07D99}"/>
                      </a:ext>
                    </a:extLst>
                  </p:cNvPr>
                  <p:cNvSpPr/>
                  <p:nvPr/>
                </p:nvSpPr>
                <p:spPr>
                  <a:xfrm>
                    <a:off x="2326663" y="1190534"/>
                    <a:ext cx="1147366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16FD2F39-CF19-A734-1DC6-CA00F3D9789B}"/>
                      </a:ext>
                    </a:extLst>
                  </p:cNvPr>
                  <p:cNvSpPr/>
                  <p:nvPr/>
                </p:nvSpPr>
                <p:spPr>
                  <a:xfrm>
                    <a:off x="959493" y="1190534"/>
                    <a:ext cx="1117539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43123776-FACD-DCAB-0F75-2B0293EF1244}"/>
                      </a:ext>
                    </a:extLst>
                  </p:cNvPr>
                  <p:cNvSpPr/>
                  <p:nvPr/>
                </p:nvSpPr>
                <p:spPr>
                  <a:xfrm>
                    <a:off x="7924190" y="1188709"/>
                    <a:ext cx="133515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FD58A82C-EF96-7FF0-5DB3-8E14A16E6FE9}"/>
                      </a:ext>
                    </a:extLst>
                  </p:cNvPr>
                  <p:cNvSpPr/>
                  <p:nvPr/>
                </p:nvSpPr>
                <p:spPr>
                  <a:xfrm>
                    <a:off x="8035840" y="2815538"/>
                    <a:ext cx="1117540" cy="115176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EC86D763-B2A3-29B1-5274-EC0FF81CEACF}"/>
                      </a:ext>
                    </a:extLst>
                  </p:cNvPr>
                  <p:cNvSpPr/>
                  <p:nvPr/>
                </p:nvSpPr>
                <p:spPr>
                  <a:xfrm>
                    <a:off x="9475770" y="1188709"/>
                    <a:ext cx="1806987" cy="3205513"/>
                  </a:xfrm>
                  <a:prstGeom prst="rect">
                    <a:avLst/>
                  </a:prstGeom>
                  <a:solidFill>
                    <a:srgbClr val="295475"/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de-DE" sz="200" dirty="0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6FFEF6AB-2AA0-5A44-03D3-2BF915A6946A}"/>
                      </a:ext>
                    </a:extLst>
                  </p:cNvPr>
                  <p:cNvSpPr/>
                  <p:nvPr/>
                </p:nvSpPr>
                <p:spPr>
                  <a:xfrm>
                    <a:off x="9606164" y="1509902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F82DE614-C8F2-E19E-4F49-36809AAF38B4}"/>
                      </a:ext>
                    </a:extLst>
                  </p:cNvPr>
                  <p:cNvSpPr/>
                  <p:nvPr/>
                </p:nvSpPr>
                <p:spPr>
                  <a:xfrm>
                    <a:off x="9600963" y="1857123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B51506A-30D2-0A91-2BD3-43D60CD0D14F}"/>
                      </a:ext>
                    </a:extLst>
                  </p:cNvPr>
                  <p:cNvSpPr/>
                  <p:nvPr/>
                </p:nvSpPr>
                <p:spPr>
                  <a:xfrm>
                    <a:off x="9600963" y="2872141"/>
                    <a:ext cx="1546199" cy="35207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14AE93A8-C0DE-C649-4E61-8DD7F49CB3D7}"/>
                      </a:ext>
                    </a:extLst>
                  </p:cNvPr>
                  <p:cNvSpPr/>
                  <p:nvPr/>
                </p:nvSpPr>
                <p:spPr>
                  <a:xfrm>
                    <a:off x="9600963" y="3213196"/>
                    <a:ext cx="1552535" cy="95841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1831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de-DE" sz="1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9BC6E452-8A5E-242B-24E9-3A664676E476}"/>
                    </a:ext>
                  </a:extLst>
                </p:cNvPr>
                <p:cNvSpPr/>
                <p:nvPr/>
              </p:nvSpPr>
              <p:spPr>
                <a:xfrm>
                  <a:off x="2237436" y="793242"/>
                  <a:ext cx="2782281" cy="83317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Ticket Management </a:t>
                  </a:r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716B4C66-D4AB-C658-1A8D-BC6590129245}"/>
                    </a:ext>
                  </a:extLst>
                </p:cNvPr>
                <p:cNvSpPr/>
                <p:nvPr/>
              </p:nvSpPr>
              <p:spPr>
                <a:xfrm>
                  <a:off x="5164844" y="791897"/>
                  <a:ext cx="4473497" cy="8345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183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</a:rPr>
                    <a:t>Test Execution </a:t>
                  </a:r>
                </a:p>
                <a:p>
                  <a:pPr algn="ctr"/>
                  <a:r>
                    <a:rPr lang="en-US" sz="1050" b="1" dirty="0" err="1">
                      <a:solidFill>
                        <a:schemeClr val="tx1"/>
                      </a:solidFill>
                    </a:rPr>
                    <a:t>Submodel</a:t>
                  </a:r>
                  <a:endParaRPr lang="de-DE" sz="105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410EBD2-48A8-00F8-16BD-6C6835FE5932}"/>
                  </a:ext>
                </a:extLst>
              </p:cNvPr>
              <p:cNvSpPr/>
              <p:nvPr/>
            </p:nvSpPr>
            <p:spPr>
              <a:xfrm>
                <a:off x="5209802" y="831008"/>
                <a:ext cx="853647" cy="2286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REST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A93426E-2777-6113-4BA4-98FBD5A9B6B6}"/>
              </a:ext>
            </a:extLst>
          </p:cNvPr>
          <p:cNvGrpSpPr/>
          <p:nvPr/>
        </p:nvGrpSpPr>
        <p:grpSpPr>
          <a:xfrm>
            <a:off x="8076072" y="4872110"/>
            <a:ext cx="1926210" cy="1112854"/>
            <a:chOff x="1695450" y="728868"/>
            <a:chExt cx="8420100" cy="40389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C6EF2DC-4F7D-C6FC-7537-263DDB0C5D37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29" name="Rechteck: obere Ecken abgeschnitten 28">
                <a:extLst>
                  <a:ext uri="{FF2B5EF4-FFF2-40B4-BE49-F238E27FC236}">
                    <a16:creationId xmlns:a16="http://schemas.microsoft.com/office/drawing/2014/main" id="{D6B39B0B-9D73-7522-CB89-6A8C2D1B8B8F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A0FEF67-4638-198C-C506-9CD5369CC07B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F6EFF14-1302-C70C-2560-7BE5F0F261B7}"/>
                </a:ext>
              </a:extLst>
            </p:cNvPr>
            <p:cNvSpPr/>
            <p:nvPr/>
          </p:nvSpPr>
          <p:spPr>
            <a:xfrm>
              <a:off x="4710160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C948872-E4B9-1B2C-8D11-D1FA9CE3F3D7}"/>
              </a:ext>
            </a:extLst>
          </p:cNvPr>
          <p:cNvGrpSpPr/>
          <p:nvPr/>
        </p:nvGrpSpPr>
        <p:grpSpPr>
          <a:xfrm>
            <a:off x="1878014" y="4872110"/>
            <a:ext cx="1926210" cy="1112854"/>
            <a:chOff x="1695450" y="728868"/>
            <a:chExt cx="8420100" cy="4038900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BDC96193-9C66-36AF-DAEC-965FB76D67DB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34" name="Rechteck: obere Ecken abgeschnitten 33">
                <a:extLst>
                  <a:ext uri="{FF2B5EF4-FFF2-40B4-BE49-F238E27FC236}">
                    <a16:creationId xmlns:a16="http://schemas.microsoft.com/office/drawing/2014/main" id="{66A93FC8-406E-D2B9-2615-7DF008CF45B7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550025C-D5A3-3986-7B68-2E874F4B7879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4464425-711C-38BA-AE49-56F718C88FC3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CEB73AA-B2BB-4D47-90B7-0BC73268EEC9}"/>
              </a:ext>
            </a:extLst>
          </p:cNvPr>
          <p:cNvGrpSpPr/>
          <p:nvPr/>
        </p:nvGrpSpPr>
        <p:grpSpPr>
          <a:xfrm>
            <a:off x="3920066" y="4872110"/>
            <a:ext cx="1926210" cy="1112854"/>
            <a:chOff x="1695450" y="728868"/>
            <a:chExt cx="8420100" cy="4038901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D2E5CAA-52E4-2B42-038C-C50068298917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3"/>
              <a:chOff x="1685925" y="674028"/>
              <a:chExt cx="8420100" cy="3702093"/>
            </a:xfrm>
          </p:grpSpPr>
          <p:sp>
            <p:nvSpPr>
              <p:cNvPr id="39" name="Rechteck: obere Ecken abgeschnitten 38">
                <a:extLst>
                  <a:ext uri="{FF2B5EF4-FFF2-40B4-BE49-F238E27FC236}">
                    <a16:creationId xmlns:a16="http://schemas.microsoft.com/office/drawing/2014/main" id="{F8C37254-DDE0-13B2-91D0-4B1469CD4ECC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554B0C7-4F2E-0BB6-6F71-2A88A17484CD}"/>
                  </a:ext>
                </a:extLst>
              </p:cNvPr>
              <p:cNvSpPr/>
              <p:nvPr/>
            </p:nvSpPr>
            <p:spPr>
              <a:xfrm>
                <a:off x="2000250" y="1724026"/>
                <a:ext cx="7791450" cy="26520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0924418-4DC0-C363-827E-46223973E0C7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BC68D09-CBE8-D449-9F7B-9235FC293E18}"/>
              </a:ext>
            </a:extLst>
          </p:cNvPr>
          <p:cNvGrpSpPr/>
          <p:nvPr/>
        </p:nvGrpSpPr>
        <p:grpSpPr>
          <a:xfrm>
            <a:off x="5962116" y="4872110"/>
            <a:ext cx="1926210" cy="1112854"/>
            <a:chOff x="1695450" y="728868"/>
            <a:chExt cx="8420100" cy="403890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516E0FE9-E40E-D45C-B1AD-C24E63E08FF4}"/>
                </a:ext>
              </a:extLst>
            </p:cNvPr>
            <p:cNvGrpSpPr/>
            <p:nvPr/>
          </p:nvGrpSpPr>
          <p:grpSpPr>
            <a:xfrm>
              <a:off x="1695450" y="1065676"/>
              <a:ext cx="8420100" cy="3702092"/>
              <a:chOff x="1685925" y="674028"/>
              <a:chExt cx="8420100" cy="3702092"/>
            </a:xfrm>
          </p:grpSpPr>
          <p:sp>
            <p:nvSpPr>
              <p:cNvPr id="44" name="Rechteck: obere Ecken abgeschnitten 43">
                <a:extLst>
                  <a:ext uri="{FF2B5EF4-FFF2-40B4-BE49-F238E27FC236}">
                    <a16:creationId xmlns:a16="http://schemas.microsoft.com/office/drawing/2014/main" id="{4E407252-C30C-7CE9-5784-2171CEA5D759}"/>
                  </a:ext>
                </a:extLst>
              </p:cNvPr>
              <p:cNvSpPr/>
              <p:nvPr/>
            </p:nvSpPr>
            <p:spPr>
              <a:xfrm>
                <a:off x="1685925" y="674028"/>
                <a:ext cx="8420100" cy="2480528"/>
              </a:xfrm>
              <a:prstGeom prst="snip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86AE42C0-5AC6-0DEA-8185-A5C50547C9B4}"/>
                  </a:ext>
                </a:extLst>
              </p:cNvPr>
              <p:cNvSpPr/>
              <p:nvPr/>
            </p:nvSpPr>
            <p:spPr>
              <a:xfrm>
                <a:off x="2000250" y="1724027"/>
                <a:ext cx="7791450" cy="26520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00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DE351FF-B01B-80CC-38BC-0F92D86EEB02}"/>
                </a:ext>
              </a:extLst>
            </p:cNvPr>
            <p:cNvSpPr/>
            <p:nvPr/>
          </p:nvSpPr>
          <p:spPr>
            <a:xfrm>
              <a:off x="4978594" y="728868"/>
              <a:ext cx="1853802" cy="3368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5C600E80-1352-43D7-1A54-98D18CBC0F64}"/>
              </a:ext>
            </a:extLst>
          </p:cNvPr>
          <p:cNvSpPr/>
          <p:nvPr/>
        </p:nvSpPr>
        <p:spPr>
          <a:xfrm>
            <a:off x="5794041" y="421827"/>
            <a:ext cx="97405" cy="153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1F9F350-F65B-20BF-F115-BFEBE7A76FF9}"/>
              </a:ext>
            </a:extLst>
          </p:cNvPr>
          <p:cNvSpPr/>
          <p:nvPr/>
        </p:nvSpPr>
        <p:spPr>
          <a:xfrm>
            <a:off x="5145284" y="3707395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8" name="Zylinder 47">
            <a:extLst>
              <a:ext uri="{FF2B5EF4-FFF2-40B4-BE49-F238E27FC236}">
                <a16:creationId xmlns:a16="http://schemas.microsoft.com/office/drawing/2014/main" id="{34405C92-487F-8D2B-D12A-B06D6D323A47}"/>
              </a:ext>
            </a:extLst>
          </p:cNvPr>
          <p:cNvSpPr/>
          <p:nvPr/>
        </p:nvSpPr>
        <p:spPr>
          <a:xfrm>
            <a:off x="2626745" y="2814518"/>
            <a:ext cx="512658" cy="1098397"/>
          </a:xfrm>
          <a:prstGeom prst="can">
            <a:avLst/>
          </a:prstGeom>
          <a:solidFill>
            <a:srgbClr val="29547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7BDE389-BC59-6DDF-E71B-C9D4BDA988DA}"/>
              </a:ext>
            </a:extLst>
          </p:cNvPr>
          <p:cNvSpPr/>
          <p:nvPr/>
        </p:nvSpPr>
        <p:spPr>
          <a:xfrm>
            <a:off x="2663500" y="3881519"/>
            <a:ext cx="407510" cy="99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18C0D7C-0369-F438-157D-8E6B5827273F}"/>
              </a:ext>
            </a:extLst>
          </p:cNvPr>
          <p:cNvSpPr/>
          <p:nvPr/>
        </p:nvSpPr>
        <p:spPr>
          <a:xfrm>
            <a:off x="5277143" y="3831043"/>
            <a:ext cx="98553" cy="36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EE3309-1002-2F07-A575-874436E6845A}"/>
              </a:ext>
            </a:extLst>
          </p:cNvPr>
          <p:cNvSpPr/>
          <p:nvPr/>
        </p:nvSpPr>
        <p:spPr>
          <a:xfrm>
            <a:off x="2803862" y="4018503"/>
            <a:ext cx="98553" cy="189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C65816-C442-B4EC-722D-15DC73C5364A}"/>
              </a:ext>
            </a:extLst>
          </p:cNvPr>
          <p:cNvSpPr/>
          <p:nvPr/>
        </p:nvSpPr>
        <p:spPr>
          <a:xfrm>
            <a:off x="2803862" y="4192679"/>
            <a:ext cx="2571834" cy="9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C95D8912-88D7-6D44-4A7D-7282ED0A6112}"/>
              </a:ext>
            </a:extLst>
          </p:cNvPr>
          <p:cNvGrpSpPr/>
          <p:nvPr/>
        </p:nvGrpSpPr>
        <p:grpSpPr>
          <a:xfrm>
            <a:off x="4797627" y="3842861"/>
            <a:ext cx="1898043" cy="1025139"/>
            <a:chOff x="4797627" y="3842861"/>
            <a:chExt cx="1898043" cy="1025139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43AF433B-13CA-F643-5C7A-A09178376884}"/>
                </a:ext>
              </a:extLst>
            </p:cNvPr>
            <p:cNvSpPr/>
            <p:nvPr/>
          </p:nvSpPr>
          <p:spPr>
            <a:xfrm>
              <a:off x="4852649" y="4427060"/>
              <a:ext cx="1843021" cy="92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FE1E25F7-4B65-06F2-7CA1-6E7C8842E8B7}"/>
                </a:ext>
              </a:extLst>
            </p:cNvPr>
            <p:cNvSpPr/>
            <p:nvPr/>
          </p:nvSpPr>
          <p:spPr>
            <a:xfrm>
              <a:off x="4797627" y="4427059"/>
              <a:ext cx="98553" cy="4409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D23E301E-B664-6F91-9BCB-61BDC4E05D2B}"/>
                </a:ext>
              </a:extLst>
            </p:cNvPr>
            <p:cNvSpPr/>
            <p:nvPr/>
          </p:nvSpPr>
          <p:spPr>
            <a:xfrm>
              <a:off x="6597117" y="3842861"/>
              <a:ext cx="98553" cy="654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F803C10-432D-61BC-9136-EC2FBD548C54}"/>
              </a:ext>
            </a:extLst>
          </p:cNvPr>
          <p:cNvGrpSpPr/>
          <p:nvPr/>
        </p:nvGrpSpPr>
        <p:grpSpPr>
          <a:xfrm>
            <a:off x="2716241" y="3225808"/>
            <a:ext cx="328950" cy="330066"/>
            <a:chOff x="4720292" y="2970691"/>
            <a:chExt cx="328950" cy="330066"/>
          </a:xfrm>
        </p:grpSpPr>
        <p:sp>
          <p:nvSpPr>
            <p:cNvPr id="122" name="Interaktive Schaltfläche: Dokument 12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E2462-E4D2-5070-BB95-3B83D512A93F}"/>
                </a:ext>
              </a:extLst>
            </p:cNvPr>
            <p:cNvSpPr/>
            <p:nvPr/>
          </p:nvSpPr>
          <p:spPr>
            <a:xfrm>
              <a:off x="4720292" y="2970691"/>
              <a:ext cx="328950" cy="330066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  <p:sp>
          <p:nvSpPr>
            <p:cNvPr id="123" name="Interaktive Schaltfläche: Dokument 12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AF4D4DB-8EFD-75F1-1CA8-F69FE5786A14}"/>
                </a:ext>
              </a:extLst>
            </p:cNvPr>
            <p:cNvSpPr/>
            <p:nvPr/>
          </p:nvSpPr>
          <p:spPr>
            <a:xfrm>
              <a:off x="4754968" y="3104720"/>
              <a:ext cx="268783" cy="111103"/>
            </a:xfrm>
            <a:prstGeom prst="actionButtonDocument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b="1"/>
            </a:p>
          </p:txBody>
        </p:sp>
      </p:grpSp>
    </p:spTree>
    <p:extLst>
      <p:ext uri="{BB962C8B-B14F-4D97-AF65-F5344CB8AC3E}">
        <p14:creationId xmlns:p14="http://schemas.microsoft.com/office/powerpoint/2010/main" val="4241060744"/>
      </p:ext>
    </p:extLst>
  </p:cSld>
  <p:clrMapOvr>
    <a:masterClrMapping/>
  </p:clrMapOvr>
</p:sld>
</file>

<file path=ppt/theme/theme1.xml><?xml version="1.0" encoding="utf-8"?>
<a:theme xmlns:a="http://schemas.openxmlformats.org/drawingml/2006/main" name="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" id="{8805BC0D-C83C-42FC-8DE6-8ADA55027238}" vid="{5063D0FB-DA1F-4BCB-98F3-E6F92CA4C2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</Template>
  <TotalTime>0</TotalTime>
  <Words>3595</Words>
  <Application>Microsoft Office PowerPoint</Application>
  <PresentationFormat>Breitbild</PresentationFormat>
  <Paragraphs>1656</Paragraphs>
  <Slides>106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106</vt:i4>
      </vt:variant>
    </vt:vector>
  </HeadingPairs>
  <TitlesOfParts>
    <vt:vector size="112" baseType="lpstr">
      <vt:lpstr>Arial</vt:lpstr>
      <vt:lpstr>Calibri</vt:lpstr>
      <vt:lpstr>Calibri Light</vt:lpstr>
      <vt:lpstr>Consolas</vt:lpstr>
      <vt:lpstr>Wingdings</vt:lpstr>
      <vt:lpstr>MA</vt:lpstr>
      <vt:lpstr>Kolloquium     Untersuchung von Verwaltungsschalen als Werkzeuge zum Testen von Komponenten in wandelbaren Produktionsanlagen</vt:lpstr>
      <vt:lpstr>Agenda</vt:lpstr>
      <vt:lpstr>Problemstellung</vt:lpstr>
      <vt:lpstr>Problemstellung</vt:lpstr>
      <vt:lpstr>Zielsetzung</vt:lpstr>
      <vt:lpstr>Zielsetzung</vt:lpstr>
      <vt:lpstr>Technischer Lösungsraum Ausgewählte Technologien und Ansätze</vt:lpstr>
      <vt:lpstr>Technischer Lösungsraum</vt:lpstr>
      <vt:lpstr>Technischer Lösungsraum</vt:lpstr>
      <vt:lpstr>Technischer Lösungsraum</vt:lpstr>
      <vt:lpstr>Technischer Lösungsraum</vt:lpstr>
      <vt:lpstr>Technischer Lösungsraum</vt:lpstr>
      <vt:lpstr>Kommunikationsinfrastruktur</vt:lpstr>
      <vt:lpstr>Kommunikationsinfrastruktur</vt:lpstr>
      <vt:lpstr>Kommunikationsinfrastruktur</vt:lpstr>
      <vt:lpstr>Kommunikationsinfrastruktur</vt:lpstr>
      <vt:lpstr>Kommunikationsinfrastruktur</vt:lpstr>
      <vt:lpstr>Kommunikationsinfrastruktur</vt:lpstr>
      <vt:lpstr>Softwarearchitektur Komponenten und Interaktionen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Softwarearchitektur</vt:lpstr>
      <vt:lpstr>PowerPoint-Präsentation</vt:lpstr>
      <vt:lpstr>Proof-of-Concept Implementierung</vt:lpstr>
      <vt:lpstr>Proof-of-Concept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Zusammenfassung und Fazit</vt:lpstr>
      <vt:lpstr>Zusammenfassung und Fazit</vt:lpstr>
      <vt:lpstr>Zusammenfassung und Fazit</vt:lpstr>
      <vt:lpstr>Zusammenfassung und Fazit</vt:lpstr>
      <vt:lpstr>Danke für die Zusammenarbeit!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    Untersuchung von Verwaltungsschalen als Werkzeuge zum Testen von Komponenten in wanldebaren Produktionsanlagen</dc:title>
  <dc:creator>Vasil Denkov</dc:creator>
  <cp:lastModifiedBy>Vasil Denkov</cp:lastModifiedBy>
  <cp:revision>15</cp:revision>
  <dcterms:created xsi:type="dcterms:W3CDTF">2022-11-07T18:07:51Z</dcterms:created>
  <dcterms:modified xsi:type="dcterms:W3CDTF">2022-11-10T11:22:02Z</dcterms:modified>
</cp:coreProperties>
</file>