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8ce63cce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8ce63cce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Fitur route planning atau perencanaan rute, adalah fitur dimana pengguna dapat membuat rute dan menentukan titik awal dan titik akhir, serta titik-titik lainnya di sepanjang jalan. Dalam kasus ini, pengguna dapat merencanakan rute yang menurut dia aman dari kendaraan dan juga memiliki daya tarik untuknya.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8ce63cce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8ce63cce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Dengan fitur notes, titik-titik yang sudah dibuat oleh pengguna dapat diberikan informasi yang lebih dengan cara mengklik titik tersebut. Dalam kasus ini, pengguna menambahkan catatan jam operasional, hari libur, nomor telepon dan juga foto. Tidak hanya itu, lokasi serta notes dapat dibagikan secara online oleh pengguna untuk dilihat pengguna-pengguna lain.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ce63cce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ce63cce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Sebaliknya, pengguna juga dapat melihat dan mengetahui lokasi-lokasi yang direkomendasikan oleh pengguna-pengguna lain. Lokasi rekomendasi ditunjukkan oleh icon warna kuning.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8ce63cce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8ce63cc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Secara singkat, MINIMAP adalah aplikasi pemetaan lokasi yang dibuat oleh pengguna dan digunakan khusus oleh pengguna.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8ce63cce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8ce63cc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 MINIMAP muncul karena sekarang, banyak informasi dapat diperoleh dengan satu sentuhan. Namun, tidak semua informasi tersebut penting dalam aktivitas keseharian kita. Dalam kasus ini, Peta-Peta yang dapat kita temukan secara online sangat berantakan karena memiliki terlalu banyak label. Dengan MINIMAP, kalian dapat menandakan mana lokasi yang sedang diperlukan sesuai dengan aktivitasmu. MINIMAP juga dapat bertindak sebagai panduan untuk aktivitas keseharian supaya kami dapat mengetahui tempat yang tepat untuk segala keperluan. MINIMAP juga dapat memberikan informasi lalu lintas seperti google maps dan juga menemukan lokasi-lokasi yang direkomendasi oleh pengguna lain.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8ce63cce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8ce63cc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8ce63cc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8ce63cc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8ce63cce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8ce63cce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8ce63cce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8ce63cce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8ce63cce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8ce63cce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Dengan menggunakan alat marking and labelling. Pengguna dapat dengan leluasa meletakkan tanda-tanda serta melabelkan nya. Di kasus ini, pengguna adalah mahasiswa dan ia sedang menandakan lokasi-lokasi apa yang penting untuk aktivitas sehari-hari sebagai mahasiswa.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8ce63cce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8ce63cce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juga dapat melihat kepadatan lalu lintas melalui opsi traffic 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MINIMAP</a:t>
            </a:r>
            <a:endParaRPr dirty="0"/>
          </a:p>
        </p:txBody>
      </p:sp>
      <p:sp>
        <p:nvSpPr>
          <p:cNvPr id="55" name="Google Shape;55;p13"/>
          <p:cNvSpPr txBox="1">
            <a:spLocks noGrp="1"/>
          </p:cNvSpPr>
          <p:nvPr>
            <p:ph type="subTitle" idx="1"/>
          </p:nvPr>
        </p:nvSpPr>
        <p:spPr>
          <a:xfrm>
            <a:off x="311700" y="3351576"/>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200" dirty="0"/>
              <a:t>Nama : Vincent Dennis Christian</a:t>
            </a:r>
          </a:p>
          <a:p>
            <a:pPr marL="0" lvl="0" indent="0" algn="ctr" rtl="0">
              <a:spcBef>
                <a:spcPts val="0"/>
              </a:spcBef>
              <a:spcAft>
                <a:spcPts val="0"/>
              </a:spcAft>
              <a:buNone/>
            </a:pPr>
            <a:r>
              <a:rPr lang="en-GB" sz="1200" dirty="0"/>
              <a:t>NIM : 20205720006</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650913" y="-216575"/>
            <a:ext cx="7842175" cy="557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3"/>
          <p:cNvPicPr preferRelativeResize="0"/>
          <p:nvPr/>
        </p:nvPicPr>
        <p:blipFill rotWithShape="1">
          <a:blip r:embed="rId3">
            <a:alphaModFix/>
          </a:blip>
          <a:srcRect l="6303" t="4932" r="6023" b="3893"/>
          <a:stretch/>
        </p:blipFill>
        <p:spPr>
          <a:xfrm>
            <a:off x="1094288" y="47500"/>
            <a:ext cx="6955416"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4"/>
          <p:cNvPicPr preferRelativeResize="0"/>
          <p:nvPr/>
        </p:nvPicPr>
        <p:blipFill rotWithShape="1">
          <a:blip r:embed="rId3">
            <a:alphaModFix/>
          </a:blip>
          <a:srcRect l="8516" t="2853" r="7492" b="5394"/>
          <a:stretch/>
        </p:blipFill>
        <p:spPr>
          <a:xfrm>
            <a:off x="1326025" y="50138"/>
            <a:ext cx="6491959" cy="5043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Apa itu MINIMAP?</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Aplikasi pemetaan lokasi untuk pemakaian Individu.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Apa kegunaan MINIMAP?</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Membuat peta yang lebih minimalis -mengeliminasi hal tidak perlu</a:t>
            </a:r>
            <a:endParaRPr/>
          </a:p>
          <a:p>
            <a:pPr marL="457200" lvl="0" indent="-342900" algn="l" rtl="0">
              <a:spcBef>
                <a:spcPts val="0"/>
              </a:spcBef>
              <a:spcAft>
                <a:spcPts val="0"/>
              </a:spcAft>
              <a:buSzPts val="1800"/>
              <a:buChar char="●"/>
            </a:pPr>
            <a:r>
              <a:rPr lang="en"/>
              <a:t>Panduan untuk aktivitas keseharian</a:t>
            </a:r>
            <a:endParaRPr/>
          </a:p>
          <a:p>
            <a:pPr marL="457200" lvl="0" indent="-342900" algn="l" rtl="0">
              <a:spcBef>
                <a:spcPts val="0"/>
              </a:spcBef>
              <a:spcAft>
                <a:spcPts val="0"/>
              </a:spcAft>
              <a:buSzPts val="1800"/>
              <a:buChar char="●"/>
            </a:pPr>
            <a:r>
              <a:rPr lang="en"/>
              <a:t>Memberikan informasi lalu lintas</a:t>
            </a:r>
            <a:endParaRPr/>
          </a:p>
          <a:p>
            <a:pPr marL="457200" lvl="0" indent="-342900" algn="l" rtl="0">
              <a:spcBef>
                <a:spcPts val="0"/>
              </a:spcBef>
              <a:spcAft>
                <a:spcPts val="0"/>
              </a:spcAft>
              <a:buSzPts val="1800"/>
              <a:buChar char="●"/>
            </a:pPr>
            <a:r>
              <a:rPr lang="en"/>
              <a:t>Menemukan lokasi-lokasi baru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Fitur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Penglabelan Lokasi</a:t>
            </a:r>
            <a:endParaRPr/>
          </a:p>
          <a:p>
            <a:pPr marL="457200" lvl="0" indent="-342900" algn="l" rtl="0">
              <a:spcBef>
                <a:spcPts val="0"/>
              </a:spcBef>
              <a:spcAft>
                <a:spcPts val="0"/>
              </a:spcAft>
              <a:buSzPts val="1800"/>
              <a:buAutoNum type="arabicPeriod"/>
            </a:pPr>
            <a:r>
              <a:rPr lang="en"/>
              <a:t>Penandaan lokasi</a:t>
            </a:r>
            <a:endParaRPr/>
          </a:p>
          <a:p>
            <a:pPr marL="457200" lvl="0" indent="-342900" algn="l" rtl="0">
              <a:spcBef>
                <a:spcPts val="0"/>
              </a:spcBef>
              <a:spcAft>
                <a:spcPts val="0"/>
              </a:spcAft>
              <a:buSzPts val="1800"/>
              <a:buAutoNum type="arabicPeriod"/>
            </a:pPr>
            <a:r>
              <a:rPr lang="en"/>
              <a:t>Sinkronisasi dengan google maps</a:t>
            </a:r>
            <a:endParaRPr/>
          </a:p>
          <a:p>
            <a:pPr marL="457200" lvl="0" indent="-342900" algn="l" rtl="0">
              <a:spcBef>
                <a:spcPts val="0"/>
              </a:spcBef>
              <a:spcAft>
                <a:spcPts val="0"/>
              </a:spcAft>
              <a:buSzPts val="1800"/>
              <a:buAutoNum type="arabicPeriod"/>
            </a:pPr>
            <a:r>
              <a:rPr lang="en"/>
              <a:t>Informasi kepadatan lalu lintas</a:t>
            </a:r>
            <a:endParaRPr/>
          </a:p>
          <a:p>
            <a:pPr marL="457200" lvl="0" indent="-342900" algn="l" rtl="0">
              <a:spcBef>
                <a:spcPts val="0"/>
              </a:spcBef>
              <a:spcAft>
                <a:spcPts val="0"/>
              </a:spcAft>
              <a:buSzPts val="1800"/>
              <a:buAutoNum type="arabicPeriod"/>
            </a:pPr>
            <a:r>
              <a:rPr lang="en"/>
              <a:t>Perencanaan rute</a:t>
            </a:r>
            <a:endParaRPr/>
          </a:p>
          <a:p>
            <a:pPr marL="457200" lvl="0" indent="-342900" algn="l" rtl="0">
              <a:spcBef>
                <a:spcPts val="0"/>
              </a:spcBef>
              <a:spcAft>
                <a:spcPts val="0"/>
              </a:spcAft>
              <a:buSzPts val="1800"/>
              <a:buAutoNum type="arabicPeriod"/>
            </a:pPr>
            <a:r>
              <a:rPr lang="en"/>
              <a:t>Catatan tentang lokasi</a:t>
            </a:r>
            <a:endParaRPr/>
          </a:p>
          <a:p>
            <a:pPr marL="457200" lvl="0" indent="-342900" algn="l" rtl="0">
              <a:spcBef>
                <a:spcPts val="0"/>
              </a:spcBef>
              <a:spcAft>
                <a:spcPts val="0"/>
              </a:spcAft>
              <a:buSzPts val="1800"/>
              <a:buAutoNum type="arabicPeriod"/>
            </a:pPr>
            <a:r>
              <a:rPr lang="en"/>
              <a:t>Membagi lokasi rekomendasi</a:t>
            </a:r>
            <a:endParaRPr/>
          </a:p>
          <a:p>
            <a:pPr marL="457200" lvl="0" indent="-342900" algn="l" rtl="0">
              <a:spcBef>
                <a:spcPts val="0"/>
              </a:spcBef>
              <a:spcAft>
                <a:spcPts val="0"/>
              </a:spcAft>
              <a:buSzPts val="1800"/>
              <a:buAutoNum type="arabicPeriod"/>
            </a:pPr>
            <a:r>
              <a:rPr lang="en"/>
              <a:t>Membagi foto lokasi</a:t>
            </a:r>
            <a:endParaRPr/>
          </a:p>
          <a:p>
            <a:pPr marL="457200" lvl="0" indent="-342900" algn="l" rtl="0">
              <a:spcBef>
                <a:spcPts val="0"/>
              </a:spcBef>
              <a:spcAft>
                <a:spcPts val="0"/>
              </a:spcAft>
              <a:buSzPts val="1800"/>
              <a:buAutoNum type="arabicPeriod"/>
            </a:pPr>
            <a:r>
              <a:rPr lang="en"/>
              <a:t>Menemukan lokasi rekomendasi orang</a:t>
            </a:r>
            <a:endParaRPr/>
          </a:p>
          <a:p>
            <a:pPr marL="457200" lvl="0" indent="-342900" algn="l" rtl="0">
              <a:spcBef>
                <a:spcPts val="0"/>
              </a:spcBef>
              <a:spcAft>
                <a:spcPts val="0"/>
              </a:spcAft>
              <a:buSzPts val="1800"/>
              <a:buAutoNum type="arabicPeriod"/>
            </a:pPr>
            <a:r>
              <a:rPr lang="en"/>
              <a:t>Auto-save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560250" y="0"/>
            <a:ext cx="7744126" cy="5506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322375" y="0"/>
            <a:ext cx="8038699" cy="571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339900" y="0"/>
            <a:ext cx="7987126" cy="5679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543575" y="-232750"/>
            <a:ext cx="8056825" cy="572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584525" y="-579500"/>
            <a:ext cx="7974950" cy="56766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372</Words>
  <Application>Microsoft Office PowerPoint</Application>
  <PresentationFormat>On-screen Show (16:9)</PresentationFormat>
  <Paragraphs>28</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MINIMAP</vt:lpstr>
      <vt:lpstr>Apa itu MINIMAP?</vt:lpstr>
      <vt:lpstr>Apa kegunaan MINIMAP?</vt:lpstr>
      <vt:lpstr>Fitur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MINIMAP</dc:title>
  <cp:lastModifiedBy>Vincent Dennis Christian</cp:lastModifiedBy>
  <cp:revision>1</cp:revision>
  <dcterms:modified xsi:type="dcterms:W3CDTF">2021-10-14T17:58:31Z</dcterms:modified>
</cp:coreProperties>
</file>