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67" r:id="rId5"/>
    <p:sldId id="265" r:id="rId6"/>
    <p:sldId id="272" r:id="rId7"/>
    <p:sldId id="273" r:id="rId8"/>
    <p:sldId id="263" r:id="rId9"/>
    <p:sldId id="27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88757-B472-8340-B0AA-63F08798AF69}" v="44" dt="2022-08-18T02:45:13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/>
    <p:restoredTop sz="96318"/>
  </p:normalViewPr>
  <p:slideViewPr>
    <p:cSldViewPr snapToGrid="0" snapToObjects="1">
      <p:cViewPr varScale="1">
        <p:scale>
          <a:sx n="142" d="100"/>
          <a:sy n="14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451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iner, Jackson T" userId="5c586c50-e97e-48e7-9e83-8cb7c8eb6007" providerId="ADAL" clId="{9AB88757-B472-8340-B0AA-63F08798AF69}"/>
    <pc:docChg chg="undo redo custSel addSld delSld modSld">
      <pc:chgData name="Trainer, Jackson T" userId="5c586c50-e97e-48e7-9e83-8cb7c8eb6007" providerId="ADAL" clId="{9AB88757-B472-8340-B0AA-63F08798AF69}" dt="2022-08-18T02:52:08.774" v="383" actId="20577"/>
      <pc:docMkLst>
        <pc:docMk/>
      </pc:docMkLst>
      <pc:sldChg chg="modSp mod modNotesTx">
        <pc:chgData name="Trainer, Jackson T" userId="5c586c50-e97e-48e7-9e83-8cb7c8eb6007" providerId="ADAL" clId="{9AB88757-B472-8340-B0AA-63F08798AF69}" dt="2022-08-18T02:45:01.210" v="353" actId="20577"/>
        <pc:sldMkLst>
          <pc:docMk/>
          <pc:sldMk cId="4025293968" sldId="256"/>
        </pc:sldMkLst>
        <pc:spChg chg="mod">
          <ac:chgData name="Trainer, Jackson T" userId="5c586c50-e97e-48e7-9e83-8cb7c8eb6007" providerId="ADAL" clId="{9AB88757-B472-8340-B0AA-63F08798AF69}" dt="2022-08-18T01:24:01.314" v="5" actId="20577"/>
          <ac:spMkLst>
            <pc:docMk/>
            <pc:sldMk cId="4025293968" sldId="256"/>
            <ac:spMk id="3" creationId="{241E9411-4F50-77A9-1B5D-1B4E09A592F9}"/>
          </ac:spMkLst>
        </pc:spChg>
      </pc:sldChg>
      <pc:sldChg chg="del">
        <pc:chgData name="Trainer, Jackson T" userId="5c586c50-e97e-48e7-9e83-8cb7c8eb6007" providerId="ADAL" clId="{9AB88757-B472-8340-B0AA-63F08798AF69}" dt="2022-08-18T02:13:21.359" v="326" actId="2696"/>
        <pc:sldMkLst>
          <pc:docMk/>
          <pc:sldMk cId="1194550057" sldId="258"/>
        </pc:sldMkLst>
      </pc:sldChg>
      <pc:sldChg chg="modSp">
        <pc:chgData name="Trainer, Jackson T" userId="5c586c50-e97e-48e7-9e83-8cb7c8eb6007" providerId="ADAL" clId="{9AB88757-B472-8340-B0AA-63F08798AF69}" dt="2022-08-18T02:09:02.743" v="313"/>
        <pc:sldMkLst>
          <pc:docMk/>
          <pc:sldMk cId="1578448044" sldId="263"/>
        </pc:sldMkLst>
        <pc:graphicFrameChg chg="mod">
          <ac:chgData name="Trainer, Jackson T" userId="5c586c50-e97e-48e7-9e83-8cb7c8eb6007" providerId="ADAL" clId="{9AB88757-B472-8340-B0AA-63F08798AF69}" dt="2022-08-18T02:09:02.743" v="313"/>
          <ac:graphicFrameMkLst>
            <pc:docMk/>
            <pc:sldMk cId="1578448044" sldId="263"/>
            <ac:graphicFrameMk id="5" creationId="{00000000-0000-0000-0000-000000000000}"/>
          </ac:graphicFrameMkLst>
        </pc:graphicFrameChg>
      </pc:sldChg>
      <pc:sldChg chg="addSp delSp modSp mod delAnim modNotesTx">
        <pc:chgData name="Trainer, Jackson T" userId="5c586c50-e97e-48e7-9e83-8cb7c8eb6007" providerId="ADAL" clId="{9AB88757-B472-8340-B0AA-63F08798AF69}" dt="2022-08-18T02:51:39.521" v="374" actId="20577"/>
        <pc:sldMkLst>
          <pc:docMk/>
          <pc:sldMk cId="1583176206" sldId="265"/>
        </pc:sldMkLst>
        <pc:spChg chg="mo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2" creationId="{14304841-5D2F-7D71-036C-F955D8788BC2}"/>
          </ac:spMkLst>
        </pc:spChg>
        <pc:spChg chg="add del mo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4" creationId="{7CCB626E-3320-9A6F-E7E1-6907A0D5CECB}"/>
          </ac:spMkLst>
        </pc:spChg>
        <pc:spChg chg="add del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86" creationId="{AA330523-F25B-4007-B3E5-ABB5637D160A}"/>
          </ac:spMkLst>
        </pc:spChg>
        <pc:spChg chg="add del">
          <ac:chgData name="Trainer, Jackson T" userId="5c586c50-e97e-48e7-9e83-8cb7c8eb6007" providerId="ADAL" clId="{9AB88757-B472-8340-B0AA-63F08798AF69}" dt="2022-08-18T01:24:22.936" v="8" actId="26606"/>
          <ac:spMkLst>
            <pc:docMk/>
            <pc:sldMk cId="1583176206" sldId="265"/>
            <ac:spMk id="105" creationId="{5A7802B6-FF37-40CF-A7E2-6F2A0D9A91EF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08" creationId="{66D61E08-70C3-48D8-BEA0-787111DC30DA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10" creationId="{FC55298F-0AE5-478E-AD2B-03C2614C5833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12" creationId="{C180E4EA-0B63-4779-A895-7E90E71088F3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14" creationId="{CEE01D9D-3DE8-4EED-B0D3-8F3C79CC7673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16" creationId="{89AF5CE9-607F-43F4-8983-DCD6DA4051FD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18" creationId="{6EEA2DBD-9E1E-4521-8C01-F32AD18A89E3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20" creationId="{15BBD2C1-BA9B-46A9-A27A-33498B169272}"/>
          </ac:spMkLst>
        </pc:spChg>
        <pc:grpChg chg="add del">
          <ac:chgData name="Trainer, Jackson T" userId="5c586c50-e97e-48e7-9e83-8cb7c8eb6007" providerId="ADAL" clId="{9AB88757-B472-8340-B0AA-63F08798AF69}" dt="2022-08-18T01:24:22.951" v="9" actId="26606"/>
          <ac:grpSpMkLst>
            <pc:docMk/>
            <pc:sldMk cId="1583176206" sldId="265"/>
            <ac:grpSpMk id="74" creationId="{B4DE830A-B531-4A3B-96F6-0ECE88B08555}"/>
          </ac:grpSpMkLst>
        </pc:grpChg>
        <pc:grpChg chg="add">
          <ac:chgData name="Trainer, Jackson T" userId="5c586c50-e97e-48e7-9e83-8cb7c8eb6007" providerId="ADAL" clId="{9AB88757-B472-8340-B0AA-63F08798AF69}" dt="2022-08-18T01:24:22.951" v="9" actId="26606"/>
          <ac:grpSpMkLst>
            <pc:docMk/>
            <pc:sldMk cId="1583176206" sldId="265"/>
            <ac:grpSpMk id="92" creationId="{88C9B83F-64CD-41C1-925F-A08801FFD0BD}"/>
          </ac:grpSpMkLst>
        </pc:grpChg>
        <pc:grpChg chg="add del">
          <ac:chgData name="Trainer, Jackson T" userId="5c586c50-e97e-48e7-9e83-8cb7c8eb6007" providerId="ADAL" clId="{9AB88757-B472-8340-B0AA-63F08798AF69}" dt="2022-08-18T01:24:22.936" v="8" actId="26606"/>
          <ac:grpSpMkLst>
            <pc:docMk/>
            <pc:sldMk cId="1583176206" sldId="265"/>
            <ac:grpSpMk id="93" creationId="{B4DE830A-B531-4A3B-96F6-0ECE88B08555}"/>
          </ac:grpSpMkLst>
        </pc:grpChg>
        <pc:picChg chg="del">
          <ac:chgData name="Trainer, Jackson T" userId="5c586c50-e97e-48e7-9e83-8cb7c8eb6007" providerId="ADAL" clId="{9AB88757-B472-8340-B0AA-63F08798AF69}" dt="2022-08-18T01:24:11.575" v="6" actId="478"/>
          <ac:picMkLst>
            <pc:docMk/>
            <pc:sldMk cId="1583176206" sldId="265"/>
            <ac:picMk id="9" creationId="{1EED6A97-55EE-ED8C-1BAD-AFB96DD38C74}"/>
          </ac:picMkLst>
        </pc:picChg>
        <pc:picChg chg="add">
          <ac:chgData name="Trainer, Jackson T" userId="5c586c50-e97e-48e7-9e83-8cb7c8eb6007" providerId="ADAL" clId="{9AB88757-B472-8340-B0AA-63F08798AF69}" dt="2022-08-18T01:24:22.951" v="9" actId="26606"/>
          <ac:picMkLst>
            <pc:docMk/>
            <pc:sldMk cId="1583176206" sldId="265"/>
            <ac:picMk id="88" creationId="{6959ABD7-A461-0C41-6665-C03D01F2CD85}"/>
          </ac:picMkLst>
        </pc:picChg>
        <pc:picChg chg="add del">
          <ac:chgData name="Trainer, Jackson T" userId="5c586c50-e97e-48e7-9e83-8cb7c8eb6007" providerId="ADAL" clId="{9AB88757-B472-8340-B0AA-63F08798AF69}" dt="2022-08-18T01:24:22.936" v="8" actId="26606"/>
          <ac:picMkLst>
            <pc:docMk/>
            <pc:sldMk cId="1583176206" sldId="265"/>
            <ac:picMk id="90" creationId="{7514F807-9666-804D-E1E3-957EE9343D12}"/>
          </ac:picMkLst>
        </pc:picChg>
        <pc:cxnChg chg="add">
          <ac:chgData name="Trainer, Jackson T" userId="5c586c50-e97e-48e7-9e83-8cb7c8eb6007" providerId="ADAL" clId="{9AB88757-B472-8340-B0AA-63F08798AF69}" dt="2022-08-18T01:24:22.951" v="9" actId="26606"/>
          <ac:cxnSpMkLst>
            <pc:docMk/>
            <pc:sldMk cId="1583176206" sldId="265"/>
            <ac:cxnSpMk id="104" creationId="{A57C1A16-B8AB-4D99-A195-A38F556A6486}"/>
          </ac:cxnSpMkLst>
        </pc:cxnChg>
        <pc:cxnChg chg="add">
          <ac:chgData name="Trainer, Jackson T" userId="5c586c50-e97e-48e7-9e83-8cb7c8eb6007" providerId="ADAL" clId="{9AB88757-B472-8340-B0AA-63F08798AF69}" dt="2022-08-18T01:24:22.951" v="9" actId="26606"/>
          <ac:cxnSpMkLst>
            <pc:docMk/>
            <pc:sldMk cId="1583176206" sldId="265"/>
            <ac:cxnSpMk id="106" creationId="{F8A9B20B-D1DD-4573-B5EC-558029519236}"/>
          </ac:cxnSpMkLst>
        </pc:cxnChg>
      </pc:sldChg>
      <pc:sldChg chg="addSp delSp modSp del mod">
        <pc:chgData name="Trainer, Jackson T" userId="5c586c50-e97e-48e7-9e83-8cb7c8eb6007" providerId="ADAL" clId="{9AB88757-B472-8340-B0AA-63F08798AF69}" dt="2022-08-18T01:24:51.779" v="11" actId="2696"/>
        <pc:sldMkLst>
          <pc:docMk/>
          <pc:sldMk cId="67418993" sldId="266"/>
        </pc:sldMkLst>
        <pc:spChg chg="add mod">
          <ac:chgData name="Trainer, Jackson T" userId="5c586c50-e97e-48e7-9e83-8cb7c8eb6007" providerId="ADAL" clId="{9AB88757-B472-8340-B0AA-63F08798AF69}" dt="2022-08-18T01:24:47.496" v="10" actId="478"/>
          <ac:spMkLst>
            <pc:docMk/>
            <pc:sldMk cId="67418993" sldId="266"/>
            <ac:spMk id="6" creationId="{BED6E3AA-8EDC-9A64-8A7E-125B309F3190}"/>
          </ac:spMkLst>
        </pc:spChg>
        <pc:picChg chg="del">
          <ac:chgData name="Trainer, Jackson T" userId="5c586c50-e97e-48e7-9e83-8cb7c8eb6007" providerId="ADAL" clId="{9AB88757-B472-8340-B0AA-63F08798AF69}" dt="2022-08-18T01:24:47.496" v="10" actId="478"/>
          <ac:picMkLst>
            <pc:docMk/>
            <pc:sldMk cId="67418993" sldId="266"/>
            <ac:picMk id="7" creationId="{1867BFAE-D0FA-7E18-324B-13900A0BC377}"/>
          </ac:picMkLst>
        </pc:picChg>
      </pc:sldChg>
      <pc:sldChg chg="modNotesTx">
        <pc:chgData name="Trainer, Jackson T" userId="5c586c50-e97e-48e7-9e83-8cb7c8eb6007" providerId="ADAL" clId="{9AB88757-B472-8340-B0AA-63F08798AF69}" dt="2022-08-18T02:44:32.790" v="346" actId="20577"/>
        <pc:sldMkLst>
          <pc:docMk/>
          <pc:sldMk cId="2351012511" sldId="267"/>
        </pc:sldMkLst>
      </pc:sldChg>
      <pc:sldChg chg="del">
        <pc:chgData name="Trainer, Jackson T" userId="5c586c50-e97e-48e7-9e83-8cb7c8eb6007" providerId="ADAL" clId="{9AB88757-B472-8340-B0AA-63F08798AF69}" dt="2022-08-18T01:31:18.609" v="152" actId="2696"/>
        <pc:sldMkLst>
          <pc:docMk/>
          <pc:sldMk cId="1037236571" sldId="270"/>
        </pc:sldMkLst>
      </pc:sldChg>
      <pc:sldChg chg="addSp delSp modSp new mod setBg modNotesTx">
        <pc:chgData name="Trainer, Jackson T" userId="5c586c50-e97e-48e7-9e83-8cb7c8eb6007" providerId="ADAL" clId="{9AB88757-B472-8340-B0AA-63F08798AF69}" dt="2022-08-18T02:52:08.774" v="383" actId="20577"/>
        <pc:sldMkLst>
          <pc:docMk/>
          <pc:sldMk cId="879115567" sldId="272"/>
        </pc:sldMkLst>
        <pc:spChg chg="mod">
          <ac:chgData name="Trainer, Jackson T" userId="5c586c50-e97e-48e7-9e83-8cb7c8eb6007" providerId="ADAL" clId="{9AB88757-B472-8340-B0AA-63F08798AF69}" dt="2022-08-18T01:37:45.436" v="170" actId="26606"/>
          <ac:spMkLst>
            <pc:docMk/>
            <pc:sldMk cId="879115567" sldId="272"/>
            <ac:spMk id="2" creationId="{7D1965F9-A78E-39ED-CE77-26B9E397DF61}"/>
          </ac:spMkLst>
        </pc:spChg>
        <pc:spChg chg="del mod">
          <ac:chgData name="Trainer, Jackson T" userId="5c586c50-e97e-48e7-9e83-8cb7c8eb6007" providerId="ADAL" clId="{9AB88757-B472-8340-B0AA-63F08798AF69}" dt="2022-08-18T01:37:45.436" v="170" actId="26606"/>
          <ac:spMkLst>
            <pc:docMk/>
            <pc:sldMk cId="879115567" sldId="272"/>
            <ac:spMk id="3" creationId="{3180A162-8893-BA77-2E66-5A614E1977BE}"/>
          </ac:spMkLst>
        </pc:spChg>
        <pc:spChg chg="add">
          <ac:chgData name="Trainer, Jackson T" userId="5c586c50-e97e-48e7-9e83-8cb7c8eb6007" providerId="ADAL" clId="{9AB88757-B472-8340-B0AA-63F08798AF69}" dt="2022-08-18T01:37:45.436" v="170" actId="26606"/>
          <ac:spMkLst>
            <pc:docMk/>
            <pc:sldMk cId="879115567" sldId="272"/>
            <ac:spMk id="9" creationId="{655AE6B0-AC9E-4167-806F-E9DB135FC46B}"/>
          </ac:spMkLst>
        </pc:spChg>
        <pc:spChg chg="add">
          <ac:chgData name="Trainer, Jackson T" userId="5c586c50-e97e-48e7-9e83-8cb7c8eb6007" providerId="ADAL" clId="{9AB88757-B472-8340-B0AA-63F08798AF69}" dt="2022-08-18T01:37:45.436" v="170" actId="26606"/>
          <ac:spMkLst>
            <pc:docMk/>
            <pc:sldMk cId="879115567" sldId="272"/>
            <ac:spMk id="22" creationId="{87BD1F4E-A66D-4C06-86DA-8D56CA7A3B41}"/>
          </ac:spMkLst>
        </pc:spChg>
        <pc:grpChg chg="add">
          <ac:chgData name="Trainer, Jackson T" userId="5c586c50-e97e-48e7-9e83-8cb7c8eb6007" providerId="ADAL" clId="{9AB88757-B472-8340-B0AA-63F08798AF69}" dt="2022-08-18T01:37:45.436" v="170" actId="26606"/>
          <ac:grpSpMkLst>
            <pc:docMk/>
            <pc:sldMk cId="879115567" sldId="272"/>
            <ac:grpSpMk id="11" creationId="{3523416A-383B-4FDC-B4C9-D8EDDFE9C043}"/>
          </ac:grpSpMkLst>
        </pc:grpChg>
        <pc:graphicFrameChg chg="add">
          <ac:chgData name="Trainer, Jackson T" userId="5c586c50-e97e-48e7-9e83-8cb7c8eb6007" providerId="ADAL" clId="{9AB88757-B472-8340-B0AA-63F08798AF69}" dt="2022-08-18T01:37:45.436" v="170" actId="26606"/>
          <ac:graphicFrameMkLst>
            <pc:docMk/>
            <pc:sldMk cId="879115567" sldId="272"/>
            <ac:graphicFrameMk id="5" creationId="{57007EBD-1241-F996-7866-3A558EF2FC54}"/>
          </ac:graphicFrameMkLst>
        </pc:graphicFrameChg>
        <pc:cxnChg chg="add del">
          <ac:chgData name="Trainer, Jackson T" userId="5c586c50-e97e-48e7-9e83-8cb7c8eb6007" providerId="ADAL" clId="{9AB88757-B472-8340-B0AA-63F08798AF69}" dt="2022-08-18T01:37:45.412" v="169" actId="26606"/>
          <ac:cxnSpMkLst>
            <pc:docMk/>
            <pc:sldMk cId="879115567" sldId="272"/>
            <ac:cxnSpMk id="8" creationId="{0B5F7E3B-C5F1-40E0-A491-558BAFBC1127}"/>
          </ac:cxnSpMkLst>
        </pc:cxnChg>
      </pc:sldChg>
      <pc:sldChg chg="addSp delSp modSp new mod setBg modNotesTx">
        <pc:chgData name="Trainer, Jackson T" userId="5c586c50-e97e-48e7-9e83-8cb7c8eb6007" providerId="ADAL" clId="{9AB88757-B472-8340-B0AA-63F08798AF69}" dt="2022-08-18T02:45:30.351" v="361" actId="20577"/>
        <pc:sldMkLst>
          <pc:docMk/>
          <pc:sldMk cId="1640556810" sldId="273"/>
        </pc:sldMkLst>
        <pc:spChg chg="mod">
          <ac:chgData name="Trainer, Jackson T" userId="5c586c50-e97e-48e7-9e83-8cb7c8eb6007" providerId="ADAL" clId="{9AB88757-B472-8340-B0AA-63F08798AF69}" dt="2022-08-18T01:38:15.771" v="171" actId="26606"/>
          <ac:spMkLst>
            <pc:docMk/>
            <pc:sldMk cId="1640556810" sldId="273"/>
            <ac:spMk id="2" creationId="{87D23C5D-C351-44F8-E4DC-AFA817E1C8E8}"/>
          </ac:spMkLst>
        </pc:spChg>
        <pc:spChg chg="del mod">
          <ac:chgData name="Trainer, Jackson T" userId="5c586c50-e97e-48e7-9e83-8cb7c8eb6007" providerId="ADAL" clId="{9AB88757-B472-8340-B0AA-63F08798AF69}" dt="2022-08-18T01:38:15.771" v="171" actId="26606"/>
          <ac:spMkLst>
            <pc:docMk/>
            <pc:sldMk cId="1640556810" sldId="273"/>
            <ac:spMk id="3" creationId="{08CA4675-F89F-E0CF-DA3C-C9570C72777C}"/>
          </ac:spMkLst>
        </pc:spChg>
        <pc:spChg chg="add">
          <ac:chgData name="Trainer, Jackson T" userId="5c586c50-e97e-48e7-9e83-8cb7c8eb6007" providerId="ADAL" clId="{9AB88757-B472-8340-B0AA-63F08798AF69}" dt="2022-08-18T01:38:15.771" v="171" actId="26606"/>
          <ac:spMkLst>
            <pc:docMk/>
            <pc:sldMk cId="1640556810" sldId="273"/>
            <ac:spMk id="9" creationId="{655AE6B0-AC9E-4167-806F-E9DB135FC46B}"/>
          </ac:spMkLst>
        </pc:spChg>
        <pc:spChg chg="add">
          <ac:chgData name="Trainer, Jackson T" userId="5c586c50-e97e-48e7-9e83-8cb7c8eb6007" providerId="ADAL" clId="{9AB88757-B472-8340-B0AA-63F08798AF69}" dt="2022-08-18T01:38:15.771" v="171" actId="26606"/>
          <ac:spMkLst>
            <pc:docMk/>
            <pc:sldMk cId="1640556810" sldId="273"/>
            <ac:spMk id="22" creationId="{87BD1F4E-A66D-4C06-86DA-8D56CA7A3B41}"/>
          </ac:spMkLst>
        </pc:spChg>
        <pc:grpChg chg="add">
          <ac:chgData name="Trainer, Jackson T" userId="5c586c50-e97e-48e7-9e83-8cb7c8eb6007" providerId="ADAL" clId="{9AB88757-B472-8340-B0AA-63F08798AF69}" dt="2022-08-18T01:38:15.771" v="171" actId="26606"/>
          <ac:grpSpMkLst>
            <pc:docMk/>
            <pc:sldMk cId="1640556810" sldId="273"/>
            <ac:grpSpMk id="11" creationId="{3523416A-383B-4FDC-B4C9-D8EDDFE9C043}"/>
          </ac:grpSpMkLst>
        </pc:grpChg>
        <pc:graphicFrameChg chg="add">
          <ac:chgData name="Trainer, Jackson T" userId="5c586c50-e97e-48e7-9e83-8cb7c8eb6007" providerId="ADAL" clId="{9AB88757-B472-8340-B0AA-63F08798AF69}" dt="2022-08-18T01:38:15.771" v="171" actId="26606"/>
          <ac:graphicFrameMkLst>
            <pc:docMk/>
            <pc:sldMk cId="1640556810" sldId="273"/>
            <ac:graphicFrameMk id="5" creationId="{1827C7F4-A394-04D9-6CE1-3AC8377A45FD}"/>
          </ac:graphicFrameMkLst>
        </pc:graphicFrameChg>
      </pc:sldChg>
      <pc:sldChg chg="modSp new mod modNotesTx">
        <pc:chgData name="Trainer, Jackson T" userId="5c586c50-e97e-48e7-9e83-8cb7c8eb6007" providerId="ADAL" clId="{9AB88757-B472-8340-B0AA-63F08798AF69}" dt="2022-08-18T02:43:47.499" v="341" actId="27636"/>
        <pc:sldMkLst>
          <pc:docMk/>
          <pc:sldMk cId="1936370427" sldId="274"/>
        </pc:sldMkLst>
        <pc:spChg chg="mod">
          <ac:chgData name="Trainer, Jackson T" userId="5c586c50-e97e-48e7-9e83-8cb7c8eb6007" providerId="ADAL" clId="{9AB88757-B472-8340-B0AA-63F08798AF69}" dt="2022-08-18T02:12:17.169" v="325" actId="20577"/>
          <ac:spMkLst>
            <pc:docMk/>
            <pc:sldMk cId="1936370427" sldId="274"/>
            <ac:spMk id="2" creationId="{A3EA95AE-E96A-4673-72D0-E26A3F209689}"/>
          </ac:spMkLst>
        </pc:spChg>
        <pc:spChg chg="mod">
          <ac:chgData name="Trainer, Jackson T" userId="5c586c50-e97e-48e7-9e83-8cb7c8eb6007" providerId="ADAL" clId="{9AB88757-B472-8340-B0AA-63F08798AF69}" dt="2022-08-18T02:43:47.499" v="341" actId="27636"/>
          <ac:spMkLst>
            <pc:docMk/>
            <pc:sldMk cId="1936370427" sldId="274"/>
            <ac:spMk id="3" creationId="{68C11802-55A5-5862-92D1-2B59F81CC57A}"/>
          </ac:spMkLst>
        </pc:spChg>
      </pc:sldChg>
      <pc:sldChg chg="modSp new mod">
        <pc:chgData name="Trainer, Jackson T" userId="5c586c50-e97e-48e7-9e83-8cb7c8eb6007" providerId="ADAL" clId="{9AB88757-B472-8340-B0AA-63F08798AF69}" dt="2022-08-18T02:07:02.389" v="303" actId="20577"/>
        <pc:sldMkLst>
          <pc:docMk/>
          <pc:sldMk cId="1522433238" sldId="275"/>
        </pc:sldMkLst>
        <pc:spChg chg="mod">
          <ac:chgData name="Trainer, Jackson T" userId="5c586c50-e97e-48e7-9e83-8cb7c8eb6007" providerId="ADAL" clId="{9AB88757-B472-8340-B0AA-63F08798AF69}" dt="2022-08-18T01:38:56.292" v="190" actId="20577"/>
          <ac:spMkLst>
            <pc:docMk/>
            <pc:sldMk cId="1522433238" sldId="275"/>
            <ac:spMk id="2" creationId="{F8196779-F0E0-777D-841E-58882251E107}"/>
          </ac:spMkLst>
        </pc:spChg>
        <pc:spChg chg="mod">
          <ac:chgData name="Trainer, Jackson T" userId="5c586c50-e97e-48e7-9e83-8cb7c8eb6007" providerId="ADAL" clId="{9AB88757-B472-8340-B0AA-63F08798AF69}" dt="2022-08-18T02:07:02.389" v="303" actId="20577"/>
          <ac:spMkLst>
            <pc:docMk/>
            <pc:sldMk cId="1522433238" sldId="275"/>
            <ac:spMk id="3" creationId="{36F345D1-897A-12BA-1D82-A85494854F5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24D4F-E89B-48DA-91BA-E650DCAA617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E0F968-CB2F-4249-877B-F228A5E606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Dennis Bowen – Frontend/Backend</a:t>
          </a:r>
        </a:p>
      </dgm:t>
    </dgm:pt>
    <dgm:pt modelId="{CD90A7E2-6864-467A-8EBF-1DAE8C19C5B9}" type="parTrans" cxnId="{7AB2F8FB-374F-45F1-B6CC-4F6F052A9E0C}">
      <dgm:prSet/>
      <dgm:spPr/>
      <dgm:t>
        <a:bodyPr/>
        <a:lstStyle/>
        <a:p>
          <a:endParaRPr lang="en-US"/>
        </a:p>
      </dgm:t>
    </dgm:pt>
    <dgm:pt modelId="{0BBE501B-5CD1-4A78-830E-C77CA8161064}" type="sibTrans" cxnId="{7AB2F8FB-374F-45F1-B6CC-4F6F052A9E0C}">
      <dgm:prSet/>
      <dgm:spPr/>
      <dgm:t>
        <a:bodyPr/>
        <a:lstStyle/>
        <a:p>
          <a:endParaRPr lang="en-US"/>
        </a:p>
      </dgm:t>
    </dgm:pt>
    <dgm:pt modelId="{ACA9C035-86BB-4CD7-B0D2-6F6FC6AEC7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Viktoriia Denys - Backend</a:t>
          </a:r>
        </a:p>
      </dgm:t>
    </dgm:pt>
    <dgm:pt modelId="{5FD224AD-E317-4479-99E7-D46D4098DCF2}" type="parTrans" cxnId="{A4CB5146-F74E-4C42-ABEF-A295C8E4F2C9}">
      <dgm:prSet/>
      <dgm:spPr/>
      <dgm:t>
        <a:bodyPr/>
        <a:lstStyle/>
        <a:p>
          <a:endParaRPr lang="en-US"/>
        </a:p>
      </dgm:t>
    </dgm:pt>
    <dgm:pt modelId="{25FE4225-2EFC-49D6-ABF8-1A2C9B4AA117}" type="sibTrans" cxnId="{A4CB5146-F74E-4C42-ABEF-A295C8E4F2C9}">
      <dgm:prSet/>
      <dgm:spPr/>
      <dgm:t>
        <a:bodyPr/>
        <a:lstStyle/>
        <a:p>
          <a:endParaRPr lang="en-US"/>
        </a:p>
      </dgm:t>
    </dgm:pt>
    <dgm:pt modelId="{6FE144F4-654A-4F04-82F2-A782B9B36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James Rodgers- Backend</a:t>
          </a:r>
        </a:p>
      </dgm:t>
    </dgm:pt>
    <dgm:pt modelId="{C50AE9CA-04F1-42B5-B6A0-C9F4E8263916}" type="parTrans" cxnId="{8A7A1377-DDEA-4858-9EF5-0F1DEA4A632B}">
      <dgm:prSet/>
      <dgm:spPr/>
      <dgm:t>
        <a:bodyPr/>
        <a:lstStyle/>
        <a:p>
          <a:endParaRPr lang="en-US"/>
        </a:p>
      </dgm:t>
    </dgm:pt>
    <dgm:pt modelId="{4377C76D-9F26-4299-ACF3-8F711EF754DB}" type="sibTrans" cxnId="{8A7A1377-DDEA-4858-9EF5-0F1DEA4A632B}">
      <dgm:prSet/>
      <dgm:spPr/>
      <dgm:t>
        <a:bodyPr/>
        <a:lstStyle/>
        <a:p>
          <a:endParaRPr lang="en-US"/>
        </a:p>
      </dgm:t>
    </dgm:pt>
    <dgm:pt modelId="{137D5DA5-54AA-4D31-94F4-21B70BB9F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Alan Snyder – Frontend/Backend</a:t>
          </a:r>
        </a:p>
      </dgm:t>
    </dgm:pt>
    <dgm:pt modelId="{F666A505-D083-412F-B8D1-C7A443309C4D}" type="parTrans" cxnId="{8A7A45DD-FEBD-42FB-A0E0-4298CB825E4D}">
      <dgm:prSet/>
      <dgm:spPr/>
      <dgm:t>
        <a:bodyPr/>
        <a:lstStyle/>
        <a:p>
          <a:endParaRPr lang="en-US"/>
        </a:p>
      </dgm:t>
    </dgm:pt>
    <dgm:pt modelId="{9C71F28D-9B0C-4AF6-B9D2-E95D995A7734}" type="sibTrans" cxnId="{8A7A45DD-FEBD-42FB-A0E0-4298CB825E4D}">
      <dgm:prSet/>
      <dgm:spPr/>
      <dgm:t>
        <a:bodyPr/>
        <a:lstStyle/>
        <a:p>
          <a:endParaRPr lang="en-US"/>
        </a:p>
      </dgm:t>
    </dgm:pt>
    <dgm:pt modelId="{13E5AC80-C516-42B6-B62B-215D07E3F0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Jackson Trainer – Frontend/Backend</a:t>
          </a:r>
        </a:p>
      </dgm:t>
    </dgm:pt>
    <dgm:pt modelId="{5652014E-23A9-4C13-906F-638F2D2692E8}" type="parTrans" cxnId="{B41F15DD-F638-4DC6-AA19-977306072317}">
      <dgm:prSet/>
      <dgm:spPr/>
      <dgm:t>
        <a:bodyPr/>
        <a:lstStyle/>
        <a:p>
          <a:endParaRPr lang="en-US"/>
        </a:p>
      </dgm:t>
    </dgm:pt>
    <dgm:pt modelId="{D1ED3F01-6557-41A2-8C73-DDB09400E758}" type="sibTrans" cxnId="{B41F15DD-F638-4DC6-AA19-977306072317}">
      <dgm:prSet/>
      <dgm:spPr/>
      <dgm:t>
        <a:bodyPr/>
        <a:lstStyle/>
        <a:p>
          <a:endParaRPr lang="en-US"/>
        </a:p>
      </dgm:t>
    </dgm:pt>
    <dgm:pt modelId="{C613174F-3D77-4096-8228-E4D40682CA15}" type="pres">
      <dgm:prSet presAssocID="{CBA24D4F-E89B-48DA-91BA-E650DCAA6178}" presName="root" presStyleCnt="0">
        <dgm:presLayoutVars>
          <dgm:dir/>
          <dgm:resizeHandles val="exact"/>
        </dgm:presLayoutVars>
      </dgm:prSet>
      <dgm:spPr/>
    </dgm:pt>
    <dgm:pt modelId="{26C2B95E-B2DC-40C8-B7E9-FE13C5C650B8}" type="pres">
      <dgm:prSet presAssocID="{DBE0F968-CB2F-4249-877B-F228A5E606C7}" presName="compNode" presStyleCnt="0"/>
      <dgm:spPr/>
    </dgm:pt>
    <dgm:pt modelId="{31CE6626-055E-4EC4-84BB-A2B1FD43F7EC}" type="pres">
      <dgm:prSet presAssocID="{DBE0F968-CB2F-4249-877B-F228A5E606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204CE4-BA36-49F1-8784-495EAFDE2E5B}" type="pres">
      <dgm:prSet presAssocID="{DBE0F968-CB2F-4249-877B-F228A5E606C7}" presName="spaceRect" presStyleCnt="0"/>
      <dgm:spPr/>
    </dgm:pt>
    <dgm:pt modelId="{38601D71-EAB8-4644-83BD-FEC3096FF8C2}" type="pres">
      <dgm:prSet presAssocID="{DBE0F968-CB2F-4249-877B-F228A5E606C7}" presName="textRect" presStyleLbl="revTx" presStyleIdx="0" presStyleCnt="5">
        <dgm:presLayoutVars>
          <dgm:chMax val="1"/>
          <dgm:chPref val="1"/>
        </dgm:presLayoutVars>
      </dgm:prSet>
      <dgm:spPr/>
    </dgm:pt>
    <dgm:pt modelId="{0D586C21-281B-404E-9E2A-EAF17860C9DF}" type="pres">
      <dgm:prSet presAssocID="{0BBE501B-5CD1-4A78-830E-C77CA8161064}" presName="sibTrans" presStyleCnt="0"/>
      <dgm:spPr/>
    </dgm:pt>
    <dgm:pt modelId="{0449AB9E-B58A-4E19-825B-1AAAC5CA1F2B}" type="pres">
      <dgm:prSet presAssocID="{ACA9C035-86BB-4CD7-B0D2-6F6FC6AEC73A}" presName="compNode" presStyleCnt="0"/>
      <dgm:spPr/>
    </dgm:pt>
    <dgm:pt modelId="{7549B6EF-62CB-4644-A0A4-B78BBF4ED8D8}" type="pres">
      <dgm:prSet presAssocID="{ACA9C035-86BB-4CD7-B0D2-6F6FC6AEC7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B197F4D-91A1-4CC0-A360-7E62F16DD0BD}" type="pres">
      <dgm:prSet presAssocID="{ACA9C035-86BB-4CD7-B0D2-6F6FC6AEC73A}" presName="spaceRect" presStyleCnt="0"/>
      <dgm:spPr/>
    </dgm:pt>
    <dgm:pt modelId="{11FEA9F1-84AA-40BC-A5F0-22E09F24C775}" type="pres">
      <dgm:prSet presAssocID="{ACA9C035-86BB-4CD7-B0D2-6F6FC6AEC73A}" presName="textRect" presStyleLbl="revTx" presStyleIdx="1" presStyleCnt="5">
        <dgm:presLayoutVars>
          <dgm:chMax val="1"/>
          <dgm:chPref val="1"/>
        </dgm:presLayoutVars>
      </dgm:prSet>
      <dgm:spPr/>
    </dgm:pt>
    <dgm:pt modelId="{5EF9B847-F54C-4C7C-A069-F55A3FE108F4}" type="pres">
      <dgm:prSet presAssocID="{25FE4225-2EFC-49D6-ABF8-1A2C9B4AA117}" presName="sibTrans" presStyleCnt="0"/>
      <dgm:spPr/>
    </dgm:pt>
    <dgm:pt modelId="{9CE6335D-B9A7-4DE0-B218-2410D6F39D8A}" type="pres">
      <dgm:prSet presAssocID="{6FE144F4-654A-4F04-82F2-A782B9B3620B}" presName="compNode" presStyleCnt="0"/>
      <dgm:spPr/>
    </dgm:pt>
    <dgm:pt modelId="{2976C9F9-E63B-44E1-B6AC-1742654844E9}" type="pres">
      <dgm:prSet presAssocID="{6FE144F4-654A-4F04-82F2-A782B9B362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1AEEB52-7421-4A52-9753-345768E6A3EC}" type="pres">
      <dgm:prSet presAssocID="{6FE144F4-654A-4F04-82F2-A782B9B3620B}" presName="spaceRect" presStyleCnt="0"/>
      <dgm:spPr/>
    </dgm:pt>
    <dgm:pt modelId="{2AAFF240-A0BF-44AD-9CF8-8D14B3D974BE}" type="pres">
      <dgm:prSet presAssocID="{6FE144F4-654A-4F04-82F2-A782B9B3620B}" presName="textRect" presStyleLbl="revTx" presStyleIdx="2" presStyleCnt="5">
        <dgm:presLayoutVars>
          <dgm:chMax val="1"/>
          <dgm:chPref val="1"/>
        </dgm:presLayoutVars>
      </dgm:prSet>
      <dgm:spPr/>
    </dgm:pt>
    <dgm:pt modelId="{7FE7EB7B-5BE1-4F5E-BE64-2F815720C440}" type="pres">
      <dgm:prSet presAssocID="{4377C76D-9F26-4299-ACF3-8F711EF754DB}" presName="sibTrans" presStyleCnt="0"/>
      <dgm:spPr/>
    </dgm:pt>
    <dgm:pt modelId="{D689B2D2-B7D2-4470-A952-35B91D927EF2}" type="pres">
      <dgm:prSet presAssocID="{137D5DA5-54AA-4D31-94F4-21B70BB9F77A}" presName="compNode" presStyleCnt="0"/>
      <dgm:spPr/>
    </dgm:pt>
    <dgm:pt modelId="{03FBC3C6-1709-4BF6-86BF-5D77F5F797D7}" type="pres">
      <dgm:prSet presAssocID="{137D5DA5-54AA-4D31-94F4-21B70BB9F7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08372CC2-F31E-4981-9916-F6460F953F49}" type="pres">
      <dgm:prSet presAssocID="{137D5DA5-54AA-4D31-94F4-21B70BB9F77A}" presName="spaceRect" presStyleCnt="0"/>
      <dgm:spPr/>
    </dgm:pt>
    <dgm:pt modelId="{96079D71-D9AE-481D-B3E0-306B5EA95A61}" type="pres">
      <dgm:prSet presAssocID="{137D5DA5-54AA-4D31-94F4-21B70BB9F77A}" presName="textRect" presStyleLbl="revTx" presStyleIdx="3" presStyleCnt="5">
        <dgm:presLayoutVars>
          <dgm:chMax val="1"/>
          <dgm:chPref val="1"/>
        </dgm:presLayoutVars>
      </dgm:prSet>
      <dgm:spPr/>
    </dgm:pt>
    <dgm:pt modelId="{A18FD98C-DEBF-4D8B-AFDF-930A74945E1B}" type="pres">
      <dgm:prSet presAssocID="{9C71F28D-9B0C-4AF6-B9D2-E95D995A7734}" presName="sibTrans" presStyleCnt="0"/>
      <dgm:spPr/>
    </dgm:pt>
    <dgm:pt modelId="{C798B11F-8905-460E-A5FB-496143A5F607}" type="pres">
      <dgm:prSet presAssocID="{13E5AC80-C516-42B6-B62B-215D07E3F0C5}" presName="compNode" presStyleCnt="0"/>
      <dgm:spPr/>
    </dgm:pt>
    <dgm:pt modelId="{7E64B832-25D6-42DC-B82A-1B1FE2C2B7FD}" type="pres">
      <dgm:prSet presAssocID="{13E5AC80-C516-42B6-B62B-215D07E3F0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9378E1F-D1F3-4704-8AA1-846254764D9A}" type="pres">
      <dgm:prSet presAssocID="{13E5AC80-C516-42B6-B62B-215D07E3F0C5}" presName="spaceRect" presStyleCnt="0"/>
      <dgm:spPr/>
    </dgm:pt>
    <dgm:pt modelId="{17184872-22A7-46C3-B7B9-A2779230FF67}" type="pres">
      <dgm:prSet presAssocID="{13E5AC80-C516-42B6-B62B-215D07E3F0C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4CB5146-F74E-4C42-ABEF-A295C8E4F2C9}" srcId="{CBA24D4F-E89B-48DA-91BA-E650DCAA6178}" destId="{ACA9C035-86BB-4CD7-B0D2-6F6FC6AEC73A}" srcOrd="1" destOrd="0" parTransId="{5FD224AD-E317-4479-99E7-D46D4098DCF2}" sibTransId="{25FE4225-2EFC-49D6-ABF8-1A2C9B4AA117}"/>
    <dgm:cxn modelId="{17EB046E-6840-414E-80B7-D49212C4B050}" type="presOf" srcId="{DBE0F968-CB2F-4249-877B-F228A5E606C7}" destId="{38601D71-EAB8-4644-83BD-FEC3096FF8C2}" srcOrd="0" destOrd="0" presId="urn:microsoft.com/office/officeart/2018/2/layout/IconLabelList"/>
    <dgm:cxn modelId="{8A7A1377-DDEA-4858-9EF5-0F1DEA4A632B}" srcId="{CBA24D4F-E89B-48DA-91BA-E650DCAA6178}" destId="{6FE144F4-654A-4F04-82F2-A782B9B3620B}" srcOrd="2" destOrd="0" parTransId="{C50AE9CA-04F1-42B5-B6A0-C9F4E8263916}" sibTransId="{4377C76D-9F26-4299-ACF3-8F711EF754DB}"/>
    <dgm:cxn modelId="{3DADC884-EC83-0343-9370-A8C4926A60DD}" type="presOf" srcId="{CBA24D4F-E89B-48DA-91BA-E650DCAA6178}" destId="{C613174F-3D77-4096-8228-E4D40682CA15}" srcOrd="0" destOrd="0" presId="urn:microsoft.com/office/officeart/2018/2/layout/IconLabelList"/>
    <dgm:cxn modelId="{6FD9D990-86A8-3347-B665-04CC07D13D66}" type="presOf" srcId="{6FE144F4-654A-4F04-82F2-A782B9B3620B}" destId="{2AAFF240-A0BF-44AD-9CF8-8D14B3D974BE}" srcOrd="0" destOrd="0" presId="urn:microsoft.com/office/officeart/2018/2/layout/IconLabelList"/>
    <dgm:cxn modelId="{52AD75CC-F53C-4245-ADCE-24CD36BE4E36}" type="presOf" srcId="{137D5DA5-54AA-4D31-94F4-21B70BB9F77A}" destId="{96079D71-D9AE-481D-B3E0-306B5EA95A61}" srcOrd="0" destOrd="0" presId="urn:microsoft.com/office/officeart/2018/2/layout/IconLabelList"/>
    <dgm:cxn modelId="{4F7A1DCD-28DF-194D-AA43-1606262CAECF}" type="presOf" srcId="{ACA9C035-86BB-4CD7-B0D2-6F6FC6AEC73A}" destId="{11FEA9F1-84AA-40BC-A5F0-22E09F24C775}" srcOrd="0" destOrd="0" presId="urn:microsoft.com/office/officeart/2018/2/layout/IconLabelList"/>
    <dgm:cxn modelId="{B41F15DD-F638-4DC6-AA19-977306072317}" srcId="{CBA24D4F-E89B-48DA-91BA-E650DCAA6178}" destId="{13E5AC80-C516-42B6-B62B-215D07E3F0C5}" srcOrd="4" destOrd="0" parTransId="{5652014E-23A9-4C13-906F-638F2D2692E8}" sibTransId="{D1ED3F01-6557-41A2-8C73-DDB09400E758}"/>
    <dgm:cxn modelId="{8A7A45DD-FEBD-42FB-A0E0-4298CB825E4D}" srcId="{CBA24D4F-E89B-48DA-91BA-E650DCAA6178}" destId="{137D5DA5-54AA-4D31-94F4-21B70BB9F77A}" srcOrd="3" destOrd="0" parTransId="{F666A505-D083-412F-B8D1-C7A443309C4D}" sibTransId="{9C71F28D-9B0C-4AF6-B9D2-E95D995A7734}"/>
    <dgm:cxn modelId="{B63D20E7-F711-F44A-9960-AA20BB5A14A8}" type="presOf" srcId="{13E5AC80-C516-42B6-B62B-215D07E3F0C5}" destId="{17184872-22A7-46C3-B7B9-A2779230FF67}" srcOrd="0" destOrd="0" presId="urn:microsoft.com/office/officeart/2018/2/layout/IconLabelList"/>
    <dgm:cxn modelId="{7AB2F8FB-374F-45F1-B6CC-4F6F052A9E0C}" srcId="{CBA24D4F-E89B-48DA-91BA-E650DCAA6178}" destId="{DBE0F968-CB2F-4249-877B-F228A5E606C7}" srcOrd="0" destOrd="0" parTransId="{CD90A7E2-6864-467A-8EBF-1DAE8C19C5B9}" sibTransId="{0BBE501B-5CD1-4A78-830E-C77CA8161064}"/>
    <dgm:cxn modelId="{4AC6E916-A2AB-2E4B-9E0E-74B8208F9922}" type="presParOf" srcId="{C613174F-3D77-4096-8228-E4D40682CA15}" destId="{26C2B95E-B2DC-40C8-B7E9-FE13C5C650B8}" srcOrd="0" destOrd="0" presId="urn:microsoft.com/office/officeart/2018/2/layout/IconLabelList"/>
    <dgm:cxn modelId="{7E25C5E3-74D9-2E41-A796-5CE286BE58A3}" type="presParOf" srcId="{26C2B95E-B2DC-40C8-B7E9-FE13C5C650B8}" destId="{31CE6626-055E-4EC4-84BB-A2B1FD43F7EC}" srcOrd="0" destOrd="0" presId="urn:microsoft.com/office/officeart/2018/2/layout/IconLabelList"/>
    <dgm:cxn modelId="{8A6C5140-64C3-C44F-9A4A-EC34FBEAD917}" type="presParOf" srcId="{26C2B95E-B2DC-40C8-B7E9-FE13C5C650B8}" destId="{E0204CE4-BA36-49F1-8784-495EAFDE2E5B}" srcOrd="1" destOrd="0" presId="urn:microsoft.com/office/officeart/2018/2/layout/IconLabelList"/>
    <dgm:cxn modelId="{1C349262-9B5B-C341-B567-AFF6457949A1}" type="presParOf" srcId="{26C2B95E-B2DC-40C8-B7E9-FE13C5C650B8}" destId="{38601D71-EAB8-4644-83BD-FEC3096FF8C2}" srcOrd="2" destOrd="0" presId="urn:microsoft.com/office/officeart/2018/2/layout/IconLabelList"/>
    <dgm:cxn modelId="{062AFE1D-4A2B-6947-B517-9199D62A15A7}" type="presParOf" srcId="{C613174F-3D77-4096-8228-E4D40682CA15}" destId="{0D586C21-281B-404E-9E2A-EAF17860C9DF}" srcOrd="1" destOrd="0" presId="urn:microsoft.com/office/officeart/2018/2/layout/IconLabelList"/>
    <dgm:cxn modelId="{F3C266B5-E0AC-5045-841C-28366F342E14}" type="presParOf" srcId="{C613174F-3D77-4096-8228-E4D40682CA15}" destId="{0449AB9E-B58A-4E19-825B-1AAAC5CA1F2B}" srcOrd="2" destOrd="0" presId="urn:microsoft.com/office/officeart/2018/2/layout/IconLabelList"/>
    <dgm:cxn modelId="{2DAFE013-D09D-2A48-AC73-FDED8500F84A}" type="presParOf" srcId="{0449AB9E-B58A-4E19-825B-1AAAC5CA1F2B}" destId="{7549B6EF-62CB-4644-A0A4-B78BBF4ED8D8}" srcOrd="0" destOrd="0" presId="urn:microsoft.com/office/officeart/2018/2/layout/IconLabelList"/>
    <dgm:cxn modelId="{4B53E82A-5C21-B649-8B82-8CD30D8A9C2D}" type="presParOf" srcId="{0449AB9E-B58A-4E19-825B-1AAAC5CA1F2B}" destId="{4B197F4D-91A1-4CC0-A360-7E62F16DD0BD}" srcOrd="1" destOrd="0" presId="urn:microsoft.com/office/officeart/2018/2/layout/IconLabelList"/>
    <dgm:cxn modelId="{42DA02A0-0AB5-AA45-970A-F864EA462745}" type="presParOf" srcId="{0449AB9E-B58A-4E19-825B-1AAAC5CA1F2B}" destId="{11FEA9F1-84AA-40BC-A5F0-22E09F24C775}" srcOrd="2" destOrd="0" presId="urn:microsoft.com/office/officeart/2018/2/layout/IconLabelList"/>
    <dgm:cxn modelId="{2A348307-4D8F-EA4E-BC0D-18316C1193D0}" type="presParOf" srcId="{C613174F-3D77-4096-8228-E4D40682CA15}" destId="{5EF9B847-F54C-4C7C-A069-F55A3FE108F4}" srcOrd="3" destOrd="0" presId="urn:microsoft.com/office/officeart/2018/2/layout/IconLabelList"/>
    <dgm:cxn modelId="{3929D229-CD2D-654E-A0E4-73CDB65F0AF8}" type="presParOf" srcId="{C613174F-3D77-4096-8228-E4D40682CA15}" destId="{9CE6335D-B9A7-4DE0-B218-2410D6F39D8A}" srcOrd="4" destOrd="0" presId="urn:microsoft.com/office/officeart/2018/2/layout/IconLabelList"/>
    <dgm:cxn modelId="{98F538A6-13F2-5644-92E8-F9785F0A16DB}" type="presParOf" srcId="{9CE6335D-B9A7-4DE0-B218-2410D6F39D8A}" destId="{2976C9F9-E63B-44E1-B6AC-1742654844E9}" srcOrd="0" destOrd="0" presId="urn:microsoft.com/office/officeart/2018/2/layout/IconLabelList"/>
    <dgm:cxn modelId="{8D9A1DEB-5FF2-F249-AFCD-0C8D4035E0EC}" type="presParOf" srcId="{9CE6335D-B9A7-4DE0-B218-2410D6F39D8A}" destId="{21AEEB52-7421-4A52-9753-345768E6A3EC}" srcOrd="1" destOrd="0" presId="urn:microsoft.com/office/officeart/2018/2/layout/IconLabelList"/>
    <dgm:cxn modelId="{6A3A818F-1743-764E-9C2D-F9C48C8CA485}" type="presParOf" srcId="{9CE6335D-B9A7-4DE0-B218-2410D6F39D8A}" destId="{2AAFF240-A0BF-44AD-9CF8-8D14B3D974BE}" srcOrd="2" destOrd="0" presId="urn:microsoft.com/office/officeart/2018/2/layout/IconLabelList"/>
    <dgm:cxn modelId="{CD5BA28E-7772-8D45-93EC-656A8EC5237A}" type="presParOf" srcId="{C613174F-3D77-4096-8228-E4D40682CA15}" destId="{7FE7EB7B-5BE1-4F5E-BE64-2F815720C440}" srcOrd="5" destOrd="0" presId="urn:microsoft.com/office/officeart/2018/2/layout/IconLabelList"/>
    <dgm:cxn modelId="{E10A9A26-9DFB-774A-9077-C304C0C9648D}" type="presParOf" srcId="{C613174F-3D77-4096-8228-E4D40682CA15}" destId="{D689B2D2-B7D2-4470-A952-35B91D927EF2}" srcOrd="6" destOrd="0" presId="urn:microsoft.com/office/officeart/2018/2/layout/IconLabelList"/>
    <dgm:cxn modelId="{AE8E67DE-BC98-E442-A48C-C215D7CEE072}" type="presParOf" srcId="{D689B2D2-B7D2-4470-A952-35B91D927EF2}" destId="{03FBC3C6-1709-4BF6-86BF-5D77F5F797D7}" srcOrd="0" destOrd="0" presId="urn:microsoft.com/office/officeart/2018/2/layout/IconLabelList"/>
    <dgm:cxn modelId="{ED1B27C6-7F07-0740-8DA9-B14355A7CBC8}" type="presParOf" srcId="{D689B2D2-B7D2-4470-A952-35B91D927EF2}" destId="{08372CC2-F31E-4981-9916-F6460F953F49}" srcOrd="1" destOrd="0" presId="urn:microsoft.com/office/officeart/2018/2/layout/IconLabelList"/>
    <dgm:cxn modelId="{72210DE1-97E5-E64E-A517-4935CB995680}" type="presParOf" srcId="{D689B2D2-B7D2-4470-A952-35B91D927EF2}" destId="{96079D71-D9AE-481D-B3E0-306B5EA95A61}" srcOrd="2" destOrd="0" presId="urn:microsoft.com/office/officeart/2018/2/layout/IconLabelList"/>
    <dgm:cxn modelId="{51CE7786-D509-B64B-B20B-29EE2A9C1A50}" type="presParOf" srcId="{C613174F-3D77-4096-8228-E4D40682CA15}" destId="{A18FD98C-DEBF-4D8B-AFDF-930A74945E1B}" srcOrd="7" destOrd="0" presId="urn:microsoft.com/office/officeart/2018/2/layout/IconLabelList"/>
    <dgm:cxn modelId="{9C40698C-8B45-9E41-9669-1E51350AE4F1}" type="presParOf" srcId="{C613174F-3D77-4096-8228-E4D40682CA15}" destId="{C798B11F-8905-460E-A5FB-496143A5F607}" srcOrd="8" destOrd="0" presId="urn:microsoft.com/office/officeart/2018/2/layout/IconLabelList"/>
    <dgm:cxn modelId="{2AB27911-F8C6-6D4A-B774-54D7761A16CD}" type="presParOf" srcId="{C798B11F-8905-460E-A5FB-496143A5F607}" destId="{7E64B832-25D6-42DC-B82A-1B1FE2C2B7FD}" srcOrd="0" destOrd="0" presId="urn:microsoft.com/office/officeart/2018/2/layout/IconLabelList"/>
    <dgm:cxn modelId="{17654EBF-2B65-344E-877F-F22EAC7B352E}" type="presParOf" srcId="{C798B11F-8905-460E-A5FB-496143A5F607}" destId="{39378E1F-D1F3-4704-8AA1-846254764D9A}" srcOrd="1" destOrd="0" presId="urn:microsoft.com/office/officeart/2018/2/layout/IconLabelList"/>
    <dgm:cxn modelId="{363B7690-C3C4-D94D-9567-7D7E33C7FCCA}" type="presParOf" srcId="{C798B11F-8905-460E-A5FB-496143A5F607}" destId="{17184872-22A7-46C3-B7B9-A2779230FF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212A8-BA79-4D20-B416-6AC9913D60A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ED0469-161D-4A4D-8E5A-0AC439A30F4C}">
      <dgm:prSet/>
      <dgm:spPr/>
      <dgm:t>
        <a:bodyPr/>
        <a:lstStyle/>
        <a:p>
          <a:r>
            <a:rPr lang="en-US"/>
            <a:t>Dynamically creating player objects based on user input</a:t>
          </a:r>
        </a:p>
      </dgm:t>
    </dgm:pt>
    <dgm:pt modelId="{8D7DA1E0-C773-41B9-ADEC-7D6C58772C8D}" type="parTrans" cxnId="{C21577FD-3A0C-4715-BDC0-213460EF15A9}">
      <dgm:prSet/>
      <dgm:spPr/>
      <dgm:t>
        <a:bodyPr/>
        <a:lstStyle/>
        <a:p>
          <a:endParaRPr lang="en-US"/>
        </a:p>
      </dgm:t>
    </dgm:pt>
    <dgm:pt modelId="{655D6DD7-D3C4-499D-94E7-7AFB2BEB2B0E}" type="sibTrans" cxnId="{C21577FD-3A0C-4715-BDC0-213460EF15A9}">
      <dgm:prSet/>
      <dgm:spPr/>
      <dgm:t>
        <a:bodyPr/>
        <a:lstStyle/>
        <a:p>
          <a:endParaRPr lang="en-US"/>
        </a:p>
      </dgm:t>
    </dgm:pt>
    <dgm:pt modelId="{9EF85013-F52D-4502-81C2-79E019B9323D}">
      <dgm:prSet/>
      <dgm:spPr/>
      <dgm:t>
        <a:bodyPr/>
        <a:lstStyle/>
        <a:p>
          <a:r>
            <a:rPr lang="en-US"/>
            <a:t>Working with multiple classes to interact correctly</a:t>
          </a:r>
        </a:p>
      </dgm:t>
    </dgm:pt>
    <dgm:pt modelId="{E8AA24B5-C17E-48A3-B518-A8704F98157C}" type="parTrans" cxnId="{7C6806CA-AEB6-4668-9215-3D88C83967C0}">
      <dgm:prSet/>
      <dgm:spPr/>
      <dgm:t>
        <a:bodyPr/>
        <a:lstStyle/>
        <a:p>
          <a:endParaRPr lang="en-US"/>
        </a:p>
      </dgm:t>
    </dgm:pt>
    <dgm:pt modelId="{B86E6A6C-1407-40D9-926B-1F6122211B88}" type="sibTrans" cxnId="{7C6806CA-AEB6-4668-9215-3D88C83967C0}">
      <dgm:prSet/>
      <dgm:spPr/>
      <dgm:t>
        <a:bodyPr/>
        <a:lstStyle/>
        <a:p>
          <a:endParaRPr lang="en-US"/>
        </a:p>
      </dgm:t>
    </dgm:pt>
    <dgm:pt modelId="{9048B1A2-3F69-4D7F-B50E-C4A8C93E701F}">
      <dgm:prSet/>
      <dgm:spPr/>
      <dgm:t>
        <a:bodyPr/>
        <a:lstStyle/>
        <a:p>
          <a:r>
            <a:rPr lang="en-US"/>
            <a:t>Making the font move with the tile image on the board</a:t>
          </a:r>
        </a:p>
      </dgm:t>
    </dgm:pt>
    <dgm:pt modelId="{418DD36E-C641-4ED7-88BE-07791C5350ED}" type="parTrans" cxnId="{C4FB9CA3-0A00-45BC-B835-4FFD64E1BCE9}">
      <dgm:prSet/>
      <dgm:spPr/>
      <dgm:t>
        <a:bodyPr/>
        <a:lstStyle/>
        <a:p>
          <a:endParaRPr lang="en-US"/>
        </a:p>
      </dgm:t>
    </dgm:pt>
    <dgm:pt modelId="{20069099-7196-41E5-8D54-B487E90D70AC}" type="sibTrans" cxnId="{C4FB9CA3-0A00-45BC-B835-4FFD64E1BCE9}">
      <dgm:prSet/>
      <dgm:spPr/>
      <dgm:t>
        <a:bodyPr/>
        <a:lstStyle/>
        <a:p>
          <a:endParaRPr lang="en-US"/>
        </a:p>
      </dgm:t>
    </dgm:pt>
    <dgm:pt modelId="{DC936C9E-9F9B-4FB5-8A46-25E5C4535739}">
      <dgm:prSet/>
      <dgm:spPr/>
      <dgm:t>
        <a:bodyPr/>
        <a:lstStyle/>
        <a:p>
          <a:r>
            <a:rPr lang="en-US"/>
            <a:t>Infinite player loop</a:t>
          </a:r>
        </a:p>
      </dgm:t>
    </dgm:pt>
    <dgm:pt modelId="{69B12FDF-7AE5-4765-8AD3-DF7656B33F10}" type="parTrans" cxnId="{DA0FA4B9-3139-46A9-AA5A-CBCF94BAFBE5}">
      <dgm:prSet/>
      <dgm:spPr/>
      <dgm:t>
        <a:bodyPr/>
        <a:lstStyle/>
        <a:p>
          <a:endParaRPr lang="en-US"/>
        </a:p>
      </dgm:t>
    </dgm:pt>
    <dgm:pt modelId="{F80BAFC6-20C6-42D7-93A5-51302053EB09}" type="sibTrans" cxnId="{DA0FA4B9-3139-46A9-AA5A-CBCF94BAFBE5}">
      <dgm:prSet/>
      <dgm:spPr/>
      <dgm:t>
        <a:bodyPr/>
        <a:lstStyle/>
        <a:p>
          <a:endParaRPr lang="en-US"/>
        </a:p>
      </dgm:t>
    </dgm:pt>
    <dgm:pt modelId="{5A333AE4-8CF8-4E6E-8EC2-E5DBAD6CFA6E}">
      <dgm:prSet/>
      <dgm:spPr/>
      <dgm:t>
        <a:bodyPr/>
        <a:lstStyle/>
        <a:p>
          <a:r>
            <a:rPr lang="en-US"/>
            <a:t>Working with a grid system and the math needed when using the mouse</a:t>
          </a:r>
        </a:p>
      </dgm:t>
    </dgm:pt>
    <dgm:pt modelId="{7AF89727-28F3-4923-A77D-274959EFCED2}" type="parTrans" cxnId="{DE6997AB-D73D-4213-9CE7-69261D249D93}">
      <dgm:prSet/>
      <dgm:spPr/>
      <dgm:t>
        <a:bodyPr/>
        <a:lstStyle/>
        <a:p>
          <a:endParaRPr lang="en-US"/>
        </a:p>
      </dgm:t>
    </dgm:pt>
    <dgm:pt modelId="{688E9A86-B861-4FFA-9E81-A9C9C63834FD}" type="sibTrans" cxnId="{DE6997AB-D73D-4213-9CE7-69261D249D93}">
      <dgm:prSet/>
      <dgm:spPr/>
      <dgm:t>
        <a:bodyPr/>
        <a:lstStyle/>
        <a:p>
          <a:endParaRPr lang="en-US"/>
        </a:p>
      </dgm:t>
    </dgm:pt>
    <dgm:pt modelId="{B51CBA20-D59A-483A-977C-CF8C9953B7E9}">
      <dgm:prSet/>
      <dgm:spPr/>
      <dgm:t>
        <a:bodyPr/>
        <a:lstStyle/>
        <a:p>
          <a:r>
            <a:rPr lang="en-US"/>
            <a:t>Tile alignment to the space on the board</a:t>
          </a:r>
        </a:p>
      </dgm:t>
    </dgm:pt>
    <dgm:pt modelId="{6AAD01B1-5E0D-4738-81D0-629E398927E0}" type="parTrans" cxnId="{A8B50612-E1BA-496E-8CD5-C8A752A02E17}">
      <dgm:prSet/>
      <dgm:spPr/>
      <dgm:t>
        <a:bodyPr/>
        <a:lstStyle/>
        <a:p>
          <a:endParaRPr lang="en-US"/>
        </a:p>
      </dgm:t>
    </dgm:pt>
    <dgm:pt modelId="{A6A8082E-0BB9-4072-9018-A2A41DC1AD83}" type="sibTrans" cxnId="{A8B50612-E1BA-496E-8CD5-C8A752A02E17}">
      <dgm:prSet/>
      <dgm:spPr/>
      <dgm:t>
        <a:bodyPr/>
        <a:lstStyle/>
        <a:p>
          <a:endParaRPr lang="en-US"/>
        </a:p>
      </dgm:t>
    </dgm:pt>
    <dgm:pt modelId="{98BA42B7-06E9-4BAB-97B7-A432711FD89D}">
      <dgm:prSet/>
      <dgm:spPr/>
      <dgm:t>
        <a:bodyPr/>
        <a:lstStyle/>
        <a:p>
          <a:r>
            <a:rPr lang="en-US"/>
            <a:t>Rate of bug creation vs bug squashing</a:t>
          </a:r>
        </a:p>
      </dgm:t>
    </dgm:pt>
    <dgm:pt modelId="{FA481B3F-8D8B-448D-97CA-CFA81860C563}" type="parTrans" cxnId="{C78A9F8A-1446-4DB4-913E-4094723CC498}">
      <dgm:prSet/>
      <dgm:spPr/>
      <dgm:t>
        <a:bodyPr/>
        <a:lstStyle/>
        <a:p>
          <a:endParaRPr lang="en-US"/>
        </a:p>
      </dgm:t>
    </dgm:pt>
    <dgm:pt modelId="{A0E30946-EC3D-4852-8D2C-8AFE07F3911B}" type="sibTrans" cxnId="{C78A9F8A-1446-4DB4-913E-4094723CC498}">
      <dgm:prSet/>
      <dgm:spPr/>
      <dgm:t>
        <a:bodyPr/>
        <a:lstStyle/>
        <a:p>
          <a:endParaRPr lang="en-US"/>
        </a:p>
      </dgm:t>
    </dgm:pt>
    <dgm:pt modelId="{E7A00725-A01A-45B1-A63E-74A2CFD15A62}">
      <dgm:prSet/>
      <dgm:spPr/>
      <dgm:t>
        <a:bodyPr/>
        <a:lstStyle/>
        <a:p>
          <a:r>
            <a:rPr lang="en-US"/>
            <a:t>Tile refill refreshes entire tray with new tiles</a:t>
          </a:r>
        </a:p>
      </dgm:t>
    </dgm:pt>
    <dgm:pt modelId="{881AE167-EC1D-4FF2-814A-BEDF0F883F5E}" type="parTrans" cxnId="{260005F5-AFEB-477E-B15A-9C1C2CD9DC5A}">
      <dgm:prSet/>
      <dgm:spPr/>
      <dgm:t>
        <a:bodyPr/>
        <a:lstStyle/>
        <a:p>
          <a:endParaRPr lang="en-US"/>
        </a:p>
      </dgm:t>
    </dgm:pt>
    <dgm:pt modelId="{BAAAADA5-E365-4C06-BBD6-CF9222AF4B64}" type="sibTrans" cxnId="{260005F5-AFEB-477E-B15A-9C1C2CD9DC5A}">
      <dgm:prSet/>
      <dgm:spPr/>
      <dgm:t>
        <a:bodyPr/>
        <a:lstStyle/>
        <a:p>
          <a:endParaRPr lang="en-US"/>
        </a:p>
      </dgm:t>
    </dgm:pt>
    <dgm:pt modelId="{3EEA61A9-F85E-4F53-B1A8-47625F7D49A5}">
      <dgm:prSet/>
      <dgm:spPr/>
      <dgm:t>
        <a:bodyPr/>
        <a:lstStyle/>
        <a:p>
          <a:r>
            <a:rPr lang="en-US"/>
            <a:t>Accounting for different word and letter modifier combinations in scoring</a:t>
          </a:r>
        </a:p>
      </dgm:t>
    </dgm:pt>
    <dgm:pt modelId="{2BF68360-2434-4F8F-AF08-036C36E6CCC0}" type="parTrans" cxnId="{FB67BB9F-FABB-41DC-8D1D-C955699B4406}">
      <dgm:prSet/>
      <dgm:spPr/>
      <dgm:t>
        <a:bodyPr/>
        <a:lstStyle/>
        <a:p>
          <a:endParaRPr lang="en-US"/>
        </a:p>
      </dgm:t>
    </dgm:pt>
    <dgm:pt modelId="{385C979A-FA6F-4AE1-B259-BE678FF15F23}" type="sibTrans" cxnId="{FB67BB9F-FABB-41DC-8D1D-C955699B4406}">
      <dgm:prSet/>
      <dgm:spPr/>
      <dgm:t>
        <a:bodyPr/>
        <a:lstStyle/>
        <a:p>
          <a:endParaRPr lang="en-US"/>
        </a:p>
      </dgm:t>
    </dgm:pt>
    <dgm:pt modelId="{7E90A798-8E6A-43D4-9C3A-80B6A9DF98AD}">
      <dgm:prSet/>
      <dgm:spPr/>
      <dgm:t>
        <a:bodyPr/>
        <a:lstStyle/>
        <a:p>
          <a:r>
            <a:rPr lang="en-US"/>
            <a:t>Complexity of designing objects</a:t>
          </a:r>
        </a:p>
      </dgm:t>
    </dgm:pt>
    <dgm:pt modelId="{E0C5E511-F92B-455D-AEF5-191CBE761631}" type="parTrans" cxnId="{9931F66A-2F47-40BD-B754-B5CC8F6A24AB}">
      <dgm:prSet/>
      <dgm:spPr/>
      <dgm:t>
        <a:bodyPr/>
        <a:lstStyle/>
        <a:p>
          <a:endParaRPr lang="en-US"/>
        </a:p>
      </dgm:t>
    </dgm:pt>
    <dgm:pt modelId="{01D213F3-CBBF-42DC-B899-82DB10176588}" type="sibTrans" cxnId="{9931F66A-2F47-40BD-B754-B5CC8F6A24AB}">
      <dgm:prSet/>
      <dgm:spPr/>
      <dgm:t>
        <a:bodyPr/>
        <a:lstStyle/>
        <a:p>
          <a:endParaRPr lang="en-US"/>
        </a:p>
      </dgm:t>
    </dgm:pt>
    <dgm:pt modelId="{E1ABA04D-7331-46BA-B3D9-CD89CEDAB6B7}">
      <dgm:prSet/>
      <dgm:spPr/>
      <dgm:t>
        <a:bodyPr/>
        <a:lstStyle/>
        <a:p>
          <a:r>
            <a:rPr lang="en-US"/>
            <a:t>Translating requirements into pseudocode</a:t>
          </a:r>
        </a:p>
      </dgm:t>
    </dgm:pt>
    <dgm:pt modelId="{08017B46-92C9-4469-8224-36A9EF726518}" type="parTrans" cxnId="{965B7C23-BDBF-4A5D-BECA-031A7C91CB4C}">
      <dgm:prSet/>
      <dgm:spPr/>
      <dgm:t>
        <a:bodyPr/>
        <a:lstStyle/>
        <a:p>
          <a:endParaRPr lang="en-US"/>
        </a:p>
      </dgm:t>
    </dgm:pt>
    <dgm:pt modelId="{7647EB55-962B-4516-9A1F-1894E5F9B300}" type="sibTrans" cxnId="{965B7C23-BDBF-4A5D-BECA-031A7C91CB4C}">
      <dgm:prSet/>
      <dgm:spPr/>
      <dgm:t>
        <a:bodyPr/>
        <a:lstStyle/>
        <a:p>
          <a:endParaRPr lang="en-US"/>
        </a:p>
      </dgm:t>
    </dgm:pt>
    <dgm:pt modelId="{99250926-5657-4D6D-B10D-56E2126A029B}">
      <dgm:prSet/>
      <dgm:spPr/>
      <dgm:t>
        <a:bodyPr/>
        <a:lstStyle/>
        <a:p>
          <a:r>
            <a:rPr lang="en-US"/>
            <a:t>Keeping the scope reasonable for the time constraints</a:t>
          </a:r>
        </a:p>
      </dgm:t>
    </dgm:pt>
    <dgm:pt modelId="{038D3554-0106-4472-86D2-C662BCB3516B}" type="parTrans" cxnId="{91A9B998-D854-4476-8BDC-90DDA2DE5813}">
      <dgm:prSet/>
      <dgm:spPr/>
      <dgm:t>
        <a:bodyPr/>
        <a:lstStyle/>
        <a:p>
          <a:endParaRPr lang="en-US"/>
        </a:p>
      </dgm:t>
    </dgm:pt>
    <dgm:pt modelId="{F6480101-44ED-4742-AA87-A0180B179151}" type="sibTrans" cxnId="{91A9B998-D854-4476-8BDC-90DDA2DE5813}">
      <dgm:prSet/>
      <dgm:spPr/>
      <dgm:t>
        <a:bodyPr/>
        <a:lstStyle/>
        <a:p>
          <a:endParaRPr lang="en-US"/>
        </a:p>
      </dgm:t>
    </dgm:pt>
    <dgm:pt modelId="{91435176-2EFC-FF4B-BE0D-A5FBB416964F}" type="pres">
      <dgm:prSet presAssocID="{6E8212A8-BA79-4D20-B416-6AC9913D60A9}" presName="linear" presStyleCnt="0">
        <dgm:presLayoutVars>
          <dgm:animLvl val="lvl"/>
          <dgm:resizeHandles val="exact"/>
        </dgm:presLayoutVars>
      </dgm:prSet>
      <dgm:spPr/>
    </dgm:pt>
    <dgm:pt modelId="{4F61E233-65A3-D44D-B99F-E05721679FCF}" type="pres">
      <dgm:prSet presAssocID="{7CED0469-161D-4A4D-8E5A-0AC439A30F4C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089E08C7-AE72-6F47-B2A9-B12068E04DAD}" type="pres">
      <dgm:prSet presAssocID="{655D6DD7-D3C4-499D-94E7-7AFB2BEB2B0E}" presName="spacer" presStyleCnt="0"/>
      <dgm:spPr/>
    </dgm:pt>
    <dgm:pt modelId="{76F8BCEA-4775-1646-8E94-0182A72D7117}" type="pres">
      <dgm:prSet presAssocID="{9EF85013-F52D-4502-81C2-79E019B9323D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06FC57AE-3807-2847-BA7F-079151B9BF7D}" type="pres">
      <dgm:prSet presAssocID="{B86E6A6C-1407-40D9-926B-1F6122211B88}" presName="spacer" presStyleCnt="0"/>
      <dgm:spPr/>
    </dgm:pt>
    <dgm:pt modelId="{011E0966-5B4D-ED43-A76B-C7509E5587FE}" type="pres">
      <dgm:prSet presAssocID="{9048B1A2-3F69-4D7F-B50E-C4A8C93E701F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F5B9B3BF-C31C-C945-AF7A-75B4274665A5}" type="pres">
      <dgm:prSet presAssocID="{20069099-7196-41E5-8D54-B487E90D70AC}" presName="spacer" presStyleCnt="0"/>
      <dgm:spPr/>
    </dgm:pt>
    <dgm:pt modelId="{5A7D1C21-6EE9-5244-A6CF-0BD1237C3748}" type="pres">
      <dgm:prSet presAssocID="{DC936C9E-9F9B-4FB5-8A46-25E5C4535739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0EF97B2-1631-DB48-BEC3-0FB30188FB6C}" type="pres">
      <dgm:prSet presAssocID="{F80BAFC6-20C6-42D7-93A5-51302053EB09}" presName="spacer" presStyleCnt="0"/>
      <dgm:spPr/>
    </dgm:pt>
    <dgm:pt modelId="{87C3FE5A-5B5C-B740-89D3-C440B5E8842C}" type="pres">
      <dgm:prSet presAssocID="{5A333AE4-8CF8-4E6E-8EC2-E5DBAD6CFA6E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5C01AD6E-0E80-9545-ACC8-A090AD894F3D}" type="pres">
      <dgm:prSet presAssocID="{688E9A86-B861-4FFA-9E81-A9C9C63834FD}" presName="spacer" presStyleCnt="0"/>
      <dgm:spPr/>
    </dgm:pt>
    <dgm:pt modelId="{EA35CE1C-5891-AD4A-B690-08CF2F0EE9AA}" type="pres">
      <dgm:prSet presAssocID="{B51CBA20-D59A-483A-977C-CF8C9953B7E9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1CC35C3B-4C9A-DF4C-A428-9CB96F113B90}" type="pres">
      <dgm:prSet presAssocID="{A6A8082E-0BB9-4072-9018-A2A41DC1AD83}" presName="spacer" presStyleCnt="0"/>
      <dgm:spPr/>
    </dgm:pt>
    <dgm:pt modelId="{6B5AC75E-AA92-D04C-A726-471B2F885CB9}" type="pres">
      <dgm:prSet presAssocID="{98BA42B7-06E9-4BAB-97B7-A432711FD89D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88E7D5B8-F67B-E042-AE5A-E2367F6EA40C}" type="pres">
      <dgm:prSet presAssocID="{A0E30946-EC3D-4852-8D2C-8AFE07F3911B}" presName="spacer" presStyleCnt="0"/>
      <dgm:spPr/>
    </dgm:pt>
    <dgm:pt modelId="{1543CC7D-DCF3-BB46-9505-056468DDB937}" type="pres">
      <dgm:prSet presAssocID="{E7A00725-A01A-45B1-A63E-74A2CFD15A62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F8783A3B-5D92-2243-B057-99599AA0D308}" type="pres">
      <dgm:prSet presAssocID="{BAAAADA5-E365-4C06-BBD6-CF9222AF4B64}" presName="spacer" presStyleCnt="0"/>
      <dgm:spPr/>
    </dgm:pt>
    <dgm:pt modelId="{4FB4D6DE-55F0-1F49-8947-93F0C2CCAFCB}" type="pres">
      <dgm:prSet presAssocID="{3EEA61A9-F85E-4F53-B1A8-47625F7D49A5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E5465005-6EC1-3349-BA2D-5F50DB83B610}" type="pres">
      <dgm:prSet presAssocID="{385C979A-FA6F-4AE1-B259-BE678FF15F23}" presName="spacer" presStyleCnt="0"/>
      <dgm:spPr/>
    </dgm:pt>
    <dgm:pt modelId="{A51B9F26-4C1A-9944-A68F-144DBAE6FB40}" type="pres">
      <dgm:prSet presAssocID="{7E90A798-8E6A-43D4-9C3A-80B6A9DF98AD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BBC2FF08-AA61-8343-9CC9-F7213EBEFFD1}" type="pres">
      <dgm:prSet presAssocID="{01D213F3-CBBF-42DC-B899-82DB10176588}" presName="spacer" presStyleCnt="0"/>
      <dgm:spPr/>
    </dgm:pt>
    <dgm:pt modelId="{DCAF9646-7FB3-E647-B8D8-C5152B0BDCFC}" type="pres">
      <dgm:prSet presAssocID="{E1ABA04D-7331-46BA-B3D9-CD89CEDAB6B7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CBF3692-5275-BE4D-A6BD-ADEA88703FE5}" type="pres">
      <dgm:prSet presAssocID="{7647EB55-962B-4516-9A1F-1894E5F9B300}" presName="spacer" presStyleCnt="0"/>
      <dgm:spPr/>
    </dgm:pt>
    <dgm:pt modelId="{7F37BD48-5F1C-8442-882F-EFE008F1C6D0}" type="pres">
      <dgm:prSet presAssocID="{99250926-5657-4D6D-B10D-56E2126A029B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A8B50612-E1BA-496E-8CD5-C8A752A02E17}" srcId="{6E8212A8-BA79-4D20-B416-6AC9913D60A9}" destId="{B51CBA20-D59A-483A-977C-CF8C9953B7E9}" srcOrd="5" destOrd="0" parTransId="{6AAD01B1-5E0D-4738-81D0-629E398927E0}" sibTransId="{A6A8082E-0BB9-4072-9018-A2A41DC1AD83}"/>
    <dgm:cxn modelId="{85D16113-3B1C-5644-8D9B-3F77051B7CBF}" type="presOf" srcId="{B51CBA20-D59A-483A-977C-CF8C9953B7E9}" destId="{EA35CE1C-5891-AD4A-B690-08CF2F0EE9AA}" srcOrd="0" destOrd="0" presId="urn:microsoft.com/office/officeart/2005/8/layout/vList2"/>
    <dgm:cxn modelId="{BA256A19-51D9-114F-90A4-605DE56FE094}" type="presOf" srcId="{DC936C9E-9F9B-4FB5-8A46-25E5C4535739}" destId="{5A7D1C21-6EE9-5244-A6CF-0BD1237C3748}" srcOrd="0" destOrd="0" presId="urn:microsoft.com/office/officeart/2005/8/layout/vList2"/>
    <dgm:cxn modelId="{965B7C23-BDBF-4A5D-BECA-031A7C91CB4C}" srcId="{6E8212A8-BA79-4D20-B416-6AC9913D60A9}" destId="{E1ABA04D-7331-46BA-B3D9-CD89CEDAB6B7}" srcOrd="10" destOrd="0" parTransId="{08017B46-92C9-4469-8224-36A9EF726518}" sibTransId="{7647EB55-962B-4516-9A1F-1894E5F9B300}"/>
    <dgm:cxn modelId="{13B29D25-1236-5F40-8D57-CD25AAD79DAA}" type="presOf" srcId="{7CED0469-161D-4A4D-8E5A-0AC439A30F4C}" destId="{4F61E233-65A3-D44D-B99F-E05721679FCF}" srcOrd="0" destOrd="0" presId="urn:microsoft.com/office/officeart/2005/8/layout/vList2"/>
    <dgm:cxn modelId="{611BFA4C-93A6-3D4A-A6C9-06BA41895425}" type="presOf" srcId="{99250926-5657-4D6D-B10D-56E2126A029B}" destId="{7F37BD48-5F1C-8442-882F-EFE008F1C6D0}" srcOrd="0" destOrd="0" presId="urn:microsoft.com/office/officeart/2005/8/layout/vList2"/>
    <dgm:cxn modelId="{1633B267-0513-1544-808A-8E3FB9265F3A}" type="presOf" srcId="{9EF85013-F52D-4502-81C2-79E019B9323D}" destId="{76F8BCEA-4775-1646-8E94-0182A72D7117}" srcOrd="0" destOrd="0" presId="urn:microsoft.com/office/officeart/2005/8/layout/vList2"/>
    <dgm:cxn modelId="{9931F66A-2F47-40BD-B754-B5CC8F6A24AB}" srcId="{6E8212A8-BA79-4D20-B416-6AC9913D60A9}" destId="{7E90A798-8E6A-43D4-9C3A-80B6A9DF98AD}" srcOrd="9" destOrd="0" parTransId="{E0C5E511-F92B-455D-AEF5-191CBE761631}" sibTransId="{01D213F3-CBBF-42DC-B899-82DB10176588}"/>
    <dgm:cxn modelId="{C78A9F8A-1446-4DB4-913E-4094723CC498}" srcId="{6E8212A8-BA79-4D20-B416-6AC9913D60A9}" destId="{98BA42B7-06E9-4BAB-97B7-A432711FD89D}" srcOrd="6" destOrd="0" parTransId="{FA481B3F-8D8B-448D-97CA-CFA81860C563}" sibTransId="{A0E30946-EC3D-4852-8D2C-8AFE07F3911B}"/>
    <dgm:cxn modelId="{FDFFB690-3E67-C448-9ED3-DD1B762FAB8C}" type="presOf" srcId="{5A333AE4-8CF8-4E6E-8EC2-E5DBAD6CFA6E}" destId="{87C3FE5A-5B5C-B740-89D3-C440B5E8842C}" srcOrd="0" destOrd="0" presId="urn:microsoft.com/office/officeart/2005/8/layout/vList2"/>
    <dgm:cxn modelId="{91A9B998-D854-4476-8BDC-90DDA2DE5813}" srcId="{6E8212A8-BA79-4D20-B416-6AC9913D60A9}" destId="{99250926-5657-4D6D-B10D-56E2126A029B}" srcOrd="11" destOrd="0" parTransId="{038D3554-0106-4472-86D2-C662BCB3516B}" sibTransId="{F6480101-44ED-4742-AA87-A0180B179151}"/>
    <dgm:cxn modelId="{FB67BB9F-FABB-41DC-8D1D-C955699B4406}" srcId="{6E8212A8-BA79-4D20-B416-6AC9913D60A9}" destId="{3EEA61A9-F85E-4F53-B1A8-47625F7D49A5}" srcOrd="8" destOrd="0" parTransId="{2BF68360-2434-4F8F-AF08-036C36E6CCC0}" sibTransId="{385C979A-FA6F-4AE1-B259-BE678FF15F23}"/>
    <dgm:cxn modelId="{C4FB9CA3-0A00-45BC-B835-4FFD64E1BCE9}" srcId="{6E8212A8-BA79-4D20-B416-6AC9913D60A9}" destId="{9048B1A2-3F69-4D7F-B50E-C4A8C93E701F}" srcOrd="2" destOrd="0" parTransId="{418DD36E-C641-4ED7-88BE-07791C5350ED}" sibTransId="{20069099-7196-41E5-8D54-B487E90D70AC}"/>
    <dgm:cxn modelId="{DE6997AB-D73D-4213-9CE7-69261D249D93}" srcId="{6E8212A8-BA79-4D20-B416-6AC9913D60A9}" destId="{5A333AE4-8CF8-4E6E-8EC2-E5DBAD6CFA6E}" srcOrd="4" destOrd="0" parTransId="{7AF89727-28F3-4923-A77D-274959EFCED2}" sibTransId="{688E9A86-B861-4FFA-9E81-A9C9C63834FD}"/>
    <dgm:cxn modelId="{B215D3B4-CF0D-254A-9657-E077CD634088}" type="presOf" srcId="{7E90A798-8E6A-43D4-9C3A-80B6A9DF98AD}" destId="{A51B9F26-4C1A-9944-A68F-144DBAE6FB40}" srcOrd="0" destOrd="0" presId="urn:microsoft.com/office/officeart/2005/8/layout/vList2"/>
    <dgm:cxn modelId="{DA0FA4B9-3139-46A9-AA5A-CBCF94BAFBE5}" srcId="{6E8212A8-BA79-4D20-B416-6AC9913D60A9}" destId="{DC936C9E-9F9B-4FB5-8A46-25E5C4535739}" srcOrd="3" destOrd="0" parTransId="{69B12FDF-7AE5-4765-8AD3-DF7656B33F10}" sibTransId="{F80BAFC6-20C6-42D7-93A5-51302053EB09}"/>
    <dgm:cxn modelId="{7C6806CA-AEB6-4668-9215-3D88C83967C0}" srcId="{6E8212A8-BA79-4D20-B416-6AC9913D60A9}" destId="{9EF85013-F52D-4502-81C2-79E019B9323D}" srcOrd="1" destOrd="0" parTransId="{E8AA24B5-C17E-48A3-B518-A8704F98157C}" sibTransId="{B86E6A6C-1407-40D9-926B-1F6122211B88}"/>
    <dgm:cxn modelId="{099CA7D6-F9DF-F24D-AE9D-E40A6EBAF4FA}" type="presOf" srcId="{3EEA61A9-F85E-4F53-B1A8-47625F7D49A5}" destId="{4FB4D6DE-55F0-1F49-8947-93F0C2CCAFCB}" srcOrd="0" destOrd="0" presId="urn:microsoft.com/office/officeart/2005/8/layout/vList2"/>
    <dgm:cxn modelId="{22FFB8E8-9BE9-FD43-8329-D07B9950C16C}" type="presOf" srcId="{E1ABA04D-7331-46BA-B3D9-CD89CEDAB6B7}" destId="{DCAF9646-7FB3-E647-B8D8-C5152B0BDCFC}" srcOrd="0" destOrd="0" presId="urn:microsoft.com/office/officeart/2005/8/layout/vList2"/>
    <dgm:cxn modelId="{260005F5-AFEB-477E-B15A-9C1C2CD9DC5A}" srcId="{6E8212A8-BA79-4D20-B416-6AC9913D60A9}" destId="{E7A00725-A01A-45B1-A63E-74A2CFD15A62}" srcOrd="7" destOrd="0" parTransId="{881AE167-EC1D-4FF2-814A-BEDF0F883F5E}" sibTransId="{BAAAADA5-E365-4C06-BBD6-CF9222AF4B64}"/>
    <dgm:cxn modelId="{BFB6E3F7-1E71-DC44-AC31-E3422AC1C896}" type="presOf" srcId="{9048B1A2-3F69-4D7F-B50E-C4A8C93E701F}" destId="{011E0966-5B4D-ED43-A76B-C7509E5587FE}" srcOrd="0" destOrd="0" presId="urn:microsoft.com/office/officeart/2005/8/layout/vList2"/>
    <dgm:cxn modelId="{4594B8F9-4BE9-A84D-A62D-71EEBE8EEDA4}" type="presOf" srcId="{E7A00725-A01A-45B1-A63E-74A2CFD15A62}" destId="{1543CC7D-DCF3-BB46-9505-056468DDB937}" srcOrd="0" destOrd="0" presId="urn:microsoft.com/office/officeart/2005/8/layout/vList2"/>
    <dgm:cxn modelId="{D255C2FB-995F-A94D-85BE-A94FAF45F4EC}" type="presOf" srcId="{6E8212A8-BA79-4D20-B416-6AC9913D60A9}" destId="{91435176-2EFC-FF4B-BE0D-A5FBB416964F}" srcOrd="0" destOrd="0" presId="urn:microsoft.com/office/officeart/2005/8/layout/vList2"/>
    <dgm:cxn modelId="{A281FDFC-4C4E-474F-8D66-9958F31415CD}" type="presOf" srcId="{98BA42B7-06E9-4BAB-97B7-A432711FD89D}" destId="{6B5AC75E-AA92-D04C-A726-471B2F885CB9}" srcOrd="0" destOrd="0" presId="urn:microsoft.com/office/officeart/2005/8/layout/vList2"/>
    <dgm:cxn modelId="{C21577FD-3A0C-4715-BDC0-213460EF15A9}" srcId="{6E8212A8-BA79-4D20-B416-6AC9913D60A9}" destId="{7CED0469-161D-4A4D-8E5A-0AC439A30F4C}" srcOrd="0" destOrd="0" parTransId="{8D7DA1E0-C773-41B9-ADEC-7D6C58772C8D}" sibTransId="{655D6DD7-D3C4-499D-94E7-7AFB2BEB2B0E}"/>
    <dgm:cxn modelId="{AA0A365A-2474-EA44-9E69-0A8CFA152F39}" type="presParOf" srcId="{91435176-2EFC-FF4B-BE0D-A5FBB416964F}" destId="{4F61E233-65A3-D44D-B99F-E05721679FCF}" srcOrd="0" destOrd="0" presId="urn:microsoft.com/office/officeart/2005/8/layout/vList2"/>
    <dgm:cxn modelId="{CF89BFB4-6E4E-E148-858D-157465625BB1}" type="presParOf" srcId="{91435176-2EFC-FF4B-BE0D-A5FBB416964F}" destId="{089E08C7-AE72-6F47-B2A9-B12068E04DAD}" srcOrd="1" destOrd="0" presId="urn:microsoft.com/office/officeart/2005/8/layout/vList2"/>
    <dgm:cxn modelId="{F0261271-3C3B-1A42-AE07-8A6072BD32CD}" type="presParOf" srcId="{91435176-2EFC-FF4B-BE0D-A5FBB416964F}" destId="{76F8BCEA-4775-1646-8E94-0182A72D7117}" srcOrd="2" destOrd="0" presId="urn:microsoft.com/office/officeart/2005/8/layout/vList2"/>
    <dgm:cxn modelId="{84AEA67E-472A-8C4B-BB12-D0B9AAE3025C}" type="presParOf" srcId="{91435176-2EFC-FF4B-BE0D-A5FBB416964F}" destId="{06FC57AE-3807-2847-BA7F-079151B9BF7D}" srcOrd="3" destOrd="0" presId="urn:microsoft.com/office/officeart/2005/8/layout/vList2"/>
    <dgm:cxn modelId="{369B3FAE-E132-5348-932D-7927D467856B}" type="presParOf" srcId="{91435176-2EFC-FF4B-BE0D-A5FBB416964F}" destId="{011E0966-5B4D-ED43-A76B-C7509E5587FE}" srcOrd="4" destOrd="0" presId="urn:microsoft.com/office/officeart/2005/8/layout/vList2"/>
    <dgm:cxn modelId="{A9D7B28A-B059-FF49-BBBC-D209C8A45CA2}" type="presParOf" srcId="{91435176-2EFC-FF4B-BE0D-A5FBB416964F}" destId="{F5B9B3BF-C31C-C945-AF7A-75B4274665A5}" srcOrd="5" destOrd="0" presId="urn:microsoft.com/office/officeart/2005/8/layout/vList2"/>
    <dgm:cxn modelId="{7F2C0D4D-1F65-B641-B2FD-10FDDA01917C}" type="presParOf" srcId="{91435176-2EFC-FF4B-BE0D-A5FBB416964F}" destId="{5A7D1C21-6EE9-5244-A6CF-0BD1237C3748}" srcOrd="6" destOrd="0" presId="urn:microsoft.com/office/officeart/2005/8/layout/vList2"/>
    <dgm:cxn modelId="{E1782C2D-476E-5044-8EDE-EA90EC1D0BE3}" type="presParOf" srcId="{91435176-2EFC-FF4B-BE0D-A5FBB416964F}" destId="{20EF97B2-1631-DB48-BEC3-0FB30188FB6C}" srcOrd="7" destOrd="0" presId="urn:microsoft.com/office/officeart/2005/8/layout/vList2"/>
    <dgm:cxn modelId="{3200DADD-0FA1-0648-ACC2-08160DCC70D7}" type="presParOf" srcId="{91435176-2EFC-FF4B-BE0D-A5FBB416964F}" destId="{87C3FE5A-5B5C-B740-89D3-C440B5E8842C}" srcOrd="8" destOrd="0" presId="urn:microsoft.com/office/officeart/2005/8/layout/vList2"/>
    <dgm:cxn modelId="{F7776516-3052-EC41-A834-3572F703AF3D}" type="presParOf" srcId="{91435176-2EFC-FF4B-BE0D-A5FBB416964F}" destId="{5C01AD6E-0E80-9545-ACC8-A090AD894F3D}" srcOrd="9" destOrd="0" presId="urn:microsoft.com/office/officeart/2005/8/layout/vList2"/>
    <dgm:cxn modelId="{24C90265-2F52-B640-99C4-B1D3E9B75FBC}" type="presParOf" srcId="{91435176-2EFC-FF4B-BE0D-A5FBB416964F}" destId="{EA35CE1C-5891-AD4A-B690-08CF2F0EE9AA}" srcOrd="10" destOrd="0" presId="urn:microsoft.com/office/officeart/2005/8/layout/vList2"/>
    <dgm:cxn modelId="{82F7FA43-DD58-F144-B0F6-E375609BC6EB}" type="presParOf" srcId="{91435176-2EFC-FF4B-BE0D-A5FBB416964F}" destId="{1CC35C3B-4C9A-DF4C-A428-9CB96F113B90}" srcOrd="11" destOrd="0" presId="urn:microsoft.com/office/officeart/2005/8/layout/vList2"/>
    <dgm:cxn modelId="{B3D174DC-4303-1748-994D-24932B813D7F}" type="presParOf" srcId="{91435176-2EFC-FF4B-BE0D-A5FBB416964F}" destId="{6B5AC75E-AA92-D04C-A726-471B2F885CB9}" srcOrd="12" destOrd="0" presId="urn:microsoft.com/office/officeart/2005/8/layout/vList2"/>
    <dgm:cxn modelId="{71279DA2-8A01-F841-95B8-3EAF49B8576B}" type="presParOf" srcId="{91435176-2EFC-FF4B-BE0D-A5FBB416964F}" destId="{88E7D5B8-F67B-E042-AE5A-E2367F6EA40C}" srcOrd="13" destOrd="0" presId="urn:microsoft.com/office/officeart/2005/8/layout/vList2"/>
    <dgm:cxn modelId="{711C2242-0FC6-0C4C-8DC2-F4BADD90B1E5}" type="presParOf" srcId="{91435176-2EFC-FF4B-BE0D-A5FBB416964F}" destId="{1543CC7D-DCF3-BB46-9505-056468DDB937}" srcOrd="14" destOrd="0" presId="urn:microsoft.com/office/officeart/2005/8/layout/vList2"/>
    <dgm:cxn modelId="{B7000360-8293-F64D-ACEC-592586268D27}" type="presParOf" srcId="{91435176-2EFC-FF4B-BE0D-A5FBB416964F}" destId="{F8783A3B-5D92-2243-B057-99599AA0D308}" srcOrd="15" destOrd="0" presId="urn:microsoft.com/office/officeart/2005/8/layout/vList2"/>
    <dgm:cxn modelId="{4339BD05-1005-034A-8AE5-5D56E6B93407}" type="presParOf" srcId="{91435176-2EFC-FF4B-BE0D-A5FBB416964F}" destId="{4FB4D6DE-55F0-1F49-8947-93F0C2CCAFCB}" srcOrd="16" destOrd="0" presId="urn:microsoft.com/office/officeart/2005/8/layout/vList2"/>
    <dgm:cxn modelId="{D7C06028-65BC-5D45-9A21-9A20FC97E531}" type="presParOf" srcId="{91435176-2EFC-FF4B-BE0D-A5FBB416964F}" destId="{E5465005-6EC1-3349-BA2D-5F50DB83B610}" srcOrd="17" destOrd="0" presId="urn:microsoft.com/office/officeart/2005/8/layout/vList2"/>
    <dgm:cxn modelId="{BF927CD0-C293-5F48-8BA0-60C31B932647}" type="presParOf" srcId="{91435176-2EFC-FF4B-BE0D-A5FBB416964F}" destId="{A51B9F26-4C1A-9944-A68F-144DBAE6FB40}" srcOrd="18" destOrd="0" presId="urn:microsoft.com/office/officeart/2005/8/layout/vList2"/>
    <dgm:cxn modelId="{388D880E-C3D8-9F4B-A05E-C84701CB3522}" type="presParOf" srcId="{91435176-2EFC-FF4B-BE0D-A5FBB416964F}" destId="{BBC2FF08-AA61-8343-9CC9-F7213EBEFFD1}" srcOrd="19" destOrd="0" presId="urn:microsoft.com/office/officeart/2005/8/layout/vList2"/>
    <dgm:cxn modelId="{5C333BDD-AA6C-9340-8701-919784B2B280}" type="presParOf" srcId="{91435176-2EFC-FF4B-BE0D-A5FBB416964F}" destId="{DCAF9646-7FB3-E647-B8D8-C5152B0BDCFC}" srcOrd="20" destOrd="0" presId="urn:microsoft.com/office/officeart/2005/8/layout/vList2"/>
    <dgm:cxn modelId="{19FDA4F6-35E9-6D4B-964E-759F3AB89F9F}" type="presParOf" srcId="{91435176-2EFC-FF4B-BE0D-A5FBB416964F}" destId="{CCBF3692-5275-BE4D-A6BD-ADEA88703FE5}" srcOrd="21" destOrd="0" presId="urn:microsoft.com/office/officeart/2005/8/layout/vList2"/>
    <dgm:cxn modelId="{AD316767-BA07-874E-B4F7-6E76D829420E}" type="presParOf" srcId="{91435176-2EFC-FF4B-BE0D-A5FBB416964F}" destId="{7F37BD48-5F1C-8442-882F-EFE008F1C6D0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90F0C-FAA8-49B6-A367-C1BDF2F009C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81C331-0ABA-4F47-B3DC-A28A8D0BA496}">
      <dgm:prSet/>
      <dgm:spPr/>
      <dgm:t>
        <a:bodyPr/>
        <a:lstStyle/>
        <a:p>
          <a:r>
            <a:rPr lang="en-US"/>
            <a:t>Creating title screens and buttons in PyGame</a:t>
          </a:r>
        </a:p>
      </dgm:t>
    </dgm:pt>
    <dgm:pt modelId="{2B422E19-4212-42D2-A14C-0BA4D18B00D9}" type="parTrans" cxnId="{972AD776-25C9-471A-91DB-058C25BDDFBC}">
      <dgm:prSet/>
      <dgm:spPr/>
      <dgm:t>
        <a:bodyPr/>
        <a:lstStyle/>
        <a:p>
          <a:endParaRPr lang="en-US"/>
        </a:p>
      </dgm:t>
    </dgm:pt>
    <dgm:pt modelId="{FFD3B416-D696-4CD7-84F3-35E9D0624F96}" type="sibTrans" cxnId="{972AD776-25C9-471A-91DB-058C25BDDFBC}">
      <dgm:prSet/>
      <dgm:spPr/>
      <dgm:t>
        <a:bodyPr/>
        <a:lstStyle/>
        <a:p>
          <a:endParaRPr lang="en-US"/>
        </a:p>
      </dgm:t>
    </dgm:pt>
    <dgm:pt modelId="{3D3DF41E-F585-4118-8C68-9CD80B8C4AD2}">
      <dgm:prSet/>
      <dgm:spPr/>
      <dgm:t>
        <a:bodyPr/>
        <a:lstStyle/>
        <a:p>
          <a:r>
            <a:rPr lang="en-US"/>
            <a:t>When to take a break when troubleshooting</a:t>
          </a:r>
        </a:p>
      </dgm:t>
    </dgm:pt>
    <dgm:pt modelId="{54266C5A-3927-4C94-B60B-59F17ECD5B88}" type="parTrans" cxnId="{062B2DEB-5CFC-4C6C-91D9-DDEC0652F33E}">
      <dgm:prSet/>
      <dgm:spPr/>
      <dgm:t>
        <a:bodyPr/>
        <a:lstStyle/>
        <a:p>
          <a:endParaRPr lang="en-US"/>
        </a:p>
      </dgm:t>
    </dgm:pt>
    <dgm:pt modelId="{2B4301E7-22F3-41B3-8B7B-CF2A9D0F85B1}" type="sibTrans" cxnId="{062B2DEB-5CFC-4C6C-91D9-DDEC0652F33E}">
      <dgm:prSet/>
      <dgm:spPr/>
      <dgm:t>
        <a:bodyPr/>
        <a:lstStyle/>
        <a:p>
          <a:endParaRPr lang="en-US"/>
        </a:p>
      </dgm:t>
    </dgm:pt>
    <dgm:pt modelId="{633977EA-ADE8-470A-A3B8-4219BADB8DE3}">
      <dgm:prSet/>
      <dgm:spPr/>
      <dgm:t>
        <a:bodyPr/>
        <a:lstStyle/>
        <a:p>
          <a:r>
            <a:rPr lang="en-US"/>
            <a:t>Continuing to learn PyGame and how to render text and rectangle objects</a:t>
          </a:r>
        </a:p>
      </dgm:t>
    </dgm:pt>
    <dgm:pt modelId="{BD0CCB38-616C-47AC-A03D-F74D3C7F395C}" type="parTrans" cxnId="{0DC6950F-4F38-4EA5-9958-39F53A30DA31}">
      <dgm:prSet/>
      <dgm:spPr/>
      <dgm:t>
        <a:bodyPr/>
        <a:lstStyle/>
        <a:p>
          <a:endParaRPr lang="en-US"/>
        </a:p>
      </dgm:t>
    </dgm:pt>
    <dgm:pt modelId="{CA0CDAD4-D645-436A-BD16-B0CF35C4150D}" type="sibTrans" cxnId="{0DC6950F-4F38-4EA5-9958-39F53A30DA31}">
      <dgm:prSet/>
      <dgm:spPr/>
      <dgm:t>
        <a:bodyPr/>
        <a:lstStyle/>
        <a:p>
          <a:endParaRPr lang="en-US"/>
        </a:p>
      </dgm:t>
    </dgm:pt>
    <dgm:pt modelId="{847E8B83-AEBA-4669-86CD-C19EAEEF2802}">
      <dgm:prSet/>
      <dgm:spPr/>
      <dgm:t>
        <a:bodyPr/>
        <a:lstStyle/>
        <a:p>
          <a:r>
            <a:rPr lang="en-US"/>
            <a:t>Using objects in Python and how to pass objects</a:t>
          </a:r>
        </a:p>
      </dgm:t>
    </dgm:pt>
    <dgm:pt modelId="{19A70BFF-FE45-4E4C-9D95-032602CAC05D}" type="parTrans" cxnId="{68FC62A4-DEBD-47B9-B7A5-C0C6055BE63C}">
      <dgm:prSet/>
      <dgm:spPr/>
      <dgm:t>
        <a:bodyPr/>
        <a:lstStyle/>
        <a:p>
          <a:endParaRPr lang="en-US"/>
        </a:p>
      </dgm:t>
    </dgm:pt>
    <dgm:pt modelId="{02AA933B-9C01-4737-9DC8-0DC3DB1C9D96}" type="sibTrans" cxnId="{68FC62A4-DEBD-47B9-B7A5-C0C6055BE63C}">
      <dgm:prSet/>
      <dgm:spPr/>
      <dgm:t>
        <a:bodyPr/>
        <a:lstStyle/>
        <a:p>
          <a:endParaRPr lang="en-US"/>
        </a:p>
      </dgm:t>
    </dgm:pt>
    <dgm:pt modelId="{401CAF31-31D4-4C78-AEFF-616A1E7E2045}">
      <dgm:prSet/>
      <dgm:spPr/>
      <dgm:t>
        <a:bodyPr/>
        <a:lstStyle/>
        <a:p>
          <a:r>
            <a:rPr lang="en-US"/>
            <a:t>Working with mouse events in PyGame</a:t>
          </a:r>
        </a:p>
      </dgm:t>
    </dgm:pt>
    <dgm:pt modelId="{48DDB85B-88C7-484A-874C-F8E9DCFE77D3}" type="parTrans" cxnId="{B360179A-4582-4EE6-8D11-1ABE12F86CCF}">
      <dgm:prSet/>
      <dgm:spPr/>
      <dgm:t>
        <a:bodyPr/>
        <a:lstStyle/>
        <a:p>
          <a:endParaRPr lang="en-US"/>
        </a:p>
      </dgm:t>
    </dgm:pt>
    <dgm:pt modelId="{6D9DB9AC-36DA-4B6A-AA5D-859EFAE461A5}" type="sibTrans" cxnId="{B360179A-4582-4EE6-8D11-1ABE12F86CCF}">
      <dgm:prSet/>
      <dgm:spPr/>
      <dgm:t>
        <a:bodyPr/>
        <a:lstStyle/>
        <a:p>
          <a:endParaRPr lang="en-US"/>
        </a:p>
      </dgm:t>
    </dgm:pt>
    <dgm:pt modelId="{20EF8C46-755B-4FD6-BAE7-13E0E65D5574}">
      <dgm:prSet/>
      <dgm:spPr/>
      <dgm:t>
        <a:bodyPr/>
        <a:lstStyle/>
        <a:p>
          <a:r>
            <a:rPr lang="en-US"/>
            <a:t>Game loops with multiple loops</a:t>
          </a:r>
        </a:p>
      </dgm:t>
    </dgm:pt>
    <dgm:pt modelId="{EF98B06A-B833-4223-A0A0-08F8CA972166}" type="parTrans" cxnId="{9DB11A43-206E-4714-BEDD-8CE454085BC1}">
      <dgm:prSet/>
      <dgm:spPr/>
      <dgm:t>
        <a:bodyPr/>
        <a:lstStyle/>
        <a:p>
          <a:endParaRPr lang="en-US"/>
        </a:p>
      </dgm:t>
    </dgm:pt>
    <dgm:pt modelId="{8C728335-FEC9-403A-A7EB-D15162879DF5}" type="sibTrans" cxnId="{9DB11A43-206E-4714-BEDD-8CE454085BC1}">
      <dgm:prSet/>
      <dgm:spPr/>
      <dgm:t>
        <a:bodyPr/>
        <a:lstStyle/>
        <a:p>
          <a:endParaRPr lang="en-US"/>
        </a:p>
      </dgm:t>
    </dgm:pt>
    <dgm:pt modelId="{D1972712-8668-4603-8E8E-14428B07E087}">
      <dgm:prSet/>
      <dgm:spPr/>
      <dgm:t>
        <a:bodyPr/>
        <a:lstStyle/>
        <a:p>
          <a:r>
            <a:rPr lang="en-US"/>
            <a:t>Continuing to learn PyGame and how to render text and rectangle objects</a:t>
          </a:r>
        </a:p>
      </dgm:t>
    </dgm:pt>
    <dgm:pt modelId="{21BC99F6-3C16-44CA-BBC3-6FB8CCFD4A57}" type="parTrans" cxnId="{C4122227-9089-4AFF-9F87-944C3F485474}">
      <dgm:prSet/>
      <dgm:spPr/>
      <dgm:t>
        <a:bodyPr/>
        <a:lstStyle/>
        <a:p>
          <a:endParaRPr lang="en-US"/>
        </a:p>
      </dgm:t>
    </dgm:pt>
    <dgm:pt modelId="{8BED4B82-9866-41D5-BB30-19E5F128EFDA}" type="sibTrans" cxnId="{C4122227-9089-4AFF-9F87-944C3F485474}">
      <dgm:prSet/>
      <dgm:spPr/>
      <dgm:t>
        <a:bodyPr/>
        <a:lstStyle/>
        <a:p>
          <a:endParaRPr lang="en-US"/>
        </a:p>
      </dgm:t>
    </dgm:pt>
    <dgm:pt modelId="{97A2FAE2-1C7E-472B-84B8-978A5914A2B8}">
      <dgm:prSet/>
      <dgm:spPr/>
      <dgm:t>
        <a:bodyPr/>
        <a:lstStyle/>
        <a:p>
          <a:r>
            <a:rPr lang="en-US"/>
            <a:t>Create wireframes before starting work on GUI</a:t>
          </a:r>
        </a:p>
      </dgm:t>
    </dgm:pt>
    <dgm:pt modelId="{C5CB1528-F702-48BC-AA74-9BFA47052943}" type="parTrans" cxnId="{82132627-1A5F-42A5-B9F3-CDB311BC0BC9}">
      <dgm:prSet/>
      <dgm:spPr/>
      <dgm:t>
        <a:bodyPr/>
        <a:lstStyle/>
        <a:p>
          <a:endParaRPr lang="en-US"/>
        </a:p>
      </dgm:t>
    </dgm:pt>
    <dgm:pt modelId="{849999D8-51D3-4848-BA52-BE5CB244023B}" type="sibTrans" cxnId="{82132627-1A5F-42A5-B9F3-CDB311BC0BC9}">
      <dgm:prSet/>
      <dgm:spPr/>
      <dgm:t>
        <a:bodyPr/>
        <a:lstStyle/>
        <a:p>
          <a:endParaRPr lang="en-US"/>
        </a:p>
      </dgm:t>
    </dgm:pt>
    <dgm:pt modelId="{EFC1119F-1299-4643-972A-D4050C668685}">
      <dgm:prSet/>
      <dgm:spPr/>
      <dgm:t>
        <a:bodyPr/>
        <a:lstStyle/>
        <a:p>
          <a:r>
            <a:rPr lang="en-US"/>
            <a:t>Git and merge conflicts</a:t>
          </a:r>
        </a:p>
      </dgm:t>
    </dgm:pt>
    <dgm:pt modelId="{9DF65CEA-A267-40E1-8284-7B1D78614EC4}" type="parTrans" cxnId="{E8824F7A-9C9A-450B-A67A-ED0FE99BBB13}">
      <dgm:prSet/>
      <dgm:spPr/>
      <dgm:t>
        <a:bodyPr/>
        <a:lstStyle/>
        <a:p>
          <a:endParaRPr lang="en-US"/>
        </a:p>
      </dgm:t>
    </dgm:pt>
    <dgm:pt modelId="{7BCF4701-3B41-4B42-90BC-6A90D57FB7D7}" type="sibTrans" cxnId="{E8824F7A-9C9A-450B-A67A-ED0FE99BBB13}">
      <dgm:prSet/>
      <dgm:spPr/>
      <dgm:t>
        <a:bodyPr/>
        <a:lstStyle/>
        <a:p>
          <a:endParaRPr lang="en-US"/>
        </a:p>
      </dgm:t>
    </dgm:pt>
    <dgm:pt modelId="{574D53C8-E6F3-42BF-954F-9FEDB77B3703}">
      <dgm:prSet/>
      <dgm:spPr/>
      <dgm:t>
        <a:bodyPr/>
        <a:lstStyle/>
        <a:p>
          <a:r>
            <a:rPr lang="en-US"/>
            <a:t>Start with the program logic and focus GUI in the beginning.</a:t>
          </a:r>
        </a:p>
      </dgm:t>
    </dgm:pt>
    <dgm:pt modelId="{3052CA6D-665A-43C9-AB70-CCFDAE848827}" type="parTrans" cxnId="{76B47524-A433-4D23-BC34-A9384404016D}">
      <dgm:prSet/>
      <dgm:spPr/>
      <dgm:t>
        <a:bodyPr/>
        <a:lstStyle/>
        <a:p>
          <a:endParaRPr lang="en-US"/>
        </a:p>
      </dgm:t>
    </dgm:pt>
    <dgm:pt modelId="{17F1C338-444C-4785-AAFB-7F0E547DD96D}" type="sibTrans" cxnId="{76B47524-A433-4D23-BC34-A9384404016D}">
      <dgm:prSet/>
      <dgm:spPr/>
      <dgm:t>
        <a:bodyPr/>
        <a:lstStyle/>
        <a:p>
          <a:endParaRPr lang="en-US"/>
        </a:p>
      </dgm:t>
    </dgm:pt>
    <dgm:pt modelId="{746C6CF6-0A93-49B9-9F8B-31A82ACD7E7B}">
      <dgm:prSet/>
      <dgm:spPr/>
      <dgm:t>
        <a:bodyPr/>
        <a:lstStyle/>
        <a:p>
          <a:r>
            <a:rPr lang="en-US"/>
            <a:t>Make sure naming convention is clear</a:t>
          </a:r>
        </a:p>
      </dgm:t>
    </dgm:pt>
    <dgm:pt modelId="{1A69525A-255F-47A6-9C63-E5BB600C531D}" type="parTrans" cxnId="{3D5E6EC2-B263-43D4-B4F8-6568347EA925}">
      <dgm:prSet/>
      <dgm:spPr/>
      <dgm:t>
        <a:bodyPr/>
        <a:lstStyle/>
        <a:p>
          <a:endParaRPr lang="en-US"/>
        </a:p>
      </dgm:t>
    </dgm:pt>
    <dgm:pt modelId="{6FDF27F3-CD58-44CF-B2AC-CE84689FEFFE}" type="sibTrans" cxnId="{3D5E6EC2-B263-43D4-B4F8-6568347EA925}">
      <dgm:prSet/>
      <dgm:spPr/>
      <dgm:t>
        <a:bodyPr/>
        <a:lstStyle/>
        <a:p>
          <a:endParaRPr lang="en-US"/>
        </a:p>
      </dgm:t>
    </dgm:pt>
    <dgm:pt modelId="{C0A12D0B-DAE6-4BEF-9DB0-593754897FE7}">
      <dgm:prSet/>
      <dgm:spPr/>
      <dgm:t>
        <a:bodyPr/>
        <a:lstStyle/>
        <a:p>
          <a:r>
            <a:rPr lang="en-US"/>
            <a:t>Constant communication with team</a:t>
          </a:r>
        </a:p>
      </dgm:t>
    </dgm:pt>
    <dgm:pt modelId="{31B708E0-B7D6-43CF-9489-7B293B3FF374}" type="parTrans" cxnId="{392371D7-94E7-47A8-8EEB-41C0724056FB}">
      <dgm:prSet/>
      <dgm:spPr/>
      <dgm:t>
        <a:bodyPr/>
        <a:lstStyle/>
        <a:p>
          <a:endParaRPr lang="en-US"/>
        </a:p>
      </dgm:t>
    </dgm:pt>
    <dgm:pt modelId="{80C4F05B-D664-4895-BDBA-C3D11C48790E}" type="sibTrans" cxnId="{392371D7-94E7-47A8-8EEB-41C0724056FB}">
      <dgm:prSet/>
      <dgm:spPr/>
      <dgm:t>
        <a:bodyPr/>
        <a:lstStyle/>
        <a:p>
          <a:endParaRPr lang="en-US"/>
        </a:p>
      </dgm:t>
    </dgm:pt>
    <dgm:pt modelId="{9BBABC79-F9FC-8441-8668-47B4A34116E7}" type="pres">
      <dgm:prSet presAssocID="{EE990F0C-FAA8-49B6-A367-C1BDF2F009C4}" presName="linear" presStyleCnt="0">
        <dgm:presLayoutVars>
          <dgm:animLvl val="lvl"/>
          <dgm:resizeHandles val="exact"/>
        </dgm:presLayoutVars>
      </dgm:prSet>
      <dgm:spPr/>
    </dgm:pt>
    <dgm:pt modelId="{4037EE33-62CA-9E4D-87D1-2B7B5A5C8562}" type="pres">
      <dgm:prSet presAssocID="{2C81C331-0ABA-4F47-B3DC-A28A8D0BA496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3E46B9F1-F904-7841-9422-2D2CE68E2757}" type="pres">
      <dgm:prSet presAssocID="{FFD3B416-D696-4CD7-84F3-35E9D0624F96}" presName="spacer" presStyleCnt="0"/>
      <dgm:spPr/>
    </dgm:pt>
    <dgm:pt modelId="{F3D689B5-73E4-A248-89A0-0AE8C5DFB551}" type="pres">
      <dgm:prSet presAssocID="{3D3DF41E-F585-4118-8C68-9CD80B8C4AD2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9E470F95-695E-734E-BA42-1AFF2262A9AE}" type="pres">
      <dgm:prSet presAssocID="{2B4301E7-22F3-41B3-8B7B-CF2A9D0F85B1}" presName="spacer" presStyleCnt="0"/>
      <dgm:spPr/>
    </dgm:pt>
    <dgm:pt modelId="{FF80147B-B801-6448-A4F2-103926B67B2B}" type="pres">
      <dgm:prSet presAssocID="{633977EA-ADE8-470A-A3B8-4219BADB8DE3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6D390619-93D6-B14E-98AC-F3F040F76024}" type="pres">
      <dgm:prSet presAssocID="{CA0CDAD4-D645-436A-BD16-B0CF35C4150D}" presName="spacer" presStyleCnt="0"/>
      <dgm:spPr/>
    </dgm:pt>
    <dgm:pt modelId="{6266774C-54DA-8943-859A-E9DA727D152A}" type="pres">
      <dgm:prSet presAssocID="{847E8B83-AEBA-4669-86CD-C19EAEEF2802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724FBF1-ABD9-9745-A8A7-BD7ADC501ED5}" type="pres">
      <dgm:prSet presAssocID="{02AA933B-9C01-4737-9DC8-0DC3DB1C9D96}" presName="spacer" presStyleCnt="0"/>
      <dgm:spPr/>
    </dgm:pt>
    <dgm:pt modelId="{93D6A7B9-8E80-1A46-AE74-D99753D80393}" type="pres">
      <dgm:prSet presAssocID="{401CAF31-31D4-4C78-AEFF-616A1E7E2045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35ADF0B2-68B2-5743-94B6-E175993443F0}" type="pres">
      <dgm:prSet presAssocID="{6D9DB9AC-36DA-4B6A-AA5D-859EFAE461A5}" presName="spacer" presStyleCnt="0"/>
      <dgm:spPr/>
    </dgm:pt>
    <dgm:pt modelId="{33478BE9-7121-D046-81A5-F4CC230933BD}" type="pres">
      <dgm:prSet presAssocID="{20EF8C46-755B-4FD6-BAE7-13E0E65D5574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B6DB9A8-0E8C-7B46-99C2-3B6DFA0051D0}" type="pres">
      <dgm:prSet presAssocID="{8C728335-FEC9-403A-A7EB-D15162879DF5}" presName="spacer" presStyleCnt="0"/>
      <dgm:spPr/>
    </dgm:pt>
    <dgm:pt modelId="{7C8DD7F0-8A0B-664B-B61D-954D4252C7AA}" type="pres">
      <dgm:prSet presAssocID="{D1972712-8668-4603-8E8E-14428B07E08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F9C07DDD-921B-8A47-940F-3A91CBEC0E5B}" type="pres">
      <dgm:prSet presAssocID="{8BED4B82-9866-41D5-BB30-19E5F128EFDA}" presName="spacer" presStyleCnt="0"/>
      <dgm:spPr/>
    </dgm:pt>
    <dgm:pt modelId="{1052A6CF-C962-E94A-ADD8-30D14EBA69E1}" type="pres">
      <dgm:prSet presAssocID="{97A2FAE2-1C7E-472B-84B8-978A5914A2B8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0AEFBCF9-1A50-AC43-A484-650B9C15B72B}" type="pres">
      <dgm:prSet presAssocID="{849999D8-51D3-4848-BA52-BE5CB244023B}" presName="spacer" presStyleCnt="0"/>
      <dgm:spPr/>
    </dgm:pt>
    <dgm:pt modelId="{2D562DC9-5C5F-1241-A1FD-87EA90030AA0}" type="pres">
      <dgm:prSet presAssocID="{EFC1119F-1299-4643-972A-D4050C668685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922283D4-8ED0-8D4B-91AF-10E0C99D3DAE}" type="pres">
      <dgm:prSet presAssocID="{7BCF4701-3B41-4B42-90BC-6A90D57FB7D7}" presName="spacer" presStyleCnt="0"/>
      <dgm:spPr/>
    </dgm:pt>
    <dgm:pt modelId="{BEE42E95-E3B3-2946-9434-C323494FA155}" type="pres">
      <dgm:prSet presAssocID="{574D53C8-E6F3-42BF-954F-9FEDB77B3703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75205619-143F-5245-8BDE-A6E1C285D5E0}" type="pres">
      <dgm:prSet presAssocID="{17F1C338-444C-4785-AAFB-7F0E547DD96D}" presName="spacer" presStyleCnt="0"/>
      <dgm:spPr/>
    </dgm:pt>
    <dgm:pt modelId="{94C0EED6-4FC6-604C-BDFC-A1DFCFF272A5}" type="pres">
      <dgm:prSet presAssocID="{746C6CF6-0A93-49B9-9F8B-31A82ACD7E7B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90BA9F48-F65E-E843-BB41-D346E7F2D962}" type="pres">
      <dgm:prSet presAssocID="{6FDF27F3-CD58-44CF-B2AC-CE84689FEFFE}" presName="spacer" presStyleCnt="0"/>
      <dgm:spPr/>
    </dgm:pt>
    <dgm:pt modelId="{F106F444-516D-C743-A553-355FA32C00CC}" type="pres">
      <dgm:prSet presAssocID="{C0A12D0B-DAE6-4BEF-9DB0-593754897FE7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A56B1106-E128-7C47-AA81-04FFE89AF184}" type="presOf" srcId="{D1972712-8668-4603-8E8E-14428B07E087}" destId="{7C8DD7F0-8A0B-664B-B61D-954D4252C7AA}" srcOrd="0" destOrd="0" presId="urn:microsoft.com/office/officeart/2005/8/layout/vList2"/>
    <dgm:cxn modelId="{D2DA0E07-FC0C-3444-B8D5-09D0F312B40C}" type="presOf" srcId="{EE990F0C-FAA8-49B6-A367-C1BDF2F009C4}" destId="{9BBABC79-F9FC-8441-8668-47B4A34116E7}" srcOrd="0" destOrd="0" presId="urn:microsoft.com/office/officeart/2005/8/layout/vList2"/>
    <dgm:cxn modelId="{0DC6950F-4F38-4EA5-9958-39F53A30DA31}" srcId="{EE990F0C-FAA8-49B6-A367-C1BDF2F009C4}" destId="{633977EA-ADE8-470A-A3B8-4219BADB8DE3}" srcOrd="2" destOrd="0" parTransId="{BD0CCB38-616C-47AC-A03D-F74D3C7F395C}" sibTransId="{CA0CDAD4-D645-436A-BD16-B0CF35C4150D}"/>
    <dgm:cxn modelId="{89884111-2FF0-A447-85AF-97DD624ED443}" type="presOf" srcId="{C0A12D0B-DAE6-4BEF-9DB0-593754897FE7}" destId="{F106F444-516D-C743-A553-355FA32C00CC}" srcOrd="0" destOrd="0" presId="urn:microsoft.com/office/officeart/2005/8/layout/vList2"/>
    <dgm:cxn modelId="{45E39319-ED7A-FC4E-AE69-A33198F1FD3C}" type="presOf" srcId="{574D53C8-E6F3-42BF-954F-9FEDB77B3703}" destId="{BEE42E95-E3B3-2946-9434-C323494FA155}" srcOrd="0" destOrd="0" presId="urn:microsoft.com/office/officeart/2005/8/layout/vList2"/>
    <dgm:cxn modelId="{D712BB21-C892-0540-891B-3C2A2C93A1B1}" type="presOf" srcId="{3D3DF41E-F585-4118-8C68-9CD80B8C4AD2}" destId="{F3D689B5-73E4-A248-89A0-0AE8C5DFB551}" srcOrd="0" destOrd="0" presId="urn:microsoft.com/office/officeart/2005/8/layout/vList2"/>
    <dgm:cxn modelId="{76B47524-A433-4D23-BC34-A9384404016D}" srcId="{EE990F0C-FAA8-49B6-A367-C1BDF2F009C4}" destId="{574D53C8-E6F3-42BF-954F-9FEDB77B3703}" srcOrd="9" destOrd="0" parTransId="{3052CA6D-665A-43C9-AB70-CCFDAE848827}" sibTransId="{17F1C338-444C-4785-AAFB-7F0E547DD96D}"/>
    <dgm:cxn modelId="{C4122227-9089-4AFF-9F87-944C3F485474}" srcId="{EE990F0C-FAA8-49B6-A367-C1BDF2F009C4}" destId="{D1972712-8668-4603-8E8E-14428B07E087}" srcOrd="6" destOrd="0" parTransId="{21BC99F6-3C16-44CA-BBC3-6FB8CCFD4A57}" sibTransId="{8BED4B82-9866-41D5-BB30-19E5F128EFDA}"/>
    <dgm:cxn modelId="{82132627-1A5F-42A5-B9F3-CDB311BC0BC9}" srcId="{EE990F0C-FAA8-49B6-A367-C1BDF2F009C4}" destId="{97A2FAE2-1C7E-472B-84B8-978A5914A2B8}" srcOrd="7" destOrd="0" parTransId="{C5CB1528-F702-48BC-AA74-9BFA47052943}" sibTransId="{849999D8-51D3-4848-BA52-BE5CB244023B}"/>
    <dgm:cxn modelId="{9DB11A43-206E-4714-BEDD-8CE454085BC1}" srcId="{EE990F0C-FAA8-49B6-A367-C1BDF2F009C4}" destId="{20EF8C46-755B-4FD6-BAE7-13E0E65D5574}" srcOrd="5" destOrd="0" parTransId="{EF98B06A-B833-4223-A0A0-08F8CA972166}" sibTransId="{8C728335-FEC9-403A-A7EB-D15162879DF5}"/>
    <dgm:cxn modelId="{F09A765E-D908-7D4B-B40B-152B55E2C755}" type="presOf" srcId="{746C6CF6-0A93-49B9-9F8B-31A82ACD7E7B}" destId="{94C0EED6-4FC6-604C-BDFC-A1DFCFF272A5}" srcOrd="0" destOrd="0" presId="urn:microsoft.com/office/officeart/2005/8/layout/vList2"/>
    <dgm:cxn modelId="{972AD776-25C9-471A-91DB-058C25BDDFBC}" srcId="{EE990F0C-FAA8-49B6-A367-C1BDF2F009C4}" destId="{2C81C331-0ABA-4F47-B3DC-A28A8D0BA496}" srcOrd="0" destOrd="0" parTransId="{2B422E19-4212-42D2-A14C-0BA4D18B00D9}" sibTransId="{FFD3B416-D696-4CD7-84F3-35E9D0624F96}"/>
    <dgm:cxn modelId="{F2ABDE79-8322-2643-B163-74DF0B2919CA}" type="presOf" srcId="{2C81C331-0ABA-4F47-B3DC-A28A8D0BA496}" destId="{4037EE33-62CA-9E4D-87D1-2B7B5A5C8562}" srcOrd="0" destOrd="0" presId="urn:microsoft.com/office/officeart/2005/8/layout/vList2"/>
    <dgm:cxn modelId="{E8824F7A-9C9A-450B-A67A-ED0FE99BBB13}" srcId="{EE990F0C-FAA8-49B6-A367-C1BDF2F009C4}" destId="{EFC1119F-1299-4643-972A-D4050C668685}" srcOrd="8" destOrd="0" parTransId="{9DF65CEA-A267-40E1-8284-7B1D78614EC4}" sibTransId="{7BCF4701-3B41-4B42-90BC-6A90D57FB7D7}"/>
    <dgm:cxn modelId="{F3116181-4FFC-DB46-A8F8-FC74829DA269}" type="presOf" srcId="{847E8B83-AEBA-4669-86CD-C19EAEEF2802}" destId="{6266774C-54DA-8943-859A-E9DA727D152A}" srcOrd="0" destOrd="0" presId="urn:microsoft.com/office/officeart/2005/8/layout/vList2"/>
    <dgm:cxn modelId="{ED045691-0615-304B-A5EE-E84FE8BD76B6}" type="presOf" srcId="{633977EA-ADE8-470A-A3B8-4219BADB8DE3}" destId="{FF80147B-B801-6448-A4F2-103926B67B2B}" srcOrd="0" destOrd="0" presId="urn:microsoft.com/office/officeart/2005/8/layout/vList2"/>
    <dgm:cxn modelId="{B360179A-4582-4EE6-8D11-1ABE12F86CCF}" srcId="{EE990F0C-FAA8-49B6-A367-C1BDF2F009C4}" destId="{401CAF31-31D4-4C78-AEFF-616A1E7E2045}" srcOrd="4" destOrd="0" parTransId="{48DDB85B-88C7-484A-874C-F8E9DCFE77D3}" sibTransId="{6D9DB9AC-36DA-4B6A-AA5D-859EFAE461A5}"/>
    <dgm:cxn modelId="{45CDC79A-DA02-DD46-9502-083348D33D4C}" type="presOf" srcId="{EFC1119F-1299-4643-972A-D4050C668685}" destId="{2D562DC9-5C5F-1241-A1FD-87EA90030AA0}" srcOrd="0" destOrd="0" presId="urn:microsoft.com/office/officeart/2005/8/layout/vList2"/>
    <dgm:cxn modelId="{68FC62A4-DEBD-47B9-B7A5-C0C6055BE63C}" srcId="{EE990F0C-FAA8-49B6-A367-C1BDF2F009C4}" destId="{847E8B83-AEBA-4669-86CD-C19EAEEF2802}" srcOrd="3" destOrd="0" parTransId="{19A70BFF-FE45-4E4C-9D95-032602CAC05D}" sibTransId="{02AA933B-9C01-4737-9DC8-0DC3DB1C9D96}"/>
    <dgm:cxn modelId="{D6331DBA-BC41-8D42-8AFC-BBDC89CCAD4C}" type="presOf" srcId="{20EF8C46-755B-4FD6-BAE7-13E0E65D5574}" destId="{33478BE9-7121-D046-81A5-F4CC230933BD}" srcOrd="0" destOrd="0" presId="urn:microsoft.com/office/officeart/2005/8/layout/vList2"/>
    <dgm:cxn modelId="{CDBBD1BA-0194-5F44-992E-A0FA451B3868}" type="presOf" srcId="{97A2FAE2-1C7E-472B-84B8-978A5914A2B8}" destId="{1052A6CF-C962-E94A-ADD8-30D14EBA69E1}" srcOrd="0" destOrd="0" presId="urn:microsoft.com/office/officeart/2005/8/layout/vList2"/>
    <dgm:cxn modelId="{E60F6CBD-F94F-8748-A37D-0742058BF04A}" type="presOf" srcId="{401CAF31-31D4-4C78-AEFF-616A1E7E2045}" destId="{93D6A7B9-8E80-1A46-AE74-D99753D80393}" srcOrd="0" destOrd="0" presId="urn:microsoft.com/office/officeart/2005/8/layout/vList2"/>
    <dgm:cxn modelId="{3D5E6EC2-B263-43D4-B4F8-6568347EA925}" srcId="{EE990F0C-FAA8-49B6-A367-C1BDF2F009C4}" destId="{746C6CF6-0A93-49B9-9F8B-31A82ACD7E7B}" srcOrd="10" destOrd="0" parTransId="{1A69525A-255F-47A6-9C63-E5BB600C531D}" sibTransId="{6FDF27F3-CD58-44CF-B2AC-CE84689FEFFE}"/>
    <dgm:cxn modelId="{392371D7-94E7-47A8-8EEB-41C0724056FB}" srcId="{EE990F0C-FAA8-49B6-A367-C1BDF2F009C4}" destId="{C0A12D0B-DAE6-4BEF-9DB0-593754897FE7}" srcOrd="11" destOrd="0" parTransId="{31B708E0-B7D6-43CF-9489-7B293B3FF374}" sibTransId="{80C4F05B-D664-4895-BDBA-C3D11C48790E}"/>
    <dgm:cxn modelId="{062B2DEB-5CFC-4C6C-91D9-DDEC0652F33E}" srcId="{EE990F0C-FAA8-49B6-A367-C1BDF2F009C4}" destId="{3D3DF41E-F585-4118-8C68-9CD80B8C4AD2}" srcOrd="1" destOrd="0" parTransId="{54266C5A-3927-4C94-B60B-59F17ECD5B88}" sibTransId="{2B4301E7-22F3-41B3-8B7B-CF2A9D0F85B1}"/>
    <dgm:cxn modelId="{EF9EA99B-2467-D944-89B8-19BCCD6EE26B}" type="presParOf" srcId="{9BBABC79-F9FC-8441-8668-47B4A34116E7}" destId="{4037EE33-62CA-9E4D-87D1-2B7B5A5C8562}" srcOrd="0" destOrd="0" presId="urn:microsoft.com/office/officeart/2005/8/layout/vList2"/>
    <dgm:cxn modelId="{9C791EF5-784E-0B42-8742-9C92F2A1DC04}" type="presParOf" srcId="{9BBABC79-F9FC-8441-8668-47B4A34116E7}" destId="{3E46B9F1-F904-7841-9422-2D2CE68E2757}" srcOrd="1" destOrd="0" presId="urn:microsoft.com/office/officeart/2005/8/layout/vList2"/>
    <dgm:cxn modelId="{493FB899-102A-5943-B2BE-CE2FDF26B4E5}" type="presParOf" srcId="{9BBABC79-F9FC-8441-8668-47B4A34116E7}" destId="{F3D689B5-73E4-A248-89A0-0AE8C5DFB551}" srcOrd="2" destOrd="0" presId="urn:microsoft.com/office/officeart/2005/8/layout/vList2"/>
    <dgm:cxn modelId="{16E8D3CC-DAE7-0447-A2B7-218A8A08FC36}" type="presParOf" srcId="{9BBABC79-F9FC-8441-8668-47B4A34116E7}" destId="{9E470F95-695E-734E-BA42-1AFF2262A9AE}" srcOrd="3" destOrd="0" presId="urn:microsoft.com/office/officeart/2005/8/layout/vList2"/>
    <dgm:cxn modelId="{AFC25C1B-5463-C040-B163-2FB2B6BFC437}" type="presParOf" srcId="{9BBABC79-F9FC-8441-8668-47B4A34116E7}" destId="{FF80147B-B801-6448-A4F2-103926B67B2B}" srcOrd="4" destOrd="0" presId="urn:microsoft.com/office/officeart/2005/8/layout/vList2"/>
    <dgm:cxn modelId="{A624CFD8-FA38-FE4E-8F50-0079342E88F1}" type="presParOf" srcId="{9BBABC79-F9FC-8441-8668-47B4A34116E7}" destId="{6D390619-93D6-B14E-98AC-F3F040F76024}" srcOrd="5" destOrd="0" presId="urn:microsoft.com/office/officeart/2005/8/layout/vList2"/>
    <dgm:cxn modelId="{30CEEC03-9585-F748-8338-2D4222182973}" type="presParOf" srcId="{9BBABC79-F9FC-8441-8668-47B4A34116E7}" destId="{6266774C-54DA-8943-859A-E9DA727D152A}" srcOrd="6" destOrd="0" presId="urn:microsoft.com/office/officeart/2005/8/layout/vList2"/>
    <dgm:cxn modelId="{229C7856-9220-E04B-AFEC-A17AFF3E3E0A}" type="presParOf" srcId="{9BBABC79-F9FC-8441-8668-47B4A34116E7}" destId="{5724FBF1-ABD9-9745-A8A7-BD7ADC501ED5}" srcOrd="7" destOrd="0" presId="urn:microsoft.com/office/officeart/2005/8/layout/vList2"/>
    <dgm:cxn modelId="{1EB9EFD2-FAF2-8443-8435-62E866B5F1E8}" type="presParOf" srcId="{9BBABC79-F9FC-8441-8668-47B4A34116E7}" destId="{93D6A7B9-8E80-1A46-AE74-D99753D80393}" srcOrd="8" destOrd="0" presId="urn:microsoft.com/office/officeart/2005/8/layout/vList2"/>
    <dgm:cxn modelId="{278C848C-271E-EE4F-87EB-51805E008811}" type="presParOf" srcId="{9BBABC79-F9FC-8441-8668-47B4A34116E7}" destId="{35ADF0B2-68B2-5743-94B6-E175993443F0}" srcOrd="9" destOrd="0" presId="urn:microsoft.com/office/officeart/2005/8/layout/vList2"/>
    <dgm:cxn modelId="{69882A5E-ED05-DB47-932D-4E842A2FC589}" type="presParOf" srcId="{9BBABC79-F9FC-8441-8668-47B4A34116E7}" destId="{33478BE9-7121-D046-81A5-F4CC230933BD}" srcOrd="10" destOrd="0" presId="urn:microsoft.com/office/officeart/2005/8/layout/vList2"/>
    <dgm:cxn modelId="{C0ED76CF-350A-7346-B81E-47F98B8B45BB}" type="presParOf" srcId="{9BBABC79-F9FC-8441-8668-47B4A34116E7}" destId="{8B6DB9A8-0E8C-7B46-99C2-3B6DFA0051D0}" srcOrd="11" destOrd="0" presId="urn:microsoft.com/office/officeart/2005/8/layout/vList2"/>
    <dgm:cxn modelId="{04D05803-DC87-AF4A-891D-1ED742F1CF79}" type="presParOf" srcId="{9BBABC79-F9FC-8441-8668-47B4A34116E7}" destId="{7C8DD7F0-8A0B-664B-B61D-954D4252C7AA}" srcOrd="12" destOrd="0" presId="urn:microsoft.com/office/officeart/2005/8/layout/vList2"/>
    <dgm:cxn modelId="{7C88AD99-9EED-9E48-BEF3-4A2D940B46DA}" type="presParOf" srcId="{9BBABC79-F9FC-8441-8668-47B4A34116E7}" destId="{F9C07DDD-921B-8A47-940F-3A91CBEC0E5B}" srcOrd="13" destOrd="0" presId="urn:microsoft.com/office/officeart/2005/8/layout/vList2"/>
    <dgm:cxn modelId="{2816C446-00E7-AC4D-8BF2-A5554093447F}" type="presParOf" srcId="{9BBABC79-F9FC-8441-8668-47B4A34116E7}" destId="{1052A6CF-C962-E94A-ADD8-30D14EBA69E1}" srcOrd="14" destOrd="0" presId="urn:microsoft.com/office/officeart/2005/8/layout/vList2"/>
    <dgm:cxn modelId="{A0890C0F-26E7-4342-A330-085E4B13D5E9}" type="presParOf" srcId="{9BBABC79-F9FC-8441-8668-47B4A34116E7}" destId="{0AEFBCF9-1A50-AC43-A484-650B9C15B72B}" srcOrd="15" destOrd="0" presId="urn:microsoft.com/office/officeart/2005/8/layout/vList2"/>
    <dgm:cxn modelId="{953DF43C-7BDC-5842-AE58-30444D59E889}" type="presParOf" srcId="{9BBABC79-F9FC-8441-8668-47B4A34116E7}" destId="{2D562DC9-5C5F-1241-A1FD-87EA90030AA0}" srcOrd="16" destOrd="0" presId="urn:microsoft.com/office/officeart/2005/8/layout/vList2"/>
    <dgm:cxn modelId="{A11A2996-E1E6-824D-B167-C0113ED513D1}" type="presParOf" srcId="{9BBABC79-F9FC-8441-8668-47B4A34116E7}" destId="{922283D4-8ED0-8D4B-91AF-10E0C99D3DAE}" srcOrd="17" destOrd="0" presId="urn:microsoft.com/office/officeart/2005/8/layout/vList2"/>
    <dgm:cxn modelId="{5B6067A3-DE3D-1B4C-8CC5-CFF1F0726C84}" type="presParOf" srcId="{9BBABC79-F9FC-8441-8668-47B4A34116E7}" destId="{BEE42E95-E3B3-2946-9434-C323494FA155}" srcOrd="18" destOrd="0" presId="urn:microsoft.com/office/officeart/2005/8/layout/vList2"/>
    <dgm:cxn modelId="{5CB67582-9D0D-134D-B93F-BD3920F129F0}" type="presParOf" srcId="{9BBABC79-F9FC-8441-8668-47B4A34116E7}" destId="{75205619-143F-5245-8BDE-A6E1C285D5E0}" srcOrd="19" destOrd="0" presId="urn:microsoft.com/office/officeart/2005/8/layout/vList2"/>
    <dgm:cxn modelId="{A1C7E137-E92B-B14C-8ABF-CDC90D9DDD93}" type="presParOf" srcId="{9BBABC79-F9FC-8441-8668-47B4A34116E7}" destId="{94C0EED6-4FC6-604C-BDFC-A1DFCFF272A5}" srcOrd="20" destOrd="0" presId="urn:microsoft.com/office/officeart/2005/8/layout/vList2"/>
    <dgm:cxn modelId="{F188A44C-BD80-A641-BCCB-7D03182ABCB8}" type="presParOf" srcId="{9BBABC79-F9FC-8441-8668-47B4A34116E7}" destId="{90BA9F48-F65E-E843-BB41-D346E7F2D962}" srcOrd="21" destOrd="0" presId="urn:microsoft.com/office/officeart/2005/8/layout/vList2"/>
    <dgm:cxn modelId="{9153BCF5-B3DA-5B4D-BD73-7FCF4D88F672}" type="presParOf" srcId="{9BBABC79-F9FC-8441-8668-47B4A34116E7}" destId="{F106F444-516D-C743-A553-355FA32C00CC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1" qsCatId="simple" csTypeId="urn:microsoft.com/office/officeart/2005/8/colors/accent2_2" csCatId="accent2" phldr="1"/>
      <dgm:spPr/>
    </dgm:pt>
    <dgm:pt modelId="{11AE9903-8A7D-40BB-AF2D-0827DA2C4880}">
      <dgm:prSet phldrT="[Text]"/>
      <dgm:spPr/>
      <dgm:t>
        <a:bodyPr/>
        <a:lstStyle/>
        <a:p>
          <a:r>
            <a:rPr lang="en-US"/>
            <a:t>Project Kickoff</a:t>
          </a:r>
          <a:endParaRPr lang="en-US" dirty="0"/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264D1BDD-B72C-EB4E-AFC8-660082C195AB}">
      <dgm:prSet phldrT="[Text]"/>
      <dgm:spPr/>
      <dgm:t>
        <a:bodyPr/>
        <a:lstStyle/>
        <a:p>
          <a:r>
            <a:rPr lang="en-US" dirty="0"/>
            <a:t>Week 1- 7/6</a:t>
          </a:r>
        </a:p>
      </dgm:t>
    </dgm:pt>
    <dgm:pt modelId="{56720148-04A8-7446-BEE0-78FAFDCC01F0}" type="parTrans" cxnId="{5D97ADCD-8F18-E54B-90D0-BFC3F09C07CE}">
      <dgm:prSet/>
      <dgm:spPr/>
      <dgm:t>
        <a:bodyPr/>
        <a:lstStyle/>
        <a:p>
          <a:endParaRPr lang="en-US"/>
        </a:p>
      </dgm:t>
    </dgm:pt>
    <dgm:pt modelId="{78271531-1CB5-424E-9302-9A947B4F35B9}" type="sibTrans" cxnId="{5D97ADCD-8F18-E54B-90D0-BFC3F09C07CE}">
      <dgm:prSet/>
      <dgm:spPr/>
      <dgm:t>
        <a:bodyPr/>
        <a:lstStyle/>
        <a:p>
          <a:endParaRPr lang="en-US"/>
        </a:p>
      </dgm:t>
    </dgm:pt>
    <dgm:pt modelId="{E6881A90-3C8D-DB40-B7CC-DF20056C6CE8}">
      <dgm:prSet phldrT="[Text]"/>
      <dgm:spPr/>
      <dgm:t>
        <a:bodyPr/>
        <a:lstStyle/>
        <a:p>
          <a:r>
            <a:rPr lang="en-US" dirty="0"/>
            <a:t>Completed initial pseudocode</a:t>
          </a:r>
        </a:p>
      </dgm:t>
    </dgm:pt>
    <dgm:pt modelId="{12663F99-ED2C-8D4A-9F7E-5F3C268EEE18}" type="parTrans" cxnId="{3F177ACF-4CBC-D248-ABAF-489EAB11DB0F}">
      <dgm:prSet/>
      <dgm:spPr/>
      <dgm:t>
        <a:bodyPr/>
        <a:lstStyle/>
        <a:p>
          <a:endParaRPr lang="en-US"/>
        </a:p>
      </dgm:t>
    </dgm:pt>
    <dgm:pt modelId="{655584B8-49F9-4C4A-8973-EC19B162376F}" type="sibTrans" cxnId="{3F177ACF-4CBC-D248-ABAF-489EAB11DB0F}">
      <dgm:prSet/>
      <dgm:spPr/>
      <dgm:t>
        <a:bodyPr/>
        <a:lstStyle/>
        <a:p>
          <a:endParaRPr lang="en-US"/>
        </a:p>
      </dgm:t>
    </dgm:pt>
    <dgm:pt modelId="{006FBD37-EDB7-214B-8DFE-65995AC44C3C}">
      <dgm:prSet/>
      <dgm:spPr/>
      <dgm:t>
        <a:bodyPr/>
        <a:lstStyle/>
        <a:p>
          <a:r>
            <a:rPr lang="en-US" dirty="0"/>
            <a:t>Game board designed with basic features</a:t>
          </a:r>
        </a:p>
      </dgm:t>
    </dgm:pt>
    <dgm:pt modelId="{83BEDFBF-DDCC-AB4E-97C0-A432B28ABD20}" type="parTrans" cxnId="{92382569-1B83-DC4F-A58F-D5D021B75168}">
      <dgm:prSet/>
      <dgm:spPr/>
      <dgm:t>
        <a:bodyPr/>
        <a:lstStyle/>
        <a:p>
          <a:endParaRPr lang="en-US"/>
        </a:p>
      </dgm:t>
    </dgm:pt>
    <dgm:pt modelId="{1172E400-1464-4E4F-9248-012E01D874DB}" type="sibTrans" cxnId="{92382569-1B83-DC4F-A58F-D5D021B75168}">
      <dgm:prSet/>
      <dgm:spPr/>
      <dgm:t>
        <a:bodyPr/>
        <a:lstStyle/>
        <a:p>
          <a:endParaRPr lang="en-US"/>
        </a:p>
      </dgm:t>
    </dgm:pt>
    <dgm:pt modelId="{294CDB9D-009F-5B49-9286-90D1F22A1E16}">
      <dgm:prSet phldrT="[Text]"/>
      <dgm:spPr/>
      <dgm:t>
        <a:bodyPr/>
        <a:lstStyle/>
        <a:p>
          <a:r>
            <a:rPr lang="en-US" dirty="0"/>
            <a:t>Week 3 – 7/20</a:t>
          </a:r>
        </a:p>
      </dgm:t>
    </dgm:pt>
    <dgm:pt modelId="{DB551A7B-61D6-DE4F-89F7-33D154E320B9}" type="parTrans" cxnId="{34F0D239-6C25-6147-B56C-9C372D693DCB}">
      <dgm:prSet/>
      <dgm:spPr/>
      <dgm:t>
        <a:bodyPr/>
        <a:lstStyle/>
        <a:p>
          <a:endParaRPr lang="en-US"/>
        </a:p>
      </dgm:t>
    </dgm:pt>
    <dgm:pt modelId="{6587BFF8-7C17-DE46-B297-48E6E8BA1851}" type="sibTrans" cxnId="{34F0D239-6C25-6147-B56C-9C372D693DCB}">
      <dgm:prSet/>
      <dgm:spPr/>
      <dgm:t>
        <a:bodyPr/>
        <a:lstStyle/>
        <a:p>
          <a:endParaRPr lang="en-US"/>
        </a:p>
      </dgm:t>
    </dgm:pt>
    <dgm:pt modelId="{28F15920-0B60-3842-B4C5-A757A4957A45}">
      <dgm:prSet phldrT="[Text]"/>
      <dgm:spPr/>
      <dgm:t>
        <a:bodyPr/>
        <a:lstStyle/>
        <a:p>
          <a:r>
            <a:rPr lang="en-US" dirty="0"/>
            <a:t>Display tiles on the game board</a:t>
          </a:r>
        </a:p>
      </dgm:t>
    </dgm:pt>
    <dgm:pt modelId="{5AEC8666-53B3-9645-B24D-5866EB7374FF}" type="parTrans" cxnId="{93D6F71B-E4F3-A842-839F-BDCC6BC27876}">
      <dgm:prSet/>
      <dgm:spPr/>
      <dgm:t>
        <a:bodyPr/>
        <a:lstStyle/>
        <a:p>
          <a:endParaRPr lang="en-US"/>
        </a:p>
      </dgm:t>
    </dgm:pt>
    <dgm:pt modelId="{A0F6D871-A953-274D-AE35-8322D1BB4CA0}" type="sibTrans" cxnId="{93D6F71B-E4F3-A842-839F-BDCC6BC27876}">
      <dgm:prSet/>
      <dgm:spPr/>
      <dgm:t>
        <a:bodyPr/>
        <a:lstStyle/>
        <a:p>
          <a:endParaRPr lang="en-US"/>
        </a:p>
      </dgm:t>
    </dgm:pt>
    <dgm:pt modelId="{6C0821F6-789E-CD4D-BD0A-E3851A25FAE5}">
      <dgm:prSet phldrT="[Text]"/>
      <dgm:spPr/>
      <dgm:t>
        <a:bodyPr/>
        <a:lstStyle/>
        <a:p>
          <a:r>
            <a:rPr lang="en-US" dirty="0"/>
            <a:t>Multiple functions related to tile placement and interaction</a:t>
          </a:r>
        </a:p>
      </dgm:t>
    </dgm:pt>
    <dgm:pt modelId="{6B5B5622-153F-A74E-A7D5-9B97FFA1BB1A}" type="parTrans" cxnId="{0894ED9C-2155-5546-B89D-108D6A997D47}">
      <dgm:prSet/>
      <dgm:spPr/>
      <dgm:t>
        <a:bodyPr/>
        <a:lstStyle/>
        <a:p>
          <a:endParaRPr lang="en-US"/>
        </a:p>
      </dgm:t>
    </dgm:pt>
    <dgm:pt modelId="{AF92FCE3-469B-A44D-80D6-48C55DD0A1B0}" type="sibTrans" cxnId="{0894ED9C-2155-5546-B89D-108D6A997D47}">
      <dgm:prSet/>
      <dgm:spPr/>
      <dgm:t>
        <a:bodyPr/>
        <a:lstStyle/>
        <a:p>
          <a:endParaRPr lang="en-US"/>
        </a:p>
      </dgm:t>
    </dgm:pt>
    <dgm:pt modelId="{292C387F-5A27-8441-8032-5278AA04C160}">
      <dgm:prSet phldrT="[Text]"/>
      <dgm:spPr/>
      <dgm:t>
        <a:bodyPr/>
        <a:lstStyle/>
        <a:p>
          <a:r>
            <a:rPr lang="en-US" dirty="0"/>
            <a:t>Week 4 – 7/27</a:t>
          </a:r>
        </a:p>
      </dgm:t>
    </dgm:pt>
    <dgm:pt modelId="{0BA2A601-4414-454C-B255-2FA2AB2071FB}" type="parTrans" cxnId="{92C6C8BD-183D-384E-93ED-453D52E7E227}">
      <dgm:prSet/>
      <dgm:spPr/>
      <dgm:t>
        <a:bodyPr/>
        <a:lstStyle/>
        <a:p>
          <a:endParaRPr lang="en-US"/>
        </a:p>
      </dgm:t>
    </dgm:pt>
    <dgm:pt modelId="{ABD6F435-6E8F-A54D-B98D-0A51A638B75D}" type="sibTrans" cxnId="{92C6C8BD-183D-384E-93ED-453D52E7E227}">
      <dgm:prSet/>
      <dgm:spPr/>
      <dgm:t>
        <a:bodyPr/>
        <a:lstStyle/>
        <a:p>
          <a:endParaRPr lang="en-US"/>
        </a:p>
      </dgm:t>
    </dgm:pt>
    <dgm:pt modelId="{7C37B82C-CD8C-DB48-81E8-50637C854195}">
      <dgm:prSet/>
      <dgm:spPr/>
      <dgm:t>
        <a:bodyPr/>
        <a:lstStyle/>
        <a:p>
          <a:r>
            <a:rPr lang="en-US" dirty="0"/>
            <a:t>Basic scoring logic</a:t>
          </a:r>
        </a:p>
      </dgm:t>
    </dgm:pt>
    <dgm:pt modelId="{CA3EA1C0-F6D2-E34B-AB6A-A9F8AC4DB543}" type="parTrans" cxnId="{8BC5A911-1BE1-8544-9F79-6D63CBE55651}">
      <dgm:prSet/>
      <dgm:spPr/>
      <dgm:t>
        <a:bodyPr/>
        <a:lstStyle/>
        <a:p>
          <a:endParaRPr lang="en-US"/>
        </a:p>
      </dgm:t>
    </dgm:pt>
    <dgm:pt modelId="{F8C469B1-8A38-F946-B5FF-C2A055CB398A}" type="sibTrans" cxnId="{8BC5A911-1BE1-8544-9F79-6D63CBE55651}">
      <dgm:prSet/>
      <dgm:spPr/>
      <dgm:t>
        <a:bodyPr/>
        <a:lstStyle/>
        <a:p>
          <a:endParaRPr lang="en-US"/>
        </a:p>
      </dgm:t>
    </dgm:pt>
    <dgm:pt modelId="{C6A23358-0F4C-E548-A1AC-49D9B2809089}">
      <dgm:prSet/>
      <dgm:spPr/>
      <dgm:t>
        <a:bodyPr/>
        <a:lstStyle/>
        <a:p>
          <a:r>
            <a:rPr lang="en-US" dirty="0"/>
            <a:t>Discard tiles</a:t>
          </a:r>
        </a:p>
      </dgm:t>
    </dgm:pt>
    <dgm:pt modelId="{37AE941F-5D9E-5B42-95EE-35B6695B60E1}" type="parTrans" cxnId="{9DF4F03B-E69F-8649-BD9A-37F68293C764}">
      <dgm:prSet/>
      <dgm:spPr/>
      <dgm:t>
        <a:bodyPr/>
        <a:lstStyle/>
        <a:p>
          <a:endParaRPr lang="en-US"/>
        </a:p>
      </dgm:t>
    </dgm:pt>
    <dgm:pt modelId="{1F5CE196-0224-3B46-A057-7372CFB9401C}" type="sibTrans" cxnId="{9DF4F03B-E69F-8649-BD9A-37F68293C764}">
      <dgm:prSet/>
      <dgm:spPr/>
      <dgm:t>
        <a:bodyPr/>
        <a:lstStyle/>
        <a:p>
          <a:endParaRPr lang="en-US"/>
        </a:p>
      </dgm:t>
    </dgm:pt>
    <dgm:pt modelId="{B3170FEF-DE8F-F340-B773-5A068B68E732}">
      <dgm:prSet/>
      <dgm:spPr/>
      <dgm:t>
        <a:bodyPr/>
        <a:lstStyle/>
        <a:p>
          <a:r>
            <a:rPr lang="en-US" dirty="0"/>
            <a:t>Improve on-screen buttons (submit, pass, discard)</a:t>
          </a:r>
        </a:p>
      </dgm:t>
    </dgm:pt>
    <dgm:pt modelId="{C29CEB9B-11A5-014D-9C07-9B65EDB5D017}" type="parTrans" cxnId="{F943BEF8-17A3-DD46-8997-630D651C1C2B}">
      <dgm:prSet/>
      <dgm:spPr/>
      <dgm:t>
        <a:bodyPr/>
        <a:lstStyle/>
        <a:p>
          <a:endParaRPr lang="en-US"/>
        </a:p>
      </dgm:t>
    </dgm:pt>
    <dgm:pt modelId="{BAC651AA-5509-BF4C-9B96-45344E195440}" type="sibTrans" cxnId="{F943BEF8-17A3-DD46-8997-630D651C1C2B}">
      <dgm:prSet/>
      <dgm:spPr/>
      <dgm:t>
        <a:bodyPr/>
        <a:lstStyle/>
        <a:p>
          <a:endParaRPr lang="en-US"/>
        </a:p>
      </dgm:t>
    </dgm:pt>
    <dgm:pt modelId="{D6E8100C-F994-5C41-9D9D-9701909C1FB2}">
      <dgm:prSet/>
      <dgm:spPr/>
      <dgm:t>
        <a:bodyPr/>
        <a:lstStyle/>
        <a:p>
          <a:r>
            <a:rPr lang="en-US" dirty="0"/>
            <a:t>Finish discard tiles</a:t>
          </a:r>
        </a:p>
      </dgm:t>
    </dgm:pt>
    <dgm:pt modelId="{10DFC20A-9F40-9549-936B-296AB68C9AE9}" type="parTrans" cxnId="{8A480E73-1F56-134C-B226-AD78AE3B4780}">
      <dgm:prSet/>
      <dgm:spPr/>
      <dgm:t>
        <a:bodyPr/>
        <a:lstStyle/>
        <a:p>
          <a:endParaRPr lang="en-US"/>
        </a:p>
      </dgm:t>
    </dgm:pt>
    <dgm:pt modelId="{0B057C2B-A69E-7C47-ABC7-8059E5566A2E}" type="sibTrans" cxnId="{8A480E73-1F56-134C-B226-AD78AE3B4780}">
      <dgm:prSet/>
      <dgm:spPr/>
      <dgm:t>
        <a:bodyPr/>
        <a:lstStyle/>
        <a:p>
          <a:endParaRPr lang="en-US"/>
        </a:p>
      </dgm:t>
    </dgm:pt>
    <dgm:pt modelId="{7B24B178-A662-C744-AC3E-22CFAAB12B4F}">
      <dgm:prSet/>
      <dgm:spPr/>
      <dgm:t>
        <a:bodyPr/>
        <a:lstStyle/>
        <a:p>
          <a:r>
            <a:rPr lang="en-US" dirty="0"/>
            <a:t>Dynamic to the game board</a:t>
          </a:r>
        </a:p>
      </dgm:t>
    </dgm:pt>
    <dgm:pt modelId="{4A5BDE15-8D6E-744C-86FB-54901E95F8C6}" type="parTrans" cxnId="{E30EA6EF-C82E-F845-9F6A-9B2A80987DE1}">
      <dgm:prSet/>
      <dgm:spPr/>
      <dgm:t>
        <a:bodyPr/>
        <a:lstStyle/>
        <a:p>
          <a:endParaRPr lang="en-US"/>
        </a:p>
      </dgm:t>
    </dgm:pt>
    <dgm:pt modelId="{87BA2794-BA51-A944-9546-E2861E919388}" type="sibTrans" cxnId="{E30EA6EF-C82E-F845-9F6A-9B2A80987DE1}">
      <dgm:prSet/>
      <dgm:spPr/>
      <dgm:t>
        <a:bodyPr/>
        <a:lstStyle/>
        <a:p>
          <a:endParaRPr lang="en-US"/>
        </a:p>
      </dgm:t>
    </dgm:pt>
    <dgm:pt modelId="{E8B5D644-B03F-E846-81A9-1B0017C1B354}">
      <dgm:prSet/>
      <dgm:spPr/>
      <dgm:t>
        <a:bodyPr/>
        <a:lstStyle/>
        <a:p>
          <a:r>
            <a:rPr lang="en-US" dirty="0"/>
            <a:t>Reorder tiles in the tray</a:t>
          </a:r>
        </a:p>
      </dgm:t>
    </dgm:pt>
    <dgm:pt modelId="{55D625C7-4A5B-B243-A38B-0DA7592B3F2F}" type="parTrans" cxnId="{0970A51A-8E1E-5640-997C-6A401AB25F51}">
      <dgm:prSet/>
      <dgm:spPr/>
      <dgm:t>
        <a:bodyPr/>
        <a:lstStyle/>
        <a:p>
          <a:endParaRPr lang="en-US"/>
        </a:p>
      </dgm:t>
    </dgm:pt>
    <dgm:pt modelId="{171C4FA8-1ABF-104E-8196-BD691743CE9E}" type="sibTrans" cxnId="{0970A51A-8E1E-5640-997C-6A401AB25F51}">
      <dgm:prSet/>
      <dgm:spPr/>
      <dgm:t>
        <a:bodyPr/>
        <a:lstStyle/>
        <a:p>
          <a:endParaRPr lang="en-US"/>
        </a:p>
      </dgm:t>
    </dgm:pt>
    <dgm:pt modelId="{D95DE750-32E1-3948-A025-A91D1482B0E1}">
      <dgm:prSet/>
      <dgm:spPr/>
      <dgm:t>
        <a:bodyPr/>
        <a:lstStyle/>
        <a:p>
          <a:r>
            <a:rPr lang="en-US" dirty="0"/>
            <a:t>Discard tiles, </a:t>
          </a:r>
        </a:p>
      </dgm:t>
    </dgm:pt>
    <dgm:pt modelId="{0377A7A9-65B6-F44E-9503-894614E86B5B}" type="parTrans" cxnId="{D29C8BD7-4796-C245-9B46-9E9627F8F76E}">
      <dgm:prSet/>
      <dgm:spPr/>
      <dgm:t>
        <a:bodyPr/>
        <a:lstStyle/>
        <a:p>
          <a:endParaRPr lang="en-US"/>
        </a:p>
      </dgm:t>
    </dgm:pt>
    <dgm:pt modelId="{0B827805-4367-F14D-8CDC-7B1D3A86B0E3}" type="sibTrans" cxnId="{D29C8BD7-4796-C245-9B46-9E9627F8F76E}">
      <dgm:prSet/>
      <dgm:spPr/>
      <dgm:t>
        <a:bodyPr/>
        <a:lstStyle/>
        <a:p>
          <a:endParaRPr lang="en-US"/>
        </a:p>
      </dgm:t>
    </dgm:pt>
    <dgm:pt modelId="{850ED6EE-75B9-AC46-BDA1-9502546C2D1B}">
      <dgm:prSet/>
      <dgm:spPr/>
      <dgm:t>
        <a:bodyPr/>
        <a:lstStyle/>
        <a:p>
          <a:r>
            <a:rPr lang="en-US" dirty="0"/>
            <a:t>Remove tiles from the board</a:t>
          </a:r>
        </a:p>
      </dgm:t>
    </dgm:pt>
    <dgm:pt modelId="{FCFF33EE-6ABD-0442-A332-E3977A726D36}" type="parTrans" cxnId="{3C08AEF9-9C81-A244-8959-D623E6308D4B}">
      <dgm:prSet/>
      <dgm:spPr/>
      <dgm:t>
        <a:bodyPr/>
        <a:lstStyle/>
        <a:p>
          <a:endParaRPr lang="en-US"/>
        </a:p>
      </dgm:t>
    </dgm:pt>
    <dgm:pt modelId="{B96BCE85-BE6B-D642-AD00-7DF6BFE18946}" type="sibTrans" cxnId="{3C08AEF9-9C81-A244-8959-D623E6308D4B}">
      <dgm:prSet/>
      <dgm:spPr/>
      <dgm:t>
        <a:bodyPr/>
        <a:lstStyle/>
        <a:p>
          <a:endParaRPr lang="en-US"/>
        </a:p>
      </dgm:t>
    </dgm:pt>
    <dgm:pt modelId="{EC55A131-F4F6-564E-9334-7BDDE6D9DBAC}">
      <dgm:prSet/>
      <dgm:spPr/>
      <dgm:t>
        <a:bodyPr/>
        <a:lstStyle/>
        <a:p>
          <a:r>
            <a:rPr lang="en-US" dirty="0"/>
            <a:t>Number of player setup, </a:t>
          </a:r>
        </a:p>
      </dgm:t>
    </dgm:pt>
    <dgm:pt modelId="{7F5BF99A-BBDF-974B-9CA0-B8D4446E13DF}" type="parTrans" cxnId="{09A81E11-A6FF-CE4A-95A5-09A86AAE4CB3}">
      <dgm:prSet/>
      <dgm:spPr/>
      <dgm:t>
        <a:bodyPr/>
        <a:lstStyle/>
        <a:p>
          <a:endParaRPr lang="en-US"/>
        </a:p>
      </dgm:t>
    </dgm:pt>
    <dgm:pt modelId="{63BA6037-B37A-C249-8962-68DD5C4463E8}" type="sibTrans" cxnId="{09A81E11-A6FF-CE4A-95A5-09A86AAE4CB3}">
      <dgm:prSet/>
      <dgm:spPr/>
      <dgm:t>
        <a:bodyPr/>
        <a:lstStyle/>
        <a:p>
          <a:endParaRPr lang="en-US"/>
        </a:p>
      </dgm:t>
    </dgm:pt>
    <dgm:pt modelId="{AA9DBA2E-9048-D14C-B487-1441ED92BC1D}">
      <dgm:prSet/>
      <dgm:spPr/>
      <dgm:t>
        <a:bodyPr/>
        <a:lstStyle/>
        <a:p>
          <a:r>
            <a:rPr lang="en-US" dirty="0"/>
            <a:t>End game button</a:t>
          </a:r>
        </a:p>
      </dgm:t>
    </dgm:pt>
    <dgm:pt modelId="{33D97ABC-C37D-CB40-80AC-4E588250D127}" type="parTrans" cxnId="{04CEDA98-5F10-7C48-91DE-FC6A174A51F1}">
      <dgm:prSet/>
      <dgm:spPr/>
      <dgm:t>
        <a:bodyPr/>
        <a:lstStyle/>
        <a:p>
          <a:endParaRPr lang="en-US"/>
        </a:p>
      </dgm:t>
    </dgm:pt>
    <dgm:pt modelId="{7342BC2D-B307-364F-B2DC-CC91C1D52BFF}" type="sibTrans" cxnId="{04CEDA98-5F10-7C48-91DE-FC6A174A51F1}">
      <dgm:prSet/>
      <dgm:spPr/>
      <dgm:t>
        <a:bodyPr/>
        <a:lstStyle/>
        <a:p>
          <a:endParaRPr lang="en-US"/>
        </a:p>
      </dgm:t>
    </dgm:pt>
    <dgm:pt modelId="{E6EA1E69-1D71-8A42-96D7-06CB50FFDC6A}">
      <dgm:prSet/>
      <dgm:spPr/>
      <dgm:t>
        <a:bodyPr/>
        <a:lstStyle/>
        <a:p>
          <a:r>
            <a:rPr lang="en-US" dirty="0"/>
            <a:t>Continue to improve GUI</a:t>
          </a:r>
        </a:p>
      </dgm:t>
    </dgm:pt>
    <dgm:pt modelId="{0490805E-B60F-0A43-8561-782DC0B29B5D}" type="parTrans" cxnId="{1F7EC13D-2F50-FF40-B548-5F35F88E05A0}">
      <dgm:prSet/>
      <dgm:spPr/>
      <dgm:t>
        <a:bodyPr/>
        <a:lstStyle/>
        <a:p>
          <a:endParaRPr lang="en-US"/>
        </a:p>
      </dgm:t>
    </dgm:pt>
    <dgm:pt modelId="{09616DD4-4786-0241-A226-47153F50BA72}" type="sibTrans" cxnId="{1F7EC13D-2F50-FF40-B548-5F35F88E05A0}">
      <dgm:prSet/>
      <dgm:spPr/>
      <dgm:t>
        <a:bodyPr/>
        <a:lstStyle/>
        <a:p>
          <a:endParaRPr lang="en-US"/>
        </a:p>
      </dgm:t>
    </dgm:pt>
    <dgm:pt modelId="{45DE9AD0-BEA7-BF40-ADF0-50328389A312}">
      <dgm:prSet/>
      <dgm:spPr/>
      <dgm:t>
        <a:bodyPr/>
        <a:lstStyle/>
        <a:p>
          <a:r>
            <a:rPr lang="en-US" dirty="0"/>
            <a:t>Application testing</a:t>
          </a:r>
        </a:p>
      </dgm:t>
    </dgm:pt>
    <dgm:pt modelId="{44409CE5-6337-E44A-B3CC-7FC996D308FC}" type="parTrans" cxnId="{733B903A-EDA7-514C-A933-A951347462AC}">
      <dgm:prSet/>
      <dgm:spPr/>
      <dgm:t>
        <a:bodyPr/>
        <a:lstStyle/>
        <a:p>
          <a:endParaRPr lang="en-US"/>
        </a:p>
      </dgm:t>
    </dgm:pt>
    <dgm:pt modelId="{7321CBED-3E51-2741-8815-173F4F2501A5}" type="sibTrans" cxnId="{733B903A-EDA7-514C-A933-A951347462AC}">
      <dgm:prSet/>
      <dgm:spPr/>
      <dgm:t>
        <a:bodyPr/>
        <a:lstStyle/>
        <a:p>
          <a:endParaRPr lang="en-US"/>
        </a:p>
      </dgm:t>
    </dgm:pt>
    <dgm:pt modelId="{B00D8B74-B879-6F4E-AA52-7CE21BE5D121}">
      <dgm:prSet/>
      <dgm:spPr/>
      <dgm:t>
        <a:bodyPr/>
        <a:lstStyle/>
        <a:p>
          <a:r>
            <a:rPr lang="en-US" dirty="0"/>
            <a:t>Bug fixes</a:t>
          </a:r>
        </a:p>
      </dgm:t>
    </dgm:pt>
    <dgm:pt modelId="{18DDDB41-52C2-474A-B164-02CBB60928A2}" type="parTrans" cxnId="{50F6C9E9-DB65-184E-A5C2-9799BEE11E75}">
      <dgm:prSet/>
      <dgm:spPr/>
      <dgm:t>
        <a:bodyPr/>
        <a:lstStyle/>
        <a:p>
          <a:endParaRPr lang="en-US"/>
        </a:p>
      </dgm:t>
    </dgm:pt>
    <dgm:pt modelId="{295B8890-6B55-C047-9A54-1C57A48872A7}" type="sibTrans" cxnId="{50F6C9E9-DB65-184E-A5C2-9799BEE11E75}">
      <dgm:prSet/>
      <dgm:spPr/>
      <dgm:t>
        <a:bodyPr/>
        <a:lstStyle/>
        <a:p>
          <a:endParaRPr lang="en-US"/>
        </a:p>
      </dgm:t>
    </dgm:pt>
    <dgm:pt modelId="{581C5A74-2584-C24C-861D-371EB2C5D871}">
      <dgm:prSet/>
      <dgm:spPr/>
      <dgm:t>
        <a:bodyPr/>
        <a:lstStyle/>
        <a:p>
          <a:r>
            <a:rPr lang="en-US" dirty="0"/>
            <a:t>Build Freeze – 8/18</a:t>
          </a:r>
        </a:p>
      </dgm:t>
    </dgm:pt>
    <dgm:pt modelId="{8B5FB56D-0AB0-8241-A39D-F58769D322D5}" type="parTrans" cxnId="{0E6FB0D0-718D-1D4B-918A-6B659277A73C}">
      <dgm:prSet/>
      <dgm:spPr/>
      <dgm:t>
        <a:bodyPr/>
        <a:lstStyle/>
        <a:p>
          <a:endParaRPr lang="en-US"/>
        </a:p>
      </dgm:t>
    </dgm:pt>
    <dgm:pt modelId="{380792D6-6FE2-BB46-B259-51FC03DF7855}" type="sibTrans" cxnId="{0E6FB0D0-718D-1D4B-918A-6B659277A73C}">
      <dgm:prSet/>
      <dgm:spPr/>
      <dgm:t>
        <a:bodyPr/>
        <a:lstStyle/>
        <a:p>
          <a:endParaRPr lang="en-US"/>
        </a:p>
      </dgm:t>
    </dgm:pt>
    <dgm:pt modelId="{EF93433C-8D28-2C4D-8409-59C9F4AD8997}">
      <dgm:prSet/>
      <dgm:spPr/>
      <dgm:t>
        <a:bodyPr/>
        <a:lstStyle/>
        <a:p>
          <a:r>
            <a:rPr lang="en-US" dirty="0"/>
            <a:t>Presentation 8/22</a:t>
          </a:r>
        </a:p>
      </dgm:t>
    </dgm:pt>
    <dgm:pt modelId="{5E53E04F-B321-EF4E-ACED-14D0F5113449}" type="parTrans" cxnId="{869BDABF-3909-7044-9B17-8FA070E2A1EC}">
      <dgm:prSet/>
      <dgm:spPr/>
      <dgm:t>
        <a:bodyPr/>
        <a:lstStyle/>
        <a:p>
          <a:endParaRPr lang="en-US"/>
        </a:p>
      </dgm:t>
    </dgm:pt>
    <dgm:pt modelId="{D0C758AB-2E25-6B44-8ABF-44CA735E1C16}" type="sibTrans" cxnId="{869BDABF-3909-7044-9B17-8FA070E2A1EC}">
      <dgm:prSet/>
      <dgm:spPr/>
      <dgm:t>
        <a:bodyPr/>
        <a:lstStyle/>
        <a:p>
          <a:endParaRPr lang="en-US"/>
        </a:p>
      </dgm:t>
    </dgm:pt>
    <dgm:pt modelId="{A61A1576-B7A8-7A45-B7F6-0DD2411D3862}">
      <dgm:prSet/>
      <dgm:spPr/>
      <dgm:t>
        <a:bodyPr/>
        <a:lstStyle/>
        <a:p>
          <a:r>
            <a:rPr lang="en-US" dirty="0"/>
            <a:t>Week 6 - 8/10</a:t>
          </a:r>
        </a:p>
      </dgm:t>
    </dgm:pt>
    <dgm:pt modelId="{08AA6091-0F6A-1C42-A559-07199BA2DDA0}" type="sibTrans" cxnId="{6F7FCA00-30D8-F849-96AA-67E8FBD0AA5B}">
      <dgm:prSet/>
      <dgm:spPr/>
      <dgm:t>
        <a:bodyPr/>
        <a:lstStyle/>
        <a:p>
          <a:endParaRPr lang="en-US"/>
        </a:p>
      </dgm:t>
    </dgm:pt>
    <dgm:pt modelId="{4DC4DAD2-1914-B44A-A263-1E024881083B}" type="parTrans" cxnId="{6F7FCA00-30D8-F849-96AA-67E8FBD0AA5B}">
      <dgm:prSet/>
      <dgm:spPr/>
      <dgm:t>
        <a:bodyPr/>
        <a:lstStyle/>
        <a:p>
          <a:endParaRPr lang="en-US"/>
        </a:p>
      </dgm:t>
    </dgm:pt>
    <dgm:pt modelId="{B2D9C3C9-B8C0-6642-904A-2D03DC1F2FF1}">
      <dgm:prSet/>
      <dgm:spPr/>
      <dgm:t>
        <a:bodyPr/>
        <a:lstStyle/>
        <a:p>
          <a:r>
            <a:rPr lang="en-US" dirty="0"/>
            <a:t>Created Player, Tile, Tile Bag, Controller objects</a:t>
          </a:r>
        </a:p>
      </dgm:t>
    </dgm:pt>
    <dgm:pt modelId="{05931B37-33EB-9B43-883A-76428014C5B8}" type="sibTrans" cxnId="{B624C401-AEF5-E948-B3EB-1A5E5B3EAA82}">
      <dgm:prSet/>
      <dgm:spPr/>
      <dgm:t>
        <a:bodyPr/>
        <a:lstStyle/>
        <a:p>
          <a:endParaRPr lang="en-US"/>
        </a:p>
      </dgm:t>
    </dgm:pt>
    <dgm:pt modelId="{184BE785-3A52-8644-A4AB-BA3F02BBDF28}" type="parTrans" cxnId="{B624C401-AEF5-E948-B3EB-1A5E5B3EAA82}">
      <dgm:prSet/>
      <dgm:spPr/>
      <dgm:t>
        <a:bodyPr/>
        <a:lstStyle/>
        <a:p>
          <a:endParaRPr lang="en-US"/>
        </a:p>
      </dgm:t>
    </dgm:pt>
    <dgm:pt modelId="{0B5B785D-E87D-AE4B-866A-8B3F957FDA05}">
      <dgm:prSet/>
      <dgm:spPr/>
      <dgm:t>
        <a:bodyPr/>
        <a:lstStyle/>
        <a:p>
          <a:r>
            <a:rPr lang="en-US" dirty="0"/>
            <a:t>Week 5 - 8/3</a:t>
          </a:r>
        </a:p>
      </dgm:t>
    </dgm:pt>
    <dgm:pt modelId="{4B97AB0C-2FC3-3844-83A5-4CB76463F27C}" type="sibTrans" cxnId="{B995C6E2-B661-EC48-B262-24083CB4AEE2}">
      <dgm:prSet/>
      <dgm:spPr/>
      <dgm:t>
        <a:bodyPr/>
        <a:lstStyle/>
        <a:p>
          <a:endParaRPr lang="en-US"/>
        </a:p>
      </dgm:t>
    </dgm:pt>
    <dgm:pt modelId="{6842D2F7-9B12-BF40-8977-58BF1DD5578A}" type="parTrans" cxnId="{B995C6E2-B661-EC48-B262-24083CB4AEE2}">
      <dgm:prSet/>
      <dgm:spPr/>
      <dgm:t>
        <a:bodyPr/>
        <a:lstStyle/>
        <a:p>
          <a:endParaRPr lang="en-US"/>
        </a:p>
      </dgm:t>
    </dgm:pt>
    <dgm:pt modelId="{6B1D44FE-DB3F-3C4D-AF8D-A67392DFFE1D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82A1D6D3-D284-264F-BB1B-1E748FDB52D8}" type="pres">
      <dgm:prSet presAssocID="{A82EBBEB-02CA-450A-ADF0-7E1C99D8D2D1}" presName="arrow" presStyleLbl="bgShp" presStyleIdx="0" presStyleCnt="1"/>
      <dgm:spPr/>
    </dgm:pt>
    <dgm:pt modelId="{C1AEB65A-EE7D-2747-ADA6-9C13121F0A34}" type="pres">
      <dgm:prSet presAssocID="{A82EBBEB-02CA-450A-ADF0-7E1C99D8D2D1}" presName="points" presStyleCnt="0"/>
      <dgm:spPr/>
    </dgm:pt>
    <dgm:pt modelId="{1C2EC23F-39D0-B044-A54D-E4AD33FEADBE}" type="pres">
      <dgm:prSet presAssocID="{11AE9903-8A7D-40BB-AF2D-0827DA2C4880}" presName="compositeA" presStyleCnt="0"/>
      <dgm:spPr/>
    </dgm:pt>
    <dgm:pt modelId="{9BDDFDF0-A5DF-AA4E-8C57-F5EE6E2090CA}" type="pres">
      <dgm:prSet presAssocID="{11AE9903-8A7D-40BB-AF2D-0827DA2C4880}" presName="textA" presStyleLbl="revTx" presStyleIdx="0" presStyleCnt="9">
        <dgm:presLayoutVars>
          <dgm:bulletEnabled val="1"/>
        </dgm:presLayoutVars>
      </dgm:prSet>
      <dgm:spPr/>
    </dgm:pt>
    <dgm:pt modelId="{D374FF87-C30C-6649-B5FE-8A83C541290B}" type="pres">
      <dgm:prSet presAssocID="{11AE9903-8A7D-40BB-AF2D-0827DA2C4880}" presName="circleA" presStyleLbl="node1" presStyleIdx="0" presStyleCnt="9"/>
      <dgm:spPr/>
    </dgm:pt>
    <dgm:pt modelId="{C380271D-725E-C444-A788-B7B01B5BFFB2}" type="pres">
      <dgm:prSet presAssocID="{11AE9903-8A7D-40BB-AF2D-0827DA2C4880}" presName="spaceA" presStyleCnt="0"/>
      <dgm:spPr/>
    </dgm:pt>
    <dgm:pt modelId="{16E7DF08-427D-3249-82CC-94BE88334039}" type="pres">
      <dgm:prSet presAssocID="{D399CA55-417C-43BC-A648-1F4C0D1A7548}" presName="space" presStyleCnt="0"/>
      <dgm:spPr/>
    </dgm:pt>
    <dgm:pt modelId="{D593309A-0B5D-B240-953A-7D4B78886A78}" type="pres">
      <dgm:prSet presAssocID="{264D1BDD-B72C-EB4E-AFC8-660082C195AB}" presName="compositeB" presStyleCnt="0"/>
      <dgm:spPr/>
    </dgm:pt>
    <dgm:pt modelId="{A0343412-CC10-9D4C-96E2-53D234276BBC}" type="pres">
      <dgm:prSet presAssocID="{264D1BDD-B72C-EB4E-AFC8-660082C195AB}" presName="textB" presStyleLbl="revTx" presStyleIdx="1" presStyleCnt="9" custScaleX="264404">
        <dgm:presLayoutVars>
          <dgm:bulletEnabled val="1"/>
        </dgm:presLayoutVars>
      </dgm:prSet>
      <dgm:spPr/>
    </dgm:pt>
    <dgm:pt modelId="{CA9E674B-1C24-C746-8492-DEEFD7D7960D}" type="pres">
      <dgm:prSet presAssocID="{264D1BDD-B72C-EB4E-AFC8-660082C195AB}" presName="circleB" presStyleLbl="node1" presStyleIdx="1" presStyleCnt="9"/>
      <dgm:spPr/>
    </dgm:pt>
    <dgm:pt modelId="{72F72715-981C-E146-8367-F86CFAE17C08}" type="pres">
      <dgm:prSet presAssocID="{264D1BDD-B72C-EB4E-AFC8-660082C195AB}" presName="spaceB" presStyleCnt="0"/>
      <dgm:spPr/>
    </dgm:pt>
    <dgm:pt modelId="{061BD58D-419E-8C4B-9A85-A6F6C60C826B}" type="pres">
      <dgm:prSet presAssocID="{78271531-1CB5-424E-9302-9A947B4F35B9}" presName="space" presStyleCnt="0"/>
      <dgm:spPr/>
    </dgm:pt>
    <dgm:pt modelId="{9D1F387B-40B2-504D-B3C6-38C2993DEE9D}" type="pres">
      <dgm:prSet presAssocID="{B2D9C3C9-B8C0-6642-904A-2D03DC1F2FF1}" presName="compositeA" presStyleCnt="0"/>
      <dgm:spPr/>
    </dgm:pt>
    <dgm:pt modelId="{0688B523-7602-0E4F-8AC6-5988C5C37A30}" type="pres">
      <dgm:prSet presAssocID="{B2D9C3C9-B8C0-6642-904A-2D03DC1F2FF1}" presName="textA" presStyleLbl="revTx" presStyleIdx="2" presStyleCnt="9">
        <dgm:presLayoutVars>
          <dgm:bulletEnabled val="1"/>
        </dgm:presLayoutVars>
      </dgm:prSet>
      <dgm:spPr/>
    </dgm:pt>
    <dgm:pt modelId="{5B49F731-67D7-DD4D-BD76-6CB18CB68FFD}" type="pres">
      <dgm:prSet presAssocID="{B2D9C3C9-B8C0-6642-904A-2D03DC1F2FF1}" presName="circleA" presStyleLbl="node1" presStyleIdx="2" presStyleCnt="9"/>
      <dgm:spPr/>
    </dgm:pt>
    <dgm:pt modelId="{1CEABF8C-EE0A-CF44-86ED-D4C00577421D}" type="pres">
      <dgm:prSet presAssocID="{B2D9C3C9-B8C0-6642-904A-2D03DC1F2FF1}" presName="spaceA" presStyleCnt="0"/>
      <dgm:spPr/>
    </dgm:pt>
    <dgm:pt modelId="{442C9EF9-0C48-0445-AFEC-D49BD0162A88}" type="pres">
      <dgm:prSet presAssocID="{05931B37-33EB-9B43-883A-76428014C5B8}" presName="space" presStyleCnt="0"/>
      <dgm:spPr/>
    </dgm:pt>
    <dgm:pt modelId="{C8468164-29BE-5F4C-A174-918D0D073527}" type="pres">
      <dgm:prSet presAssocID="{294CDB9D-009F-5B49-9286-90D1F22A1E16}" presName="compositeB" presStyleCnt="0"/>
      <dgm:spPr/>
    </dgm:pt>
    <dgm:pt modelId="{9969D149-C628-1F49-BD59-D73AF3E64A05}" type="pres">
      <dgm:prSet presAssocID="{294CDB9D-009F-5B49-9286-90D1F22A1E16}" presName="textB" presStyleLbl="revTx" presStyleIdx="3" presStyleCnt="9" custScaleX="243079">
        <dgm:presLayoutVars>
          <dgm:bulletEnabled val="1"/>
        </dgm:presLayoutVars>
      </dgm:prSet>
      <dgm:spPr/>
    </dgm:pt>
    <dgm:pt modelId="{B962E848-5425-0D4E-8926-5E34F9FAF4D5}" type="pres">
      <dgm:prSet presAssocID="{294CDB9D-009F-5B49-9286-90D1F22A1E16}" presName="circleB" presStyleLbl="node1" presStyleIdx="3" presStyleCnt="9"/>
      <dgm:spPr/>
    </dgm:pt>
    <dgm:pt modelId="{CA9B8FC3-5989-8D49-9129-43B6E31AED57}" type="pres">
      <dgm:prSet presAssocID="{294CDB9D-009F-5B49-9286-90D1F22A1E16}" presName="spaceB" presStyleCnt="0"/>
      <dgm:spPr/>
    </dgm:pt>
    <dgm:pt modelId="{C3E4F8FF-B247-BD49-9E5C-CD6D3D438A5F}" type="pres">
      <dgm:prSet presAssocID="{6587BFF8-7C17-DE46-B297-48E6E8BA1851}" presName="space" presStyleCnt="0"/>
      <dgm:spPr/>
    </dgm:pt>
    <dgm:pt modelId="{2EE6D274-C7E8-F54F-9F28-03B0F393814C}" type="pres">
      <dgm:prSet presAssocID="{292C387F-5A27-8441-8032-5278AA04C160}" presName="compositeA" presStyleCnt="0"/>
      <dgm:spPr/>
    </dgm:pt>
    <dgm:pt modelId="{920A3F49-3D48-4947-9EEB-BC8C831EF38D}" type="pres">
      <dgm:prSet presAssocID="{292C387F-5A27-8441-8032-5278AA04C160}" presName="textA" presStyleLbl="revTx" presStyleIdx="4" presStyleCnt="9" custScaleX="233212">
        <dgm:presLayoutVars>
          <dgm:bulletEnabled val="1"/>
        </dgm:presLayoutVars>
      </dgm:prSet>
      <dgm:spPr/>
    </dgm:pt>
    <dgm:pt modelId="{196216B5-F34B-E548-9FC8-2B872342DF81}" type="pres">
      <dgm:prSet presAssocID="{292C387F-5A27-8441-8032-5278AA04C160}" presName="circleA" presStyleLbl="node1" presStyleIdx="4" presStyleCnt="9"/>
      <dgm:spPr/>
    </dgm:pt>
    <dgm:pt modelId="{4B20249A-D6B4-544E-9B4F-72A9B7305373}" type="pres">
      <dgm:prSet presAssocID="{292C387F-5A27-8441-8032-5278AA04C160}" presName="spaceA" presStyleCnt="0"/>
      <dgm:spPr/>
    </dgm:pt>
    <dgm:pt modelId="{514F08A4-F899-E141-93AD-F7964AAEA6B4}" type="pres">
      <dgm:prSet presAssocID="{ABD6F435-6E8F-A54D-B98D-0A51A638B75D}" presName="space" presStyleCnt="0"/>
      <dgm:spPr/>
    </dgm:pt>
    <dgm:pt modelId="{18F0C404-03C0-8A40-9301-2B26F90FC2D2}" type="pres">
      <dgm:prSet presAssocID="{0B5B785D-E87D-AE4B-866A-8B3F957FDA05}" presName="compositeB" presStyleCnt="0"/>
      <dgm:spPr/>
    </dgm:pt>
    <dgm:pt modelId="{843D0B2D-0987-2840-A963-6F973D9ED96F}" type="pres">
      <dgm:prSet presAssocID="{0B5B785D-E87D-AE4B-866A-8B3F957FDA05}" presName="textB" presStyleLbl="revTx" presStyleIdx="5" presStyleCnt="9">
        <dgm:presLayoutVars>
          <dgm:bulletEnabled val="1"/>
        </dgm:presLayoutVars>
      </dgm:prSet>
      <dgm:spPr/>
    </dgm:pt>
    <dgm:pt modelId="{3692560C-BAE7-C04F-93A1-AD413913DCDD}" type="pres">
      <dgm:prSet presAssocID="{0B5B785D-E87D-AE4B-866A-8B3F957FDA05}" presName="circleB" presStyleLbl="node1" presStyleIdx="5" presStyleCnt="9"/>
      <dgm:spPr/>
    </dgm:pt>
    <dgm:pt modelId="{0B00EDD9-64D5-904D-9118-90F863DC8F80}" type="pres">
      <dgm:prSet presAssocID="{0B5B785D-E87D-AE4B-866A-8B3F957FDA05}" presName="spaceB" presStyleCnt="0"/>
      <dgm:spPr/>
    </dgm:pt>
    <dgm:pt modelId="{685F7AFE-979B-5648-851D-842F2C5335BA}" type="pres">
      <dgm:prSet presAssocID="{4B97AB0C-2FC3-3844-83A5-4CB76463F27C}" presName="space" presStyleCnt="0"/>
      <dgm:spPr/>
    </dgm:pt>
    <dgm:pt modelId="{1B03539B-46E4-9F49-A926-15E4057F1237}" type="pres">
      <dgm:prSet presAssocID="{A61A1576-B7A8-7A45-B7F6-0DD2411D3862}" presName="compositeA" presStyleCnt="0"/>
      <dgm:spPr/>
    </dgm:pt>
    <dgm:pt modelId="{62A072FB-F1BC-3743-BBBB-73D5D662312E}" type="pres">
      <dgm:prSet presAssocID="{A61A1576-B7A8-7A45-B7F6-0DD2411D3862}" presName="textA" presStyleLbl="revTx" presStyleIdx="6" presStyleCnt="9">
        <dgm:presLayoutVars>
          <dgm:bulletEnabled val="1"/>
        </dgm:presLayoutVars>
      </dgm:prSet>
      <dgm:spPr/>
    </dgm:pt>
    <dgm:pt modelId="{8FCC0EC0-0DC0-1045-8461-F7FB01ECAB16}" type="pres">
      <dgm:prSet presAssocID="{A61A1576-B7A8-7A45-B7F6-0DD2411D3862}" presName="circleA" presStyleLbl="node1" presStyleIdx="6" presStyleCnt="9"/>
      <dgm:spPr/>
    </dgm:pt>
    <dgm:pt modelId="{FF99D63C-AC03-024B-9F62-F9B583F41676}" type="pres">
      <dgm:prSet presAssocID="{A61A1576-B7A8-7A45-B7F6-0DD2411D3862}" presName="spaceA" presStyleCnt="0"/>
      <dgm:spPr/>
    </dgm:pt>
    <dgm:pt modelId="{AB79E4A9-326D-2746-9C95-C47299F5EB46}" type="pres">
      <dgm:prSet presAssocID="{08AA6091-0F6A-1C42-A559-07199BA2DDA0}" presName="space" presStyleCnt="0"/>
      <dgm:spPr/>
    </dgm:pt>
    <dgm:pt modelId="{73459A43-AA37-CA4A-AE35-A583DB91D7A6}" type="pres">
      <dgm:prSet presAssocID="{581C5A74-2584-C24C-861D-371EB2C5D871}" presName="compositeB" presStyleCnt="0"/>
      <dgm:spPr/>
    </dgm:pt>
    <dgm:pt modelId="{13134579-2D7C-3D4C-AAA7-B73852434D0F}" type="pres">
      <dgm:prSet presAssocID="{581C5A74-2584-C24C-861D-371EB2C5D871}" presName="textB" presStyleLbl="revTx" presStyleIdx="7" presStyleCnt="9">
        <dgm:presLayoutVars>
          <dgm:bulletEnabled val="1"/>
        </dgm:presLayoutVars>
      </dgm:prSet>
      <dgm:spPr/>
    </dgm:pt>
    <dgm:pt modelId="{8B14F0D6-FC53-2640-8E79-04358B10F8F7}" type="pres">
      <dgm:prSet presAssocID="{581C5A74-2584-C24C-861D-371EB2C5D871}" presName="circleB" presStyleLbl="node1" presStyleIdx="7" presStyleCnt="9" custScaleX="75132" custScaleY="75132"/>
      <dgm:spPr>
        <a:prstGeom prst="star4">
          <a:avLst/>
        </a:prstGeom>
      </dgm:spPr>
    </dgm:pt>
    <dgm:pt modelId="{A5CD7606-A37F-D744-BA34-0BA66B1B246D}" type="pres">
      <dgm:prSet presAssocID="{581C5A74-2584-C24C-861D-371EB2C5D871}" presName="spaceB" presStyleCnt="0"/>
      <dgm:spPr/>
    </dgm:pt>
    <dgm:pt modelId="{A17DAFD1-DA96-F549-8601-2A81F0D5ACFD}" type="pres">
      <dgm:prSet presAssocID="{380792D6-6FE2-BB46-B259-51FC03DF7855}" presName="space" presStyleCnt="0"/>
      <dgm:spPr/>
    </dgm:pt>
    <dgm:pt modelId="{D5682BC6-D28E-DD4C-9D49-6D40DDF64A83}" type="pres">
      <dgm:prSet presAssocID="{EF93433C-8D28-2C4D-8409-59C9F4AD8997}" presName="compositeA" presStyleCnt="0"/>
      <dgm:spPr/>
    </dgm:pt>
    <dgm:pt modelId="{FE89C362-F333-7948-92DE-9E2436DCC702}" type="pres">
      <dgm:prSet presAssocID="{EF93433C-8D28-2C4D-8409-59C9F4AD8997}" presName="textA" presStyleLbl="revTx" presStyleIdx="8" presStyleCnt="9">
        <dgm:presLayoutVars>
          <dgm:bulletEnabled val="1"/>
        </dgm:presLayoutVars>
      </dgm:prSet>
      <dgm:spPr/>
    </dgm:pt>
    <dgm:pt modelId="{583BD882-4AC4-9D48-9585-1832420F661D}" type="pres">
      <dgm:prSet presAssocID="{EF93433C-8D28-2C4D-8409-59C9F4AD8997}" presName="circleA" presStyleLbl="node1" presStyleIdx="8" presStyleCnt="9"/>
      <dgm:spPr/>
    </dgm:pt>
    <dgm:pt modelId="{F65E926D-83FE-2B49-96FA-F843949BFA5C}" type="pres">
      <dgm:prSet presAssocID="{EF93433C-8D28-2C4D-8409-59C9F4AD8997}" presName="spaceA" presStyleCnt="0"/>
      <dgm:spPr/>
    </dgm:pt>
  </dgm:ptLst>
  <dgm:cxnLst>
    <dgm:cxn modelId="{6F7FCA00-30D8-F849-96AA-67E8FBD0AA5B}" srcId="{A82EBBEB-02CA-450A-ADF0-7E1C99D8D2D1}" destId="{A61A1576-B7A8-7A45-B7F6-0DD2411D3862}" srcOrd="6" destOrd="0" parTransId="{4DC4DAD2-1914-B44A-A263-1E024881083B}" sibTransId="{08AA6091-0F6A-1C42-A559-07199BA2DDA0}"/>
    <dgm:cxn modelId="{B624C401-AEF5-E948-B3EB-1A5E5B3EAA82}" srcId="{A82EBBEB-02CA-450A-ADF0-7E1C99D8D2D1}" destId="{B2D9C3C9-B8C0-6642-904A-2D03DC1F2FF1}" srcOrd="2" destOrd="0" parTransId="{184BE785-3A52-8644-A4AB-BA3F02BBDF28}" sibTransId="{05931B37-33EB-9B43-883A-76428014C5B8}"/>
    <dgm:cxn modelId="{07CAC808-E5B2-024A-937E-017AC6C0447F}" type="presOf" srcId="{D6E8100C-F994-5C41-9D9D-9701909C1FB2}" destId="{843D0B2D-0987-2840-A963-6F973D9ED96F}" srcOrd="0" destOrd="1" presId="urn:microsoft.com/office/officeart/2005/8/layout/hProcess11"/>
    <dgm:cxn modelId="{C5B37809-B1BC-294B-B245-D8F56E39AC31}" type="presOf" srcId="{850ED6EE-75B9-AC46-BDA1-9502546C2D1B}" destId="{843D0B2D-0987-2840-A963-6F973D9ED96F}" srcOrd="0" destOrd="5" presId="urn:microsoft.com/office/officeart/2005/8/layout/hProcess11"/>
    <dgm:cxn modelId="{52909E0B-1731-6949-BB18-26C74EE9D7F5}" type="presOf" srcId="{294CDB9D-009F-5B49-9286-90D1F22A1E16}" destId="{9969D149-C628-1F49-BD59-D73AF3E64A05}" srcOrd="0" destOrd="0" presId="urn:microsoft.com/office/officeart/2005/8/layout/hProcess11"/>
    <dgm:cxn modelId="{C6B70E0C-6429-6543-85C3-6366C74B3C5C}" type="presOf" srcId="{D95DE750-32E1-3948-A025-A91D1482B0E1}" destId="{843D0B2D-0987-2840-A963-6F973D9ED96F}" srcOrd="0" destOrd="4" presId="urn:microsoft.com/office/officeart/2005/8/layout/hProcess11"/>
    <dgm:cxn modelId="{09A81E11-A6FF-CE4A-95A5-09A86AAE4CB3}" srcId="{0B5B785D-E87D-AE4B-866A-8B3F957FDA05}" destId="{EC55A131-F4F6-564E-9334-7BDDE6D9DBAC}" srcOrd="5" destOrd="0" parTransId="{7F5BF99A-BBDF-974B-9CA0-B8D4446E13DF}" sibTransId="{63BA6037-B37A-C249-8962-68DD5C4463E8}"/>
    <dgm:cxn modelId="{8BC5A911-1BE1-8544-9F79-6D63CBE55651}" srcId="{292C387F-5A27-8441-8032-5278AA04C160}" destId="{7C37B82C-CD8C-DB48-81E8-50637C854195}" srcOrd="0" destOrd="0" parTransId="{CA3EA1C0-F6D2-E34B-AB6A-A9F8AC4DB543}" sibTransId="{F8C469B1-8A38-F946-B5FF-C2A055CB398A}"/>
    <dgm:cxn modelId="{62BC9319-F46A-7547-B008-7E8C002BDFE6}" type="presOf" srcId="{292C387F-5A27-8441-8032-5278AA04C160}" destId="{920A3F49-3D48-4947-9EEB-BC8C831EF38D}" srcOrd="0" destOrd="0" presId="urn:microsoft.com/office/officeart/2005/8/layout/hProcess11"/>
    <dgm:cxn modelId="{0970A51A-8E1E-5640-997C-6A401AB25F51}" srcId="{0B5B785D-E87D-AE4B-866A-8B3F957FDA05}" destId="{E8B5D644-B03F-E846-81A9-1B0017C1B354}" srcOrd="2" destOrd="0" parTransId="{55D625C7-4A5B-B243-A38B-0DA7592B3F2F}" sibTransId="{171C4FA8-1ABF-104E-8196-BD691743CE9E}"/>
    <dgm:cxn modelId="{93D6F71B-E4F3-A842-839F-BDCC6BC27876}" srcId="{294CDB9D-009F-5B49-9286-90D1F22A1E16}" destId="{28F15920-0B60-3842-B4C5-A757A4957A45}" srcOrd="0" destOrd="0" parTransId="{5AEC8666-53B3-9645-B24D-5866EB7374FF}" sibTransId="{A0F6D871-A953-274D-AE35-8322D1BB4CA0}"/>
    <dgm:cxn modelId="{BD96641E-9E35-F24C-A238-D9DC108D8CEA}" type="presOf" srcId="{AA9DBA2E-9048-D14C-B487-1441ED92BC1D}" destId="{843D0B2D-0987-2840-A963-6F973D9ED96F}" srcOrd="0" destOrd="7" presId="urn:microsoft.com/office/officeart/2005/8/layout/hProcess11"/>
    <dgm:cxn modelId="{A5511E1F-5190-854B-88C2-9E76F72D70EA}" type="presOf" srcId="{A61A1576-B7A8-7A45-B7F6-0DD2411D3862}" destId="{62A072FB-F1BC-3743-BBBB-73D5D662312E}" srcOrd="0" destOrd="0" presId="urn:microsoft.com/office/officeart/2005/8/layout/hProcess11"/>
    <dgm:cxn modelId="{08B80827-643A-5F45-8D57-972FC7398AC8}" type="presOf" srcId="{11AE9903-8A7D-40BB-AF2D-0827DA2C4880}" destId="{9BDDFDF0-A5DF-AA4E-8C57-F5EE6E2090CA}" srcOrd="0" destOrd="0" presId="urn:microsoft.com/office/officeart/2005/8/layout/hProcess11"/>
    <dgm:cxn modelId="{6EA4BE2C-5176-5E40-BEFC-59B36ACFB6CB}" type="presOf" srcId="{28F15920-0B60-3842-B4C5-A757A4957A45}" destId="{9969D149-C628-1F49-BD59-D73AF3E64A05}" srcOrd="0" destOrd="1" presId="urn:microsoft.com/office/officeart/2005/8/layout/hProcess11"/>
    <dgm:cxn modelId="{45CA2C31-5102-AD48-9C7C-E070F6E7C1E3}" type="presOf" srcId="{A82EBBEB-02CA-450A-ADF0-7E1C99D8D2D1}" destId="{6B1D44FE-DB3F-3C4D-AF8D-A67392DFFE1D}" srcOrd="0" destOrd="0" presId="urn:microsoft.com/office/officeart/2005/8/layout/hProcess11"/>
    <dgm:cxn modelId="{34F0D239-6C25-6147-B56C-9C372D693DCB}" srcId="{A82EBBEB-02CA-450A-ADF0-7E1C99D8D2D1}" destId="{294CDB9D-009F-5B49-9286-90D1F22A1E16}" srcOrd="3" destOrd="0" parTransId="{DB551A7B-61D6-DE4F-89F7-33D154E320B9}" sibTransId="{6587BFF8-7C17-DE46-B297-48E6E8BA1851}"/>
    <dgm:cxn modelId="{733B903A-EDA7-514C-A933-A951347462AC}" srcId="{A61A1576-B7A8-7A45-B7F6-0DD2411D3862}" destId="{45DE9AD0-BEA7-BF40-ADF0-50328389A312}" srcOrd="0" destOrd="0" parTransId="{44409CE5-6337-E44A-B3CC-7FC996D308FC}" sibTransId="{7321CBED-3E51-2741-8815-173F4F2501A5}"/>
    <dgm:cxn modelId="{9DF4F03B-E69F-8649-BD9A-37F68293C764}" srcId="{292C387F-5A27-8441-8032-5278AA04C160}" destId="{C6A23358-0F4C-E548-A1AC-49D9B2809089}" srcOrd="1" destOrd="0" parTransId="{37AE941F-5D9E-5B42-95EE-35B6695B60E1}" sibTransId="{1F5CE196-0224-3B46-A057-7372CFB9401C}"/>
    <dgm:cxn modelId="{1F7EC13D-2F50-FF40-B548-5F35F88E05A0}" srcId="{0B5B785D-E87D-AE4B-866A-8B3F957FDA05}" destId="{E6EA1E69-1D71-8A42-96D7-06CB50FFDC6A}" srcOrd="7" destOrd="0" parTransId="{0490805E-B60F-0A43-8561-782DC0B29B5D}" sibTransId="{09616DD4-4786-0241-A226-47153F50BA72}"/>
    <dgm:cxn modelId="{E2CCF353-9ED1-C544-BEC2-3E6F6E984750}" type="presOf" srcId="{45DE9AD0-BEA7-BF40-ADF0-50328389A312}" destId="{62A072FB-F1BC-3743-BBBB-73D5D662312E}" srcOrd="0" destOrd="1" presId="urn:microsoft.com/office/officeart/2005/8/layout/hProcess11"/>
    <dgm:cxn modelId="{2BF1D258-643E-C347-AEAC-1D3098C780C5}" type="presOf" srcId="{6C0821F6-789E-CD4D-BD0A-E3851A25FAE5}" destId="{9969D149-C628-1F49-BD59-D73AF3E64A05}" srcOrd="0" destOrd="2" presId="urn:microsoft.com/office/officeart/2005/8/layout/hProcess11"/>
    <dgm:cxn modelId="{D1A35C65-E402-554C-96A7-6B9FA6D91D58}" type="presOf" srcId="{7B24B178-A662-C744-AC3E-22CFAAB12B4F}" destId="{843D0B2D-0987-2840-A963-6F973D9ED96F}" srcOrd="0" destOrd="2" presId="urn:microsoft.com/office/officeart/2005/8/layout/hProcess11"/>
    <dgm:cxn modelId="{92382569-1B83-DC4F-A58F-D5D021B75168}" srcId="{B2D9C3C9-B8C0-6642-904A-2D03DC1F2FF1}" destId="{006FBD37-EDB7-214B-8DFE-65995AC44C3C}" srcOrd="0" destOrd="0" parTransId="{83BEDFBF-DDCC-AB4E-97C0-A432B28ABD20}" sibTransId="{1172E400-1464-4E4F-9248-012E01D874DB}"/>
    <dgm:cxn modelId="{35CC4C6A-AAC7-CF44-8034-968D5D6897BA}" type="presOf" srcId="{E6EA1E69-1D71-8A42-96D7-06CB50FFDC6A}" destId="{843D0B2D-0987-2840-A963-6F973D9ED96F}" srcOrd="0" destOrd="8" presId="urn:microsoft.com/office/officeart/2005/8/layout/hProcess11"/>
    <dgm:cxn modelId="{8A480E73-1F56-134C-B226-AD78AE3B4780}" srcId="{0B5B785D-E87D-AE4B-866A-8B3F957FDA05}" destId="{D6E8100C-F994-5C41-9D9D-9701909C1FB2}" srcOrd="0" destOrd="0" parTransId="{10DFC20A-9F40-9549-936B-296AB68C9AE9}" sibTransId="{0B057C2B-A69E-7C47-ABC7-8059E5566A2E}"/>
    <dgm:cxn modelId="{4489B67A-9361-F643-9D24-717AB653E1A1}" type="presOf" srcId="{581C5A74-2584-C24C-861D-371EB2C5D871}" destId="{13134579-2D7C-3D4C-AAA7-B73852434D0F}" srcOrd="0" destOrd="0" presId="urn:microsoft.com/office/officeart/2005/8/layout/hProcess11"/>
    <dgm:cxn modelId="{4F0A2885-17A4-5946-8DE4-F6FF867976B4}" type="presOf" srcId="{B2D9C3C9-B8C0-6642-904A-2D03DC1F2FF1}" destId="{0688B523-7602-0E4F-8AC6-5988C5C37A30}" srcOrd="0" destOrd="0" presId="urn:microsoft.com/office/officeart/2005/8/layout/hProcess11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04CEDA98-5F10-7C48-91DE-FC6A174A51F1}" srcId="{0B5B785D-E87D-AE4B-866A-8B3F957FDA05}" destId="{AA9DBA2E-9048-D14C-B487-1441ED92BC1D}" srcOrd="6" destOrd="0" parTransId="{33D97ABC-C37D-CB40-80AC-4E588250D127}" sibTransId="{7342BC2D-B307-364F-B2DC-CC91C1D52BFF}"/>
    <dgm:cxn modelId="{0894ED9C-2155-5546-B89D-108D6A997D47}" srcId="{294CDB9D-009F-5B49-9286-90D1F22A1E16}" destId="{6C0821F6-789E-CD4D-BD0A-E3851A25FAE5}" srcOrd="1" destOrd="0" parTransId="{6B5B5622-153F-A74E-A7D5-9B97FFA1BB1A}" sibTransId="{AF92FCE3-469B-A44D-80D6-48C55DD0A1B0}"/>
    <dgm:cxn modelId="{A98DCCAD-A9CA-D648-92CA-A9E4820A3091}" type="presOf" srcId="{C6A23358-0F4C-E548-A1AC-49D9B2809089}" destId="{920A3F49-3D48-4947-9EEB-BC8C831EF38D}" srcOrd="0" destOrd="2" presId="urn:microsoft.com/office/officeart/2005/8/layout/hProcess11"/>
    <dgm:cxn modelId="{F98BD0B0-1AB3-594C-BC55-0DE1A13910AC}" type="presOf" srcId="{E8B5D644-B03F-E846-81A9-1B0017C1B354}" destId="{843D0B2D-0987-2840-A963-6F973D9ED96F}" srcOrd="0" destOrd="3" presId="urn:microsoft.com/office/officeart/2005/8/layout/hProcess11"/>
    <dgm:cxn modelId="{7AC789B2-376E-8949-AE31-97DB83BBC3B0}" type="presOf" srcId="{E6881A90-3C8D-DB40-B7CC-DF20056C6CE8}" destId="{A0343412-CC10-9D4C-96E2-53D234276BBC}" srcOrd="0" destOrd="1" presId="urn:microsoft.com/office/officeart/2005/8/layout/hProcess11"/>
    <dgm:cxn modelId="{211E3AB6-8E8D-944C-81FC-62854DA29B0A}" type="presOf" srcId="{EC55A131-F4F6-564E-9334-7BDDE6D9DBAC}" destId="{843D0B2D-0987-2840-A963-6F973D9ED96F}" srcOrd="0" destOrd="6" presId="urn:microsoft.com/office/officeart/2005/8/layout/hProcess11"/>
    <dgm:cxn modelId="{92C6C8BD-183D-384E-93ED-453D52E7E227}" srcId="{A82EBBEB-02CA-450A-ADF0-7E1C99D8D2D1}" destId="{292C387F-5A27-8441-8032-5278AA04C160}" srcOrd="4" destOrd="0" parTransId="{0BA2A601-4414-454C-B255-2FA2AB2071FB}" sibTransId="{ABD6F435-6E8F-A54D-B98D-0A51A638B75D}"/>
    <dgm:cxn modelId="{869BDABF-3909-7044-9B17-8FA070E2A1EC}" srcId="{A82EBBEB-02CA-450A-ADF0-7E1C99D8D2D1}" destId="{EF93433C-8D28-2C4D-8409-59C9F4AD8997}" srcOrd="8" destOrd="0" parTransId="{5E53E04F-B321-EF4E-ACED-14D0F5113449}" sibTransId="{D0C758AB-2E25-6B44-8ABF-44CA735E1C16}"/>
    <dgm:cxn modelId="{5D97ADCD-8F18-E54B-90D0-BFC3F09C07CE}" srcId="{A82EBBEB-02CA-450A-ADF0-7E1C99D8D2D1}" destId="{264D1BDD-B72C-EB4E-AFC8-660082C195AB}" srcOrd="1" destOrd="0" parTransId="{56720148-04A8-7446-BEE0-78FAFDCC01F0}" sibTransId="{78271531-1CB5-424E-9302-9A947B4F35B9}"/>
    <dgm:cxn modelId="{F674ACCE-60EF-8347-9AB1-4A4B703524FB}" type="presOf" srcId="{006FBD37-EDB7-214B-8DFE-65995AC44C3C}" destId="{0688B523-7602-0E4F-8AC6-5988C5C37A30}" srcOrd="0" destOrd="1" presId="urn:microsoft.com/office/officeart/2005/8/layout/hProcess11"/>
    <dgm:cxn modelId="{3F177ACF-4CBC-D248-ABAF-489EAB11DB0F}" srcId="{264D1BDD-B72C-EB4E-AFC8-660082C195AB}" destId="{E6881A90-3C8D-DB40-B7CC-DF20056C6CE8}" srcOrd="0" destOrd="0" parTransId="{12663F99-ED2C-8D4A-9F7E-5F3C268EEE18}" sibTransId="{655584B8-49F9-4C4A-8973-EC19B162376F}"/>
    <dgm:cxn modelId="{0E6FB0D0-718D-1D4B-918A-6B659277A73C}" srcId="{A82EBBEB-02CA-450A-ADF0-7E1C99D8D2D1}" destId="{581C5A74-2584-C24C-861D-371EB2C5D871}" srcOrd="7" destOrd="0" parTransId="{8B5FB56D-0AB0-8241-A39D-F58769D322D5}" sibTransId="{380792D6-6FE2-BB46-B259-51FC03DF7855}"/>
    <dgm:cxn modelId="{D29C8BD7-4796-C245-9B46-9E9627F8F76E}" srcId="{0B5B785D-E87D-AE4B-866A-8B3F957FDA05}" destId="{D95DE750-32E1-3948-A025-A91D1482B0E1}" srcOrd="3" destOrd="0" parTransId="{0377A7A9-65B6-F44E-9503-894614E86B5B}" sibTransId="{0B827805-4367-F14D-8CDC-7B1D3A86B0E3}"/>
    <dgm:cxn modelId="{075EB2E1-AACD-CA40-A14A-E746995D8D0F}" type="presOf" srcId="{264D1BDD-B72C-EB4E-AFC8-660082C195AB}" destId="{A0343412-CC10-9D4C-96E2-53D234276BBC}" srcOrd="0" destOrd="0" presId="urn:microsoft.com/office/officeart/2005/8/layout/hProcess11"/>
    <dgm:cxn modelId="{164762E2-F001-A54C-8319-91ACBF1C8A20}" type="presOf" srcId="{EF93433C-8D28-2C4D-8409-59C9F4AD8997}" destId="{FE89C362-F333-7948-92DE-9E2436DCC702}" srcOrd="0" destOrd="0" presId="urn:microsoft.com/office/officeart/2005/8/layout/hProcess11"/>
    <dgm:cxn modelId="{B995C6E2-B661-EC48-B262-24083CB4AEE2}" srcId="{A82EBBEB-02CA-450A-ADF0-7E1C99D8D2D1}" destId="{0B5B785D-E87D-AE4B-866A-8B3F957FDA05}" srcOrd="5" destOrd="0" parTransId="{6842D2F7-9B12-BF40-8977-58BF1DD5578A}" sibTransId="{4B97AB0C-2FC3-3844-83A5-4CB76463F27C}"/>
    <dgm:cxn modelId="{50F6C9E9-DB65-184E-A5C2-9799BEE11E75}" srcId="{A61A1576-B7A8-7A45-B7F6-0DD2411D3862}" destId="{B00D8B74-B879-6F4E-AA52-7CE21BE5D121}" srcOrd="1" destOrd="0" parTransId="{18DDDB41-52C2-474A-B164-02CBB60928A2}" sibTransId="{295B8890-6B55-C047-9A54-1C57A48872A7}"/>
    <dgm:cxn modelId="{E30EA6EF-C82E-F845-9F6A-9B2A80987DE1}" srcId="{0B5B785D-E87D-AE4B-866A-8B3F957FDA05}" destId="{7B24B178-A662-C744-AC3E-22CFAAB12B4F}" srcOrd="1" destOrd="0" parTransId="{4A5BDE15-8D6E-744C-86FB-54901E95F8C6}" sibTransId="{87BA2794-BA51-A944-9546-E2861E919388}"/>
    <dgm:cxn modelId="{3F67EEEF-5614-7542-9346-87A5842C0D2C}" type="presOf" srcId="{0B5B785D-E87D-AE4B-866A-8B3F957FDA05}" destId="{843D0B2D-0987-2840-A963-6F973D9ED96F}" srcOrd="0" destOrd="0" presId="urn:microsoft.com/office/officeart/2005/8/layout/hProcess11"/>
    <dgm:cxn modelId="{45AC5EF0-EB06-E547-9E98-FF6CD5D6FBD0}" type="presOf" srcId="{B3170FEF-DE8F-F340-B773-5A068B68E732}" destId="{920A3F49-3D48-4947-9EEB-BC8C831EF38D}" srcOrd="0" destOrd="3" presId="urn:microsoft.com/office/officeart/2005/8/layout/hProcess11"/>
    <dgm:cxn modelId="{235D5DF2-C11C-8D4A-A373-1BCDD15FB279}" type="presOf" srcId="{7C37B82C-CD8C-DB48-81E8-50637C854195}" destId="{920A3F49-3D48-4947-9EEB-BC8C831EF38D}" srcOrd="0" destOrd="1" presId="urn:microsoft.com/office/officeart/2005/8/layout/hProcess11"/>
    <dgm:cxn modelId="{F943BEF8-17A3-DD46-8997-630D651C1C2B}" srcId="{292C387F-5A27-8441-8032-5278AA04C160}" destId="{B3170FEF-DE8F-F340-B773-5A068B68E732}" srcOrd="2" destOrd="0" parTransId="{C29CEB9B-11A5-014D-9C07-9B65EDB5D017}" sibTransId="{BAC651AA-5509-BF4C-9B96-45344E195440}"/>
    <dgm:cxn modelId="{3C08AEF9-9C81-A244-8959-D623E6308D4B}" srcId="{0B5B785D-E87D-AE4B-866A-8B3F957FDA05}" destId="{850ED6EE-75B9-AC46-BDA1-9502546C2D1B}" srcOrd="4" destOrd="0" parTransId="{FCFF33EE-6ABD-0442-A332-E3977A726D36}" sibTransId="{B96BCE85-BE6B-D642-AD00-7DF6BFE18946}"/>
    <dgm:cxn modelId="{187486FE-85F0-EF4A-9353-9173F5CBF766}" type="presOf" srcId="{B00D8B74-B879-6F4E-AA52-7CE21BE5D121}" destId="{62A072FB-F1BC-3743-BBBB-73D5D662312E}" srcOrd="0" destOrd="2" presId="urn:microsoft.com/office/officeart/2005/8/layout/hProcess11"/>
    <dgm:cxn modelId="{09AAF82F-720F-4D4B-ABA9-952B100E6105}" type="presParOf" srcId="{6B1D44FE-DB3F-3C4D-AF8D-A67392DFFE1D}" destId="{82A1D6D3-D284-264F-BB1B-1E748FDB52D8}" srcOrd="0" destOrd="0" presId="urn:microsoft.com/office/officeart/2005/8/layout/hProcess11"/>
    <dgm:cxn modelId="{0BA97390-B753-3E48-8629-52AFBBBA4FDB}" type="presParOf" srcId="{6B1D44FE-DB3F-3C4D-AF8D-A67392DFFE1D}" destId="{C1AEB65A-EE7D-2747-ADA6-9C13121F0A34}" srcOrd="1" destOrd="0" presId="urn:microsoft.com/office/officeart/2005/8/layout/hProcess11"/>
    <dgm:cxn modelId="{806303CE-C3F1-214B-833A-04724552265B}" type="presParOf" srcId="{C1AEB65A-EE7D-2747-ADA6-9C13121F0A34}" destId="{1C2EC23F-39D0-B044-A54D-E4AD33FEADBE}" srcOrd="0" destOrd="0" presId="urn:microsoft.com/office/officeart/2005/8/layout/hProcess11"/>
    <dgm:cxn modelId="{1199A01C-67AE-3D42-89CE-BCEA64848A90}" type="presParOf" srcId="{1C2EC23F-39D0-B044-A54D-E4AD33FEADBE}" destId="{9BDDFDF0-A5DF-AA4E-8C57-F5EE6E2090CA}" srcOrd="0" destOrd="0" presId="urn:microsoft.com/office/officeart/2005/8/layout/hProcess11"/>
    <dgm:cxn modelId="{4EB8AB0A-11FA-F742-8900-D50D778326A7}" type="presParOf" srcId="{1C2EC23F-39D0-B044-A54D-E4AD33FEADBE}" destId="{D374FF87-C30C-6649-B5FE-8A83C541290B}" srcOrd="1" destOrd="0" presId="urn:microsoft.com/office/officeart/2005/8/layout/hProcess11"/>
    <dgm:cxn modelId="{FA8807D0-4C45-B44D-84D1-710F5C98EB9B}" type="presParOf" srcId="{1C2EC23F-39D0-B044-A54D-E4AD33FEADBE}" destId="{C380271D-725E-C444-A788-B7B01B5BFFB2}" srcOrd="2" destOrd="0" presId="urn:microsoft.com/office/officeart/2005/8/layout/hProcess11"/>
    <dgm:cxn modelId="{AE2E07B7-E730-E44D-848F-C5E7D45E4279}" type="presParOf" srcId="{C1AEB65A-EE7D-2747-ADA6-9C13121F0A34}" destId="{16E7DF08-427D-3249-82CC-94BE88334039}" srcOrd="1" destOrd="0" presId="urn:microsoft.com/office/officeart/2005/8/layout/hProcess11"/>
    <dgm:cxn modelId="{761AF20B-F486-2D4E-94E3-991BF7A4045F}" type="presParOf" srcId="{C1AEB65A-EE7D-2747-ADA6-9C13121F0A34}" destId="{D593309A-0B5D-B240-953A-7D4B78886A78}" srcOrd="2" destOrd="0" presId="urn:microsoft.com/office/officeart/2005/8/layout/hProcess11"/>
    <dgm:cxn modelId="{B4A179ED-E917-5C40-9A88-4BB0EE0EBFF4}" type="presParOf" srcId="{D593309A-0B5D-B240-953A-7D4B78886A78}" destId="{A0343412-CC10-9D4C-96E2-53D234276BBC}" srcOrd="0" destOrd="0" presId="urn:microsoft.com/office/officeart/2005/8/layout/hProcess11"/>
    <dgm:cxn modelId="{AE042DC0-35E4-5E41-8A4F-ABF23CE45EB3}" type="presParOf" srcId="{D593309A-0B5D-B240-953A-7D4B78886A78}" destId="{CA9E674B-1C24-C746-8492-DEEFD7D7960D}" srcOrd="1" destOrd="0" presId="urn:microsoft.com/office/officeart/2005/8/layout/hProcess11"/>
    <dgm:cxn modelId="{4D241E07-A3F2-6A4D-8B43-30AD697B2624}" type="presParOf" srcId="{D593309A-0B5D-B240-953A-7D4B78886A78}" destId="{72F72715-981C-E146-8367-F86CFAE17C08}" srcOrd="2" destOrd="0" presId="urn:microsoft.com/office/officeart/2005/8/layout/hProcess11"/>
    <dgm:cxn modelId="{2B036ACA-91EF-EB46-8114-AFDC9C183DCE}" type="presParOf" srcId="{C1AEB65A-EE7D-2747-ADA6-9C13121F0A34}" destId="{061BD58D-419E-8C4B-9A85-A6F6C60C826B}" srcOrd="3" destOrd="0" presId="urn:microsoft.com/office/officeart/2005/8/layout/hProcess11"/>
    <dgm:cxn modelId="{9D790682-1EE9-EA4A-98CC-9BC69591FFB1}" type="presParOf" srcId="{C1AEB65A-EE7D-2747-ADA6-9C13121F0A34}" destId="{9D1F387B-40B2-504D-B3C6-38C2993DEE9D}" srcOrd="4" destOrd="0" presId="urn:microsoft.com/office/officeart/2005/8/layout/hProcess11"/>
    <dgm:cxn modelId="{847748AF-DB50-644D-9B2A-2A5A50EE0981}" type="presParOf" srcId="{9D1F387B-40B2-504D-B3C6-38C2993DEE9D}" destId="{0688B523-7602-0E4F-8AC6-5988C5C37A30}" srcOrd="0" destOrd="0" presId="urn:microsoft.com/office/officeart/2005/8/layout/hProcess11"/>
    <dgm:cxn modelId="{F67FA4AF-B153-FD45-9174-C1849B713DFC}" type="presParOf" srcId="{9D1F387B-40B2-504D-B3C6-38C2993DEE9D}" destId="{5B49F731-67D7-DD4D-BD76-6CB18CB68FFD}" srcOrd="1" destOrd="0" presId="urn:microsoft.com/office/officeart/2005/8/layout/hProcess11"/>
    <dgm:cxn modelId="{91464E5B-0DB1-1F44-80C9-DF143EE8C8DC}" type="presParOf" srcId="{9D1F387B-40B2-504D-B3C6-38C2993DEE9D}" destId="{1CEABF8C-EE0A-CF44-86ED-D4C00577421D}" srcOrd="2" destOrd="0" presId="urn:microsoft.com/office/officeart/2005/8/layout/hProcess11"/>
    <dgm:cxn modelId="{6AC945FA-7BE4-9047-8207-A09C8A5AEA94}" type="presParOf" srcId="{C1AEB65A-EE7D-2747-ADA6-9C13121F0A34}" destId="{442C9EF9-0C48-0445-AFEC-D49BD0162A88}" srcOrd="5" destOrd="0" presId="urn:microsoft.com/office/officeart/2005/8/layout/hProcess11"/>
    <dgm:cxn modelId="{1C6441DD-DE05-E648-9C25-409499FBB9D6}" type="presParOf" srcId="{C1AEB65A-EE7D-2747-ADA6-9C13121F0A34}" destId="{C8468164-29BE-5F4C-A174-918D0D073527}" srcOrd="6" destOrd="0" presId="urn:microsoft.com/office/officeart/2005/8/layout/hProcess11"/>
    <dgm:cxn modelId="{ECC3355D-C4CB-FE4C-A52B-FB46AB8B9F8D}" type="presParOf" srcId="{C8468164-29BE-5F4C-A174-918D0D073527}" destId="{9969D149-C628-1F49-BD59-D73AF3E64A05}" srcOrd="0" destOrd="0" presId="urn:microsoft.com/office/officeart/2005/8/layout/hProcess11"/>
    <dgm:cxn modelId="{4762620B-8DA4-B14C-AD89-423853CB2CD3}" type="presParOf" srcId="{C8468164-29BE-5F4C-A174-918D0D073527}" destId="{B962E848-5425-0D4E-8926-5E34F9FAF4D5}" srcOrd="1" destOrd="0" presId="urn:microsoft.com/office/officeart/2005/8/layout/hProcess11"/>
    <dgm:cxn modelId="{281583FF-096D-BA4D-B724-F822CFA2BD84}" type="presParOf" srcId="{C8468164-29BE-5F4C-A174-918D0D073527}" destId="{CA9B8FC3-5989-8D49-9129-43B6E31AED57}" srcOrd="2" destOrd="0" presId="urn:microsoft.com/office/officeart/2005/8/layout/hProcess11"/>
    <dgm:cxn modelId="{4C17F7C1-B002-A34C-A4FA-2F79F314AECE}" type="presParOf" srcId="{C1AEB65A-EE7D-2747-ADA6-9C13121F0A34}" destId="{C3E4F8FF-B247-BD49-9E5C-CD6D3D438A5F}" srcOrd="7" destOrd="0" presId="urn:microsoft.com/office/officeart/2005/8/layout/hProcess11"/>
    <dgm:cxn modelId="{56B816E3-E1EB-9F4C-9EBE-EA8C3033F152}" type="presParOf" srcId="{C1AEB65A-EE7D-2747-ADA6-9C13121F0A34}" destId="{2EE6D274-C7E8-F54F-9F28-03B0F393814C}" srcOrd="8" destOrd="0" presId="urn:microsoft.com/office/officeart/2005/8/layout/hProcess11"/>
    <dgm:cxn modelId="{107CA49F-BEC5-0349-9CCF-EB41E09CEEA6}" type="presParOf" srcId="{2EE6D274-C7E8-F54F-9F28-03B0F393814C}" destId="{920A3F49-3D48-4947-9EEB-BC8C831EF38D}" srcOrd="0" destOrd="0" presId="urn:microsoft.com/office/officeart/2005/8/layout/hProcess11"/>
    <dgm:cxn modelId="{7BE4926E-28E7-6348-B6C7-A45728690AFD}" type="presParOf" srcId="{2EE6D274-C7E8-F54F-9F28-03B0F393814C}" destId="{196216B5-F34B-E548-9FC8-2B872342DF81}" srcOrd="1" destOrd="0" presId="urn:microsoft.com/office/officeart/2005/8/layout/hProcess11"/>
    <dgm:cxn modelId="{FEE1F89D-CA8C-9040-B660-AB9F724529BE}" type="presParOf" srcId="{2EE6D274-C7E8-F54F-9F28-03B0F393814C}" destId="{4B20249A-D6B4-544E-9B4F-72A9B7305373}" srcOrd="2" destOrd="0" presId="urn:microsoft.com/office/officeart/2005/8/layout/hProcess11"/>
    <dgm:cxn modelId="{0DAF833F-C554-5741-B1C5-A96B399223C5}" type="presParOf" srcId="{C1AEB65A-EE7D-2747-ADA6-9C13121F0A34}" destId="{514F08A4-F899-E141-93AD-F7964AAEA6B4}" srcOrd="9" destOrd="0" presId="urn:microsoft.com/office/officeart/2005/8/layout/hProcess11"/>
    <dgm:cxn modelId="{CEC10766-CF6E-7A46-9344-B68894A61490}" type="presParOf" srcId="{C1AEB65A-EE7D-2747-ADA6-9C13121F0A34}" destId="{18F0C404-03C0-8A40-9301-2B26F90FC2D2}" srcOrd="10" destOrd="0" presId="urn:microsoft.com/office/officeart/2005/8/layout/hProcess11"/>
    <dgm:cxn modelId="{03F268AA-1B16-CB4A-B4A3-33C094678A02}" type="presParOf" srcId="{18F0C404-03C0-8A40-9301-2B26F90FC2D2}" destId="{843D0B2D-0987-2840-A963-6F973D9ED96F}" srcOrd="0" destOrd="0" presId="urn:microsoft.com/office/officeart/2005/8/layout/hProcess11"/>
    <dgm:cxn modelId="{74C6B979-E61C-C843-9151-1B98B987E151}" type="presParOf" srcId="{18F0C404-03C0-8A40-9301-2B26F90FC2D2}" destId="{3692560C-BAE7-C04F-93A1-AD413913DCDD}" srcOrd="1" destOrd="0" presId="urn:microsoft.com/office/officeart/2005/8/layout/hProcess11"/>
    <dgm:cxn modelId="{F7305806-6C95-D34B-BBD3-648BE647DFF5}" type="presParOf" srcId="{18F0C404-03C0-8A40-9301-2B26F90FC2D2}" destId="{0B00EDD9-64D5-904D-9118-90F863DC8F80}" srcOrd="2" destOrd="0" presId="urn:microsoft.com/office/officeart/2005/8/layout/hProcess11"/>
    <dgm:cxn modelId="{0B039FAC-E1D5-0A4A-95CD-1DB10D448EA5}" type="presParOf" srcId="{C1AEB65A-EE7D-2747-ADA6-9C13121F0A34}" destId="{685F7AFE-979B-5648-851D-842F2C5335BA}" srcOrd="11" destOrd="0" presId="urn:microsoft.com/office/officeart/2005/8/layout/hProcess11"/>
    <dgm:cxn modelId="{165EF4E5-88BF-6748-AFFF-CEBF22C836F8}" type="presParOf" srcId="{C1AEB65A-EE7D-2747-ADA6-9C13121F0A34}" destId="{1B03539B-46E4-9F49-A926-15E4057F1237}" srcOrd="12" destOrd="0" presId="urn:microsoft.com/office/officeart/2005/8/layout/hProcess11"/>
    <dgm:cxn modelId="{6197B43A-C08E-F944-859B-78918FC4D23A}" type="presParOf" srcId="{1B03539B-46E4-9F49-A926-15E4057F1237}" destId="{62A072FB-F1BC-3743-BBBB-73D5D662312E}" srcOrd="0" destOrd="0" presId="urn:microsoft.com/office/officeart/2005/8/layout/hProcess11"/>
    <dgm:cxn modelId="{FFE36FAA-8D9D-D848-ABFA-305D4611923D}" type="presParOf" srcId="{1B03539B-46E4-9F49-A926-15E4057F1237}" destId="{8FCC0EC0-0DC0-1045-8461-F7FB01ECAB16}" srcOrd="1" destOrd="0" presId="urn:microsoft.com/office/officeart/2005/8/layout/hProcess11"/>
    <dgm:cxn modelId="{580D3D9B-5BE1-A848-919F-EF9E114F05B7}" type="presParOf" srcId="{1B03539B-46E4-9F49-A926-15E4057F1237}" destId="{FF99D63C-AC03-024B-9F62-F9B583F41676}" srcOrd="2" destOrd="0" presId="urn:microsoft.com/office/officeart/2005/8/layout/hProcess11"/>
    <dgm:cxn modelId="{1353F995-1D89-B54D-AA95-B5BD12009B46}" type="presParOf" srcId="{C1AEB65A-EE7D-2747-ADA6-9C13121F0A34}" destId="{AB79E4A9-326D-2746-9C95-C47299F5EB46}" srcOrd="13" destOrd="0" presId="urn:microsoft.com/office/officeart/2005/8/layout/hProcess11"/>
    <dgm:cxn modelId="{D8E6FA5C-3ADD-CD41-BD65-A5530AFA7A4B}" type="presParOf" srcId="{C1AEB65A-EE7D-2747-ADA6-9C13121F0A34}" destId="{73459A43-AA37-CA4A-AE35-A583DB91D7A6}" srcOrd="14" destOrd="0" presId="urn:microsoft.com/office/officeart/2005/8/layout/hProcess11"/>
    <dgm:cxn modelId="{6EA05932-0E25-F54B-921E-BCD940152EA7}" type="presParOf" srcId="{73459A43-AA37-CA4A-AE35-A583DB91D7A6}" destId="{13134579-2D7C-3D4C-AAA7-B73852434D0F}" srcOrd="0" destOrd="0" presId="urn:microsoft.com/office/officeart/2005/8/layout/hProcess11"/>
    <dgm:cxn modelId="{2AD3B491-0B1E-334C-9924-75370F8E04CC}" type="presParOf" srcId="{73459A43-AA37-CA4A-AE35-A583DB91D7A6}" destId="{8B14F0D6-FC53-2640-8E79-04358B10F8F7}" srcOrd="1" destOrd="0" presId="urn:microsoft.com/office/officeart/2005/8/layout/hProcess11"/>
    <dgm:cxn modelId="{C9556268-A38E-3B4F-864F-CC882E10EC56}" type="presParOf" srcId="{73459A43-AA37-CA4A-AE35-A583DB91D7A6}" destId="{A5CD7606-A37F-D744-BA34-0BA66B1B246D}" srcOrd="2" destOrd="0" presId="urn:microsoft.com/office/officeart/2005/8/layout/hProcess11"/>
    <dgm:cxn modelId="{9979A881-361B-BB4C-BAEF-C3985BFCD83D}" type="presParOf" srcId="{C1AEB65A-EE7D-2747-ADA6-9C13121F0A34}" destId="{A17DAFD1-DA96-F549-8601-2A81F0D5ACFD}" srcOrd="15" destOrd="0" presId="urn:microsoft.com/office/officeart/2005/8/layout/hProcess11"/>
    <dgm:cxn modelId="{F76FF8DC-1ED6-2940-A200-A06FB20241C4}" type="presParOf" srcId="{C1AEB65A-EE7D-2747-ADA6-9C13121F0A34}" destId="{D5682BC6-D28E-DD4C-9D49-6D40DDF64A83}" srcOrd="16" destOrd="0" presId="urn:microsoft.com/office/officeart/2005/8/layout/hProcess11"/>
    <dgm:cxn modelId="{43068DB9-E1DE-AD48-A713-E6DD108CE1AF}" type="presParOf" srcId="{D5682BC6-D28E-DD4C-9D49-6D40DDF64A83}" destId="{FE89C362-F333-7948-92DE-9E2436DCC702}" srcOrd="0" destOrd="0" presId="urn:microsoft.com/office/officeart/2005/8/layout/hProcess11"/>
    <dgm:cxn modelId="{157F9E9C-C29A-F349-898C-CED7A38BEBAA}" type="presParOf" srcId="{D5682BC6-D28E-DD4C-9D49-6D40DDF64A83}" destId="{583BD882-4AC4-9D48-9585-1832420F661D}" srcOrd="1" destOrd="0" presId="urn:microsoft.com/office/officeart/2005/8/layout/hProcess11"/>
    <dgm:cxn modelId="{ECC2233A-6B61-4C43-AD90-FEFAE8E91068}" type="presParOf" srcId="{D5682BC6-D28E-DD4C-9D49-6D40DDF64A83}" destId="{F65E926D-83FE-2B49-96FA-F843949BFA5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E6626-055E-4EC4-84BB-A2B1FD43F7EC}">
      <dsp:nvSpPr>
        <dsp:cNvPr id="0" name=""/>
        <dsp:cNvSpPr/>
      </dsp:nvSpPr>
      <dsp:spPr>
        <a:xfrm>
          <a:off x="468280" y="1203778"/>
          <a:ext cx="758583" cy="75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01D71-EAB8-4644-83BD-FEC3096FF8C2}">
      <dsp:nvSpPr>
        <dsp:cNvPr id="0" name=""/>
        <dsp:cNvSpPr/>
      </dsp:nvSpPr>
      <dsp:spPr>
        <a:xfrm>
          <a:off x="4701" y="2215406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Dennis Bowen – Frontend/Backend</a:t>
          </a:r>
        </a:p>
      </dsp:txBody>
      <dsp:txXfrm>
        <a:off x="4701" y="2215406"/>
        <a:ext cx="1685742" cy="674296"/>
      </dsp:txXfrm>
    </dsp:sp>
    <dsp:sp modelId="{7549B6EF-62CB-4644-A0A4-B78BBF4ED8D8}">
      <dsp:nvSpPr>
        <dsp:cNvPr id="0" name=""/>
        <dsp:cNvSpPr/>
      </dsp:nvSpPr>
      <dsp:spPr>
        <a:xfrm>
          <a:off x="2449027" y="1203778"/>
          <a:ext cx="758583" cy="75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EA9F1-84AA-40BC-A5F0-22E09F24C775}">
      <dsp:nvSpPr>
        <dsp:cNvPr id="0" name=""/>
        <dsp:cNvSpPr/>
      </dsp:nvSpPr>
      <dsp:spPr>
        <a:xfrm>
          <a:off x="1985448" y="2215406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Viktoriia Denys - Backend</a:t>
          </a:r>
        </a:p>
      </dsp:txBody>
      <dsp:txXfrm>
        <a:off x="1985448" y="2215406"/>
        <a:ext cx="1685742" cy="674296"/>
      </dsp:txXfrm>
    </dsp:sp>
    <dsp:sp modelId="{2976C9F9-E63B-44E1-B6AC-1742654844E9}">
      <dsp:nvSpPr>
        <dsp:cNvPr id="0" name=""/>
        <dsp:cNvSpPr/>
      </dsp:nvSpPr>
      <dsp:spPr>
        <a:xfrm>
          <a:off x="4429774" y="1203778"/>
          <a:ext cx="758583" cy="758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FF240-A0BF-44AD-9CF8-8D14B3D974BE}">
      <dsp:nvSpPr>
        <dsp:cNvPr id="0" name=""/>
        <dsp:cNvSpPr/>
      </dsp:nvSpPr>
      <dsp:spPr>
        <a:xfrm>
          <a:off x="3966195" y="2215406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James Rodgers- Backend</a:t>
          </a:r>
        </a:p>
      </dsp:txBody>
      <dsp:txXfrm>
        <a:off x="3966195" y="2215406"/>
        <a:ext cx="1685742" cy="674296"/>
      </dsp:txXfrm>
    </dsp:sp>
    <dsp:sp modelId="{03FBC3C6-1709-4BF6-86BF-5D77F5F797D7}">
      <dsp:nvSpPr>
        <dsp:cNvPr id="0" name=""/>
        <dsp:cNvSpPr/>
      </dsp:nvSpPr>
      <dsp:spPr>
        <a:xfrm>
          <a:off x="6410521" y="1203778"/>
          <a:ext cx="758583" cy="758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79D71-D9AE-481D-B3E0-306B5EA95A61}">
      <dsp:nvSpPr>
        <dsp:cNvPr id="0" name=""/>
        <dsp:cNvSpPr/>
      </dsp:nvSpPr>
      <dsp:spPr>
        <a:xfrm>
          <a:off x="5946942" y="2215406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Alan Snyder – Frontend/Backend</a:t>
          </a:r>
        </a:p>
      </dsp:txBody>
      <dsp:txXfrm>
        <a:off x="5946942" y="2215406"/>
        <a:ext cx="1685742" cy="674296"/>
      </dsp:txXfrm>
    </dsp:sp>
    <dsp:sp modelId="{7E64B832-25D6-42DC-B82A-1B1FE2C2B7FD}">
      <dsp:nvSpPr>
        <dsp:cNvPr id="0" name=""/>
        <dsp:cNvSpPr/>
      </dsp:nvSpPr>
      <dsp:spPr>
        <a:xfrm>
          <a:off x="8391268" y="1203778"/>
          <a:ext cx="758583" cy="7585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84872-22A7-46C3-B7B9-A2779230FF67}">
      <dsp:nvSpPr>
        <dsp:cNvPr id="0" name=""/>
        <dsp:cNvSpPr/>
      </dsp:nvSpPr>
      <dsp:spPr>
        <a:xfrm>
          <a:off x="7927689" y="2215406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Jackson Trainer – Frontend/Backend</a:t>
          </a:r>
        </a:p>
      </dsp:txBody>
      <dsp:txXfrm>
        <a:off x="7927689" y="2215406"/>
        <a:ext cx="1685742" cy="67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1E233-65A3-D44D-B99F-E05721679FCF}">
      <dsp:nvSpPr>
        <dsp:cNvPr id="0" name=""/>
        <dsp:cNvSpPr/>
      </dsp:nvSpPr>
      <dsp:spPr>
        <a:xfrm>
          <a:off x="0" y="1461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Dynamically creating player objects based on user input</a:t>
          </a:r>
        </a:p>
      </dsp:txBody>
      <dsp:txXfrm>
        <a:off x="17134" y="163324"/>
        <a:ext cx="6594536" cy="316732"/>
      </dsp:txXfrm>
    </dsp:sp>
    <dsp:sp modelId="{76F8BCEA-4775-1646-8E94-0182A72D7117}">
      <dsp:nvSpPr>
        <dsp:cNvPr id="0" name=""/>
        <dsp:cNvSpPr/>
      </dsp:nvSpPr>
      <dsp:spPr>
        <a:xfrm>
          <a:off x="0" y="5403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269481"/>
                <a:satOff val="1291"/>
                <a:lumOff val="1194"/>
                <a:alphaOff val="0"/>
                <a:tint val="96000"/>
                <a:lumMod val="100000"/>
              </a:schemeClr>
            </a:gs>
            <a:gs pos="78000">
              <a:schemeClr val="accent2">
                <a:hueOff val="-269481"/>
                <a:satOff val="1291"/>
                <a:lumOff val="119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Working with multiple classes to interact correctly</a:t>
          </a:r>
        </a:p>
      </dsp:txBody>
      <dsp:txXfrm>
        <a:off x="17134" y="557524"/>
        <a:ext cx="6594536" cy="316732"/>
      </dsp:txXfrm>
    </dsp:sp>
    <dsp:sp modelId="{011E0966-5B4D-ED43-A76B-C7509E5587FE}">
      <dsp:nvSpPr>
        <dsp:cNvPr id="0" name=""/>
        <dsp:cNvSpPr/>
      </dsp:nvSpPr>
      <dsp:spPr>
        <a:xfrm>
          <a:off x="0" y="9345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538961"/>
                <a:satOff val="2582"/>
                <a:lumOff val="2389"/>
                <a:alphaOff val="0"/>
                <a:tint val="96000"/>
                <a:lumMod val="100000"/>
              </a:schemeClr>
            </a:gs>
            <a:gs pos="78000">
              <a:schemeClr val="accent2">
                <a:hueOff val="-538961"/>
                <a:satOff val="2582"/>
                <a:lumOff val="238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Making the font move with the tile image on the board</a:t>
          </a:r>
        </a:p>
      </dsp:txBody>
      <dsp:txXfrm>
        <a:off x="17134" y="951724"/>
        <a:ext cx="6594536" cy="316732"/>
      </dsp:txXfrm>
    </dsp:sp>
    <dsp:sp modelId="{5A7D1C21-6EE9-5244-A6CF-0BD1237C3748}">
      <dsp:nvSpPr>
        <dsp:cNvPr id="0" name=""/>
        <dsp:cNvSpPr/>
      </dsp:nvSpPr>
      <dsp:spPr>
        <a:xfrm>
          <a:off x="0" y="13287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808442"/>
                <a:satOff val="3873"/>
                <a:lumOff val="3583"/>
                <a:alphaOff val="0"/>
                <a:tint val="96000"/>
                <a:lumMod val="100000"/>
              </a:schemeClr>
            </a:gs>
            <a:gs pos="78000">
              <a:schemeClr val="accent2">
                <a:hueOff val="-808442"/>
                <a:satOff val="3873"/>
                <a:lumOff val="35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Infinite player loop</a:t>
          </a:r>
        </a:p>
      </dsp:txBody>
      <dsp:txXfrm>
        <a:off x="17134" y="1345924"/>
        <a:ext cx="6594536" cy="316732"/>
      </dsp:txXfrm>
    </dsp:sp>
    <dsp:sp modelId="{87C3FE5A-5B5C-B740-89D3-C440B5E8842C}">
      <dsp:nvSpPr>
        <dsp:cNvPr id="0" name=""/>
        <dsp:cNvSpPr/>
      </dsp:nvSpPr>
      <dsp:spPr>
        <a:xfrm>
          <a:off x="0" y="17229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1077922"/>
                <a:satOff val="5164"/>
                <a:lumOff val="4777"/>
                <a:alphaOff val="0"/>
                <a:tint val="96000"/>
                <a:lumMod val="100000"/>
              </a:schemeClr>
            </a:gs>
            <a:gs pos="78000">
              <a:schemeClr val="accent2">
                <a:hueOff val="-1077922"/>
                <a:satOff val="5164"/>
                <a:lumOff val="47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Working with a grid system and the math needed when using the mouse</a:t>
          </a:r>
        </a:p>
      </dsp:txBody>
      <dsp:txXfrm>
        <a:off x="17134" y="1740124"/>
        <a:ext cx="6594536" cy="316732"/>
      </dsp:txXfrm>
    </dsp:sp>
    <dsp:sp modelId="{EA35CE1C-5891-AD4A-B690-08CF2F0EE9AA}">
      <dsp:nvSpPr>
        <dsp:cNvPr id="0" name=""/>
        <dsp:cNvSpPr/>
      </dsp:nvSpPr>
      <dsp:spPr>
        <a:xfrm>
          <a:off x="0" y="21171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1347403"/>
                <a:satOff val="6455"/>
                <a:lumOff val="5971"/>
                <a:alphaOff val="0"/>
                <a:tint val="96000"/>
                <a:lumMod val="100000"/>
              </a:schemeClr>
            </a:gs>
            <a:gs pos="78000">
              <a:schemeClr val="accent2">
                <a:hueOff val="-1347403"/>
                <a:satOff val="6455"/>
                <a:lumOff val="59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Tile alignment to the space on the board</a:t>
          </a:r>
        </a:p>
      </dsp:txBody>
      <dsp:txXfrm>
        <a:off x="17134" y="2134324"/>
        <a:ext cx="6594536" cy="316732"/>
      </dsp:txXfrm>
    </dsp:sp>
    <dsp:sp modelId="{6B5AC75E-AA92-D04C-A726-471B2F885CB9}">
      <dsp:nvSpPr>
        <dsp:cNvPr id="0" name=""/>
        <dsp:cNvSpPr/>
      </dsp:nvSpPr>
      <dsp:spPr>
        <a:xfrm>
          <a:off x="0" y="25113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1616883"/>
                <a:satOff val="7745"/>
                <a:lumOff val="7166"/>
                <a:alphaOff val="0"/>
                <a:tint val="96000"/>
                <a:lumMod val="100000"/>
              </a:schemeClr>
            </a:gs>
            <a:gs pos="78000">
              <a:schemeClr val="accent2">
                <a:hueOff val="-1616883"/>
                <a:satOff val="7745"/>
                <a:lumOff val="716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Rate of bug creation vs bug squashing</a:t>
          </a:r>
        </a:p>
      </dsp:txBody>
      <dsp:txXfrm>
        <a:off x="17134" y="2528524"/>
        <a:ext cx="6594536" cy="316732"/>
      </dsp:txXfrm>
    </dsp:sp>
    <dsp:sp modelId="{1543CC7D-DCF3-BB46-9505-056468DDB937}">
      <dsp:nvSpPr>
        <dsp:cNvPr id="0" name=""/>
        <dsp:cNvSpPr/>
      </dsp:nvSpPr>
      <dsp:spPr>
        <a:xfrm>
          <a:off x="0" y="29055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1886364"/>
                <a:satOff val="9036"/>
                <a:lumOff val="8360"/>
                <a:alphaOff val="0"/>
                <a:tint val="96000"/>
                <a:lumMod val="100000"/>
              </a:schemeClr>
            </a:gs>
            <a:gs pos="78000">
              <a:schemeClr val="accent2">
                <a:hueOff val="-1886364"/>
                <a:satOff val="9036"/>
                <a:lumOff val="83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Tile refill refreshes entire tray with new tiles</a:t>
          </a:r>
        </a:p>
      </dsp:txBody>
      <dsp:txXfrm>
        <a:off x="17134" y="2922724"/>
        <a:ext cx="6594536" cy="316732"/>
      </dsp:txXfrm>
    </dsp:sp>
    <dsp:sp modelId="{4FB4D6DE-55F0-1F49-8947-93F0C2CCAFCB}">
      <dsp:nvSpPr>
        <dsp:cNvPr id="0" name=""/>
        <dsp:cNvSpPr/>
      </dsp:nvSpPr>
      <dsp:spPr>
        <a:xfrm>
          <a:off x="0" y="32997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2155844"/>
                <a:satOff val="10327"/>
                <a:lumOff val="9554"/>
                <a:alphaOff val="0"/>
                <a:tint val="96000"/>
                <a:lumMod val="100000"/>
              </a:schemeClr>
            </a:gs>
            <a:gs pos="78000">
              <a:schemeClr val="accent2">
                <a:hueOff val="-2155844"/>
                <a:satOff val="10327"/>
                <a:lumOff val="95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Accounting for different word and letter modifier combinations in scoring</a:t>
          </a:r>
        </a:p>
      </dsp:txBody>
      <dsp:txXfrm>
        <a:off x="17134" y="3316924"/>
        <a:ext cx="6594536" cy="316732"/>
      </dsp:txXfrm>
    </dsp:sp>
    <dsp:sp modelId="{A51B9F26-4C1A-9944-A68F-144DBAE6FB40}">
      <dsp:nvSpPr>
        <dsp:cNvPr id="0" name=""/>
        <dsp:cNvSpPr/>
      </dsp:nvSpPr>
      <dsp:spPr>
        <a:xfrm>
          <a:off x="0" y="36939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2425325"/>
                <a:satOff val="11618"/>
                <a:lumOff val="10748"/>
                <a:alphaOff val="0"/>
                <a:tint val="96000"/>
                <a:lumMod val="100000"/>
              </a:schemeClr>
            </a:gs>
            <a:gs pos="78000">
              <a:schemeClr val="accent2">
                <a:hueOff val="-2425325"/>
                <a:satOff val="11618"/>
                <a:lumOff val="107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Complexity of designing objects</a:t>
          </a:r>
        </a:p>
      </dsp:txBody>
      <dsp:txXfrm>
        <a:off x="17134" y="3711124"/>
        <a:ext cx="6594536" cy="316732"/>
      </dsp:txXfrm>
    </dsp:sp>
    <dsp:sp modelId="{DCAF9646-7FB3-E647-B8D8-C5152B0BDCFC}">
      <dsp:nvSpPr>
        <dsp:cNvPr id="0" name=""/>
        <dsp:cNvSpPr/>
      </dsp:nvSpPr>
      <dsp:spPr>
        <a:xfrm>
          <a:off x="0" y="40881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2694806"/>
                <a:satOff val="12909"/>
                <a:lumOff val="11943"/>
                <a:alphaOff val="0"/>
                <a:tint val="96000"/>
                <a:lumMod val="100000"/>
              </a:schemeClr>
            </a:gs>
            <a:gs pos="78000">
              <a:schemeClr val="accent2">
                <a:hueOff val="-2694806"/>
                <a:satOff val="12909"/>
                <a:lumOff val="119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Translating requirements into pseudocode</a:t>
          </a:r>
        </a:p>
      </dsp:txBody>
      <dsp:txXfrm>
        <a:off x="17134" y="4105324"/>
        <a:ext cx="6594536" cy="316732"/>
      </dsp:txXfrm>
    </dsp:sp>
    <dsp:sp modelId="{7F37BD48-5F1C-8442-882F-EFE008F1C6D0}">
      <dsp:nvSpPr>
        <dsp:cNvPr id="0" name=""/>
        <dsp:cNvSpPr/>
      </dsp:nvSpPr>
      <dsp:spPr>
        <a:xfrm>
          <a:off x="0" y="44823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Keeping the scope reasonable for the time constraints</a:t>
          </a:r>
        </a:p>
      </dsp:txBody>
      <dsp:txXfrm>
        <a:off x="17134" y="4499524"/>
        <a:ext cx="6594536" cy="31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7EE33-62CA-9E4D-87D1-2B7B5A5C8562}">
      <dsp:nvSpPr>
        <dsp:cNvPr id="0" name=""/>
        <dsp:cNvSpPr/>
      </dsp:nvSpPr>
      <dsp:spPr>
        <a:xfrm>
          <a:off x="0" y="1461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Creating title screens and buttons in PyGame</a:t>
          </a:r>
        </a:p>
      </dsp:txBody>
      <dsp:txXfrm>
        <a:off x="17134" y="163324"/>
        <a:ext cx="6594536" cy="316732"/>
      </dsp:txXfrm>
    </dsp:sp>
    <dsp:sp modelId="{F3D689B5-73E4-A248-89A0-0AE8C5DFB551}">
      <dsp:nvSpPr>
        <dsp:cNvPr id="0" name=""/>
        <dsp:cNvSpPr/>
      </dsp:nvSpPr>
      <dsp:spPr>
        <a:xfrm>
          <a:off x="0" y="5403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269481"/>
                <a:satOff val="1291"/>
                <a:lumOff val="1194"/>
                <a:alphaOff val="0"/>
                <a:tint val="96000"/>
                <a:lumMod val="100000"/>
              </a:schemeClr>
            </a:gs>
            <a:gs pos="78000">
              <a:schemeClr val="accent2">
                <a:hueOff val="-269481"/>
                <a:satOff val="1291"/>
                <a:lumOff val="119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When to take a break when troubleshooting</a:t>
          </a:r>
        </a:p>
      </dsp:txBody>
      <dsp:txXfrm>
        <a:off x="17134" y="557524"/>
        <a:ext cx="6594536" cy="316732"/>
      </dsp:txXfrm>
    </dsp:sp>
    <dsp:sp modelId="{FF80147B-B801-6448-A4F2-103926B67B2B}">
      <dsp:nvSpPr>
        <dsp:cNvPr id="0" name=""/>
        <dsp:cNvSpPr/>
      </dsp:nvSpPr>
      <dsp:spPr>
        <a:xfrm>
          <a:off x="0" y="9345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538961"/>
                <a:satOff val="2582"/>
                <a:lumOff val="2389"/>
                <a:alphaOff val="0"/>
                <a:tint val="96000"/>
                <a:lumMod val="100000"/>
              </a:schemeClr>
            </a:gs>
            <a:gs pos="78000">
              <a:schemeClr val="accent2">
                <a:hueOff val="-538961"/>
                <a:satOff val="2582"/>
                <a:lumOff val="238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Continuing to learn PyGame and how to render text and rectangle objects</a:t>
          </a:r>
        </a:p>
      </dsp:txBody>
      <dsp:txXfrm>
        <a:off x="17134" y="951724"/>
        <a:ext cx="6594536" cy="316732"/>
      </dsp:txXfrm>
    </dsp:sp>
    <dsp:sp modelId="{6266774C-54DA-8943-859A-E9DA727D152A}">
      <dsp:nvSpPr>
        <dsp:cNvPr id="0" name=""/>
        <dsp:cNvSpPr/>
      </dsp:nvSpPr>
      <dsp:spPr>
        <a:xfrm>
          <a:off x="0" y="13287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808442"/>
                <a:satOff val="3873"/>
                <a:lumOff val="3583"/>
                <a:alphaOff val="0"/>
                <a:tint val="96000"/>
                <a:lumMod val="100000"/>
              </a:schemeClr>
            </a:gs>
            <a:gs pos="78000">
              <a:schemeClr val="accent2">
                <a:hueOff val="-808442"/>
                <a:satOff val="3873"/>
                <a:lumOff val="35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Using objects in Python and how to pass objects</a:t>
          </a:r>
        </a:p>
      </dsp:txBody>
      <dsp:txXfrm>
        <a:off x="17134" y="1345924"/>
        <a:ext cx="6594536" cy="316732"/>
      </dsp:txXfrm>
    </dsp:sp>
    <dsp:sp modelId="{93D6A7B9-8E80-1A46-AE74-D99753D80393}">
      <dsp:nvSpPr>
        <dsp:cNvPr id="0" name=""/>
        <dsp:cNvSpPr/>
      </dsp:nvSpPr>
      <dsp:spPr>
        <a:xfrm>
          <a:off x="0" y="17229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1077922"/>
                <a:satOff val="5164"/>
                <a:lumOff val="4777"/>
                <a:alphaOff val="0"/>
                <a:tint val="96000"/>
                <a:lumMod val="100000"/>
              </a:schemeClr>
            </a:gs>
            <a:gs pos="78000">
              <a:schemeClr val="accent2">
                <a:hueOff val="-1077922"/>
                <a:satOff val="5164"/>
                <a:lumOff val="47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Working with mouse events in PyGame</a:t>
          </a:r>
        </a:p>
      </dsp:txBody>
      <dsp:txXfrm>
        <a:off x="17134" y="1740124"/>
        <a:ext cx="6594536" cy="316732"/>
      </dsp:txXfrm>
    </dsp:sp>
    <dsp:sp modelId="{33478BE9-7121-D046-81A5-F4CC230933BD}">
      <dsp:nvSpPr>
        <dsp:cNvPr id="0" name=""/>
        <dsp:cNvSpPr/>
      </dsp:nvSpPr>
      <dsp:spPr>
        <a:xfrm>
          <a:off x="0" y="21171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1347403"/>
                <a:satOff val="6455"/>
                <a:lumOff val="5971"/>
                <a:alphaOff val="0"/>
                <a:tint val="96000"/>
                <a:lumMod val="100000"/>
              </a:schemeClr>
            </a:gs>
            <a:gs pos="78000">
              <a:schemeClr val="accent2">
                <a:hueOff val="-1347403"/>
                <a:satOff val="6455"/>
                <a:lumOff val="59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Game loops with multiple loops</a:t>
          </a:r>
        </a:p>
      </dsp:txBody>
      <dsp:txXfrm>
        <a:off x="17134" y="2134324"/>
        <a:ext cx="6594536" cy="316732"/>
      </dsp:txXfrm>
    </dsp:sp>
    <dsp:sp modelId="{7C8DD7F0-8A0B-664B-B61D-954D4252C7AA}">
      <dsp:nvSpPr>
        <dsp:cNvPr id="0" name=""/>
        <dsp:cNvSpPr/>
      </dsp:nvSpPr>
      <dsp:spPr>
        <a:xfrm>
          <a:off x="0" y="25113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1616883"/>
                <a:satOff val="7745"/>
                <a:lumOff val="7166"/>
                <a:alphaOff val="0"/>
                <a:tint val="96000"/>
                <a:lumMod val="100000"/>
              </a:schemeClr>
            </a:gs>
            <a:gs pos="78000">
              <a:schemeClr val="accent2">
                <a:hueOff val="-1616883"/>
                <a:satOff val="7745"/>
                <a:lumOff val="716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Continuing to learn PyGame and how to render text and rectangle objects</a:t>
          </a:r>
        </a:p>
      </dsp:txBody>
      <dsp:txXfrm>
        <a:off x="17134" y="2528524"/>
        <a:ext cx="6594536" cy="316732"/>
      </dsp:txXfrm>
    </dsp:sp>
    <dsp:sp modelId="{1052A6CF-C962-E94A-ADD8-30D14EBA69E1}">
      <dsp:nvSpPr>
        <dsp:cNvPr id="0" name=""/>
        <dsp:cNvSpPr/>
      </dsp:nvSpPr>
      <dsp:spPr>
        <a:xfrm>
          <a:off x="0" y="29055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1886364"/>
                <a:satOff val="9036"/>
                <a:lumOff val="8360"/>
                <a:alphaOff val="0"/>
                <a:tint val="96000"/>
                <a:lumMod val="100000"/>
              </a:schemeClr>
            </a:gs>
            <a:gs pos="78000">
              <a:schemeClr val="accent2">
                <a:hueOff val="-1886364"/>
                <a:satOff val="9036"/>
                <a:lumOff val="83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wireframes before starting work on GUI</a:t>
          </a:r>
        </a:p>
      </dsp:txBody>
      <dsp:txXfrm>
        <a:off x="17134" y="2922724"/>
        <a:ext cx="6594536" cy="316732"/>
      </dsp:txXfrm>
    </dsp:sp>
    <dsp:sp modelId="{2D562DC9-5C5F-1241-A1FD-87EA90030AA0}">
      <dsp:nvSpPr>
        <dsp:cNvPr id="0" name=""/>
        <dsp:cNvSpPr/>
      </dsp:nvSpPr>
      <dsp:spPr>
        <a:xfrm>
          <a:off x="0" y="32997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2155844"/>
                <a:satOff val="10327"/>
                <a:lumOff val="9554"/>
                <a:alphaOff val="0"/>
                <a:tint val="96000"/>
                <a:lumMod val="100000"/>
              </a:schemeClr>
            </a:gs>
            <a:gs pos="78000">
              <a:schemeClr val="accent2">
                <a:hueOff val="-2155844"/>
                <a:satOff val="10327"/>
                <a:lumOff val="95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 and merge conflicts</a:t>
          </a:r>
        </a:p>
      </dsp:txBody>
      <dsp:txXfrm>
        <a:off x="17134" y="3316924"/>
        <a:ext cx="6594536" cy="316732"/>
      </dsp:txXfrm>
    </dsp:sp>
    <dsp:sp modelId="{BEE42E95-E3B3-2946-9434-C323494FA155}">
      <dsp:nvSpPr>
        <dsp:cNvPr id="0" name=""/>
        <dsp:cNvSpPr/>
      </dsp:nvSpPr>
      <dsp:spPr>
        <a:xfrm>
          <a:off x="0" y="36939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2425325"/>
                <a:satOff val="11618"/>
                <a:lumOff val="10748"/>
                <a:alphaOff val="0"/>
                <a:tint val="96000"/>
                <a:lumMod val="100000"/>
              </a:schemeClr>
            </a:gs>
            <a:gs pos="78000">
              <a:schemeClr val="accent2">
                <a:hueOff val="-2425325"/>
                <a:satOff val="11618"/>
                <a:lumOff val="107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Start with the program logic and focus GUI in the beginning.</a:t>
          </a:r>
        </a:p>
      </dsp:txBody>
      <dsp:txXfrm>
        <a:off x="17134" y="3711124"/>
        <a:ext cx="6594536" cy="316732"/>
      </dsp:txXfrm>
    </dsp:sp>
    <dsp:sp modelId="{94C0EED6-4FC6-604C-BDFC-A1DFCFF272A5}">
      <dsp:nvSpPr>
        <dsp:cNvPr id="0" name=""/>
        <dsp:cNvSpPr/>
      </dsp:nvSpPr>
      <dsp:spPr>
        <a:xfrm>
          <a:off x="0" y="40881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2694806"/>
                <a:satOff val="12909"/>
                <a:lumOff val="11943"/>
                <a:alphaOff val="0"/>
                <a:tint val="96000"/>
                <a:lumMod val="100000"/>
              </a:schemeClr>
            </a:gs>
            <a:gs pos="78000">
              <a:schemeClr val="accent2">
                <a:hueOff val="-2694806"/>
                <a:satOff val="12909"/>
                <a:lumOff val="119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Make sure naming convention is clear</a:t>
          </a:r>
        </a:p>
      </dsp:txBody>
      <dsp:txXfrm>
        <a:off x="17134" y="4105324"/>
        <a:ext cx="6594536" cy="316732"/>
      </dsp:txXfrm>
    </dsp:sp>
    <dsp:sp modelId="{F106F444-516D-C743-A553-355FA32C00CC}">
      <dsp:nvSpPr>
        <dsp:cNvPr id="0" name=""/>
        <dsp:cNvSpPr/>
      </dsp:nvSpPr>
      <dsp:spPr>
        <a:xfrm>
          <a:off x="0" y="4482390"/>
          <a:ext cx="6628804" cy="3510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Constant communication with team</a:t>
          </a:r>
        </a:p>
      </dsp:txBody>
      <dsp:txXfrm>
        <a:off x="17134" y="4499524"/>
        <a:ext cx="6594536" cy="316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1D6D3-D284-264F-BB1B-1E748FDB52D8}">
      <dsp:nvSpPr>
        <dsp:cNvPr id="0" name=""/>
        <dsp:cNvSpPr/>
      </dsp:nvSpPr>
      <dsp:spPr>
        <a:xfrm>
          <a:off x="0" y="1228044"/>
          <a:ext cx="9618133" cy="1637392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DFDF0-A5DF-AA4E-8C57-F5EE6E2090CA}">
      <dsp:nvSpPr>
        <dsp:cNvPr id="0" name=""/>
        <dsp:cNvSpPr/>
      </dsp:nvSpPr>
      <dsp:spPr>
        <a:xfrm>
          <a:off x="2366" y="0"/>
          <a:ext cx="626611" cy="163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Project Kickoff</a:t>
          </a:r>
          <a:endParaRPr lang="en-US" sz="700" kern="1200" dirty="0"/>
        </a:p>
      </dsp:txBody>
      <dsp:txXfrm>
        <a:off x="2366" y="0"/>
        <a:ext cx="626611" cy="1637392"/>
      </dsp:txXfrm>
    </dsp:sp>
    <dsp:sp modelId="{D374FF87-C30C-6649-B5FE-8A83C541290B}">
      <dsp:nvSpPr>
        <dsp:cNvPr id="0" name=""/>
        <dsp:cNvSpPr/>
      </dsp:nvSpPr>
      <dsp:spPr>
        <a:xfrm>
          <a:off x="110997" y="1842066"/>
          <a:ext cx="409348" cy="4093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43412-CC10-9D4C-96E2-53D234276BBC}">
      <dsp:nvSpPr>
        <dsp:cNvPr id="0" name=""/>
        <dsp:cNvSpPr/>
      </dsp:nvSpPr>
      <dsp:spPr>
        <a:xfrm>
          <a:off x="660307" y="2456089"/>
          <a:ext cx="1656784" cy="163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Week 1- 7/6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Completed initial pseudocode</a:t>
          </a:r>
        </a:p>
      </dsp:txBody>
      <dsp:txXfrm>
        <a:off x="660307" y="2456089"/>
        <a:ext cx="1656784" cy="1637392"/>
      </dsp:txXfrm>
    </dsp:sp>
    <dsp:sp modelId="{CA9E674B-1C24-C746-8492-DEEFD7D7960D}">
      <dsp:nvSpPr>
        <dsp:cNvPr id="0" name=""/>
        <dsp:cNvSpPr/>
      </dsp:nvSpPr>
      <dsp:spPr>
        <a:xfrm>
          <a:off x="1284026" y="1842066"/>
          <a:ext cx="409348" cy="4093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8B523-7602-0E4F-8AC6-5988C5C37A30}">
      <dsp:nvSpPr>
        <dsp:cNvPr id="0" name=""/>
        <dsp:cNvSpPr/>
      </dsp:nvSpPr>
      <dsp:spPr>
        <a:xfrm>
          <a:off x="2348423" y="0"/>
          <a:ext cx="626611" cy="163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Created Player, Tile, Tile Bag, Controller objects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Game board designed with basic features</a:t>
          </a:r>
        </a:p>
      </dsp:txBody>
      <dsp:txXfrm>
        <a:off x="2348423" y="0"/>
        <a:ext cx="626611" cy="1637392"/>
      </dsp:txXfrm>
    </dsp:sp>
    <dsp:sp modelId="{5B49F731-67D7-DD4D-BD76-6CB18CB68FFD}">
      <dsp:nvSpPr>
        <dsp:cNvPr id="0" name=""/>
        <dsp:cNvSpPr/>
      </dsp:nvSpPr>
      <dsp:spPr>
        <a:xfrm>
          <a:off x="2457054" y="1842066"/>
          <a:ext cx="409348" cy="4093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9D149-C628-1F49-BD59-D73AF3E64A05}">
      <dsp:nvSpPr>
        <dsp:cNvPr id="0" name=""/>
        <dsp:cNvSpPr/>
      </dsp:nvSpPr>
      <dsp:spPr>
        <a:xfrm>
          <a:off x="3006364" y="2456089"/>
          <a:ext cx="1523159" cy="163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Week 3 – 7/20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Display tiles on the game board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Multiple functions related to tile placement and interaction</a:t>
          </a:r>
        </a:p>
      </dsp:txBody>
      <dsp:txXfrm>
        <a:off x="3006364" y="2456089"/>
        <a:ext cx="1523159" cy="1637392"/>
      </dsp:txXfrm>
    </dsp:sp>
    <dsp:sp modelId="{B962E848-5425-0D4E-8926-5E34F9FAF4D5}">
      <dsp:nvSpPr>
        <dsp:cNvPr id="0" name=""/>
        <dsp:cNvSpPr/>
      </dsp:nvSpPr>
      <dsp:spPr>
        <a:xfrm>
          <a:off x="3563270" y="1842066"/>
          <a:ext cx="409348" cy="4093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A3F49-3D48-4947-9EEB-BC8C831EF38D}">
      <dsp:nvSpPr>
        <dsp:cNvPr id="0" name=""/>
        <dsp:cNvSpPr/>
      </dsp:nvSpPr>
      <dsp:spPr>
        <a:xfrm>
          <a:off x="4560854" y="0"/>
          <a:ext cx="1461332" cy="163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Week 4 – 7/27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Basic scoring logic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Discard tiles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Improve on-screen buttons (submit, pass, discard)</a:t>
          </a:r>
        </a:p>
      </dsp:txBody>
      <dsp:txXfrm>
        <a:off x="4560854" y="0"/>
        <a:ext cx="1461332" cy="1637392"/>
      </dsp:txXfrm>
    </dsp:sp>
    <dsp:sp modelId="{196216B5-F34B-E548-9FC8-2B872342DF81}">
      <dsp:nvSpPr>
        <dsp:cNvPr id="0" name=""/>
        <dsp:cNvSpPr/>
      </dsp:nvSpPr>
      <dsp:spPr>
        <a:xfrm>
          <a:off x="5086846" y="1842066"/>
          <a:ext cx="409348" cy="4093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D0B2D-0987-2840-A963-6F973D9ED96F}">
      <dsp:nvSpPr>
        <dsp:cNvPr id="0" name=""/>
        <dsp:cNvSpPr/>
      </dsp:nvSpPr>
      <dsp:spPr>
        <a:xfrm>
          <a:off x="6053517" y="2456089"/>
          <a:ext cx="626611" cy="163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Week 5 - 8/3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Finish discard tiles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Dynamic to the game board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Reorder tiles in the tray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Discard tiles, 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Remove tiles from the board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Number of player setup, 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End game button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Continue to improve GUI</a:t>
          </a:r>
        </a:p>
      </dsp:txBody>
      <dsp:txXfrm>
        <a:off x="6053517" y="2456089"/>
        <a:ext cx="626611" cy="1637392"/>
      </dsp:txXfrm>
    </dsp:sp>
    <dsp:sp modelId="{3692560C-BAE7-C04F-93A1-AD413913DCDD}">
      <dsp:nvSpPr>
        <dsp:cNvPr id="0" name=""/>
        <dsp:cNvSpPr/>
      </dsp:nvSpPr>
      <dsp:spPr>
        <a:xfrm>
          <a:off x="6162149" y="1842066"/>
          <a:ext cx="409348" cy="4093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072FB-F1BC-3743-BBBB-73D5D662312E}">
      <dsp:nvSpPr>
        <dsp:cNvPr id="0" name=""/>
        <dsp:cNvSpPr/>
      </dsp:nvSpPr>
      <dsp:spPr>
        <a:xfrm>
          <a:off x="6711459" y="0"/>
          <a:ext cx="626611" cy="163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Week 6 - 8/10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Application testing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Bug fixes</a:t>
          </a:r>
        </a:p>
      </dsp:txBody>
      <dsp:txXfrm>
        <a:off x="6711459" y="0"/>
        <a:ext cx="626611" cy="1637392"/>
      </dsp:txXfrm>
    </dsp:sp>
    <dsp:sp modelId="{8FCC0EC0-0DC0-1045-8461-F7FB01ECAB16}">
      <dsp:nvSpPr>
        <dsp:cNvPr id="0" name=""/>
        <dsp:cNvSpPr/>
      </dsp:nvSpPr>
      <dsp:spPr>
        <a:xfrm>
          <a:off x="6820090" y="1842066"/>
          <a:ext cx="409348" cy="4093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34579-2D7C-3D4C-AAA7-B73852434D0F}">
      <dsp:nvSpPr>
        <dsp:cNvPr id="0" name=""/>
        <dsp:cNvSpPr/>
      </dsp:nvSpPr>
      <dsp:spPr>
        <a:xfrm>
          <a:off x="7369400" y="2456089"/>
          <a:ext cx="626611" cy="163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Build Freeze – 8/18</a:t>
          </a:r>
        </a:p>
      </dsp:txBody>
      <dsp:txXfrm>
        <a:off x="7369400" y="2456089"/>
        <a:ext cx="626611" cy="1637392"/>
      </dsp:txXfrm>
    </dsp:sp>
    <dsp:sp modelId="{8B14F0D6-FC53-2640-8E79-04358B10F8F7}">
      <dsp:nvSpPr>
        <dsp:cNvPr id="0" name=""/>
        <dsp:cNvSpPr/>
      </dsp:nvSpPr>
      <dsp:spPr>
        <a:xfrm>
          <a:off x="7528930" y="1892965"/>
          <a:ext cx="307551" cy="307551"/>
        </a:xfrm>
        <a:prstGeom prst="star4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9C362-F333-7948-92DE-9E2436DCC702}">
      <dsp:nvSpPr>
        <dsp:cNvPr id="0" name=""/>
        <dsp:cNvSpPr/>
      </dsp:nvSpPr>
      <dsp:spPr>
        <a:xfrm>
          <a:off x="8027342" y="0"/>
          <a:ext cx="626611" cy="163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Presentation 8/22</a:t>
          </a:r>
        </a:p>
      </dsp:txBody>
      <dsp:txXfrm>
        <a:off x="8027342" y="0"/>
        <a:ext cx="626611" cy="1637392"/>
      </dsp:txXfrm>
    </dsp:sp>
    <dsp:sp modelId="{583BD882-4AC4-9D48-9585-1832420F661D}">
      <dsp:nvSpPr>
        <dsp:cNvPr id="0" name=""/>
        <dsp:cNvSpPr/>
      </dsp:nvSpPr>
      <dsp:spPr>
        <a:xfrm>
          <a:off x="8135973" y="1842066"/>
          <a:ext cx="409348" cy="4093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2E9B-1B1A-0447-AE91-559C5C836551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3169-5C9F-9B44-B9E4-7EFA2D2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8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Dennis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Viktoriia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A3906-5EC9-4029-BF49-DDD886D786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96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Viktoriia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880B-50B7-6B6A-31C6-643B4474E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TechWise Team 4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E9411-4F50-77A9-1B5D-1B4E09A59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22, 2022</a:t>
            </a:r>
          </a:p>
        </p:txBody>
      </p:sp>
    </p:spTree>
    <p:extLst>
      <p:ext uri="{BB962C8B-B14F-4D97-AF65-F5344CB8AC3E}">
        <p14:creationId xmlns:p14="http://schemas.microsoft.com/office/powerpoint/2010/main" val="402529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F437-42BF-C225-6E3A-D16E441C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A5E5-C065-3CF5-F40A-34BE67960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B2BE3-2BC5-1A70-6229-9E43E158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Project Team Members</a:t>
            </a:r>
          </a:p>
        </p:txBody>
      </p:sp>
      <p:sp>
        <p:nvSpPr>
          <p:cNvPr id="56" name="Isosceles Triangle 5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5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63EF152-1B71-11C3-E200-A41BAC59F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0936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66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6779-F0E0-777D-841E-58882251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45D1-897A-12BA-1D82-A8549485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digital version of the classic Scrabble board game</a:t>
            </a:r>
          </a:p>
          <a:p>
            <a:r>
              <a:rPr lang="en-US" dirty="0"/>
              <a:t>Minimum viable product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3BF4B3-910E-8CDD-2432-22CDFFFC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21211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Git Commit 8/3 to 8/10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DDB8A659-F534-D033-3944-79A919AEE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2283" y="1309314"/>
            <a:ext cx="4763558" cy="45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7" name="Straight Connector 9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8" name="Picture 87" descr="Camera lens close up">
            <a:extLst>
              <a:ext uri="{FF2B5EF4-FFF2-40B4-BE49-F238E27FC236}">
                <a16:creationId xmlns:a16="http://schemas.microsoft.com/office/drawing/2014/main" id="{6959ABD7-A461-0C41-6665-C03D01F2C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0" r="1408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04841-5D2F-7D71-036C-F955D878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Demo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317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965F9-A78E-39ED-CE77-26B9E397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Challenges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007EBD-1241-F996-7866-3A558EF2F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37164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11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23C5D-C351-44F8-E4DC-AFA817E1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27C7F4-A394-04D9-6CE1-3AC8377A4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8692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055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3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2" name="Rectangle 4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Project Timeline</a:t>
            </a:r>
            <a:endParaRPr lang="en-US" dirty="0"/>
          </a:p>
        </p:txBody>
      </p:sp>
      <p:sp>
        <p:nvSpPr>
          <p:cNvPr id="103" name="Isosceles Triangle 4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Isosceles Triangle 4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Diagram 4" descr="Basic Timeline" title="SmartArt"/>
          <p:cNvGraphicFramePr/>
          <p:nvPr>
            <p:extLst>
              <p:ext uri="{D42A27DB-BD31-4B8C-83A1-F6EECF244321}">
                <p14:modId xmlns:p14="http://schemas.microsoft.com/office/powerpoint/2010/main" val="119786804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44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95AE-E96A-4673-72D0-E26A3F20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1802-55A5-5862-92D1-2B59F81C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Legal word checking</a:t>
            </a:r>
          </a:p>
          <a:p>
            <a:r>
              <a:rPr lang="en-US" dirty="0"/>
              <a:t>Custom legal word checking dictionaries</a:t>
            </a:r>
          </a:p>
          <a:p>
            <a:pPr lvl="1"/>
            <a:r>
              <a:rPr lang="en-US" dirty="0"/>
              <a:t>Acronyms</a:t>
            </a:r>
          </a:p>
          <a:p>
            <a:pPr lvl="1"/>
            <a:r>
              <a:rPr lang="en-US" dirty="0"/>
              <a:t>Foreign language</a:t>
            </a:r>
          </a:p>
          <a:p>
            <a:pPr lvl="1"/>
            <a:r>
              <a:rPr lang="en-US" dirty="0"/>
              <a:t>Slang</a:t>
            </a:r>
          </a:p>
          <a:p>
            <a:r>
              <a:rPr lang="en-US" dirty="0"/>
              <a:t>Display word definitions</a:t>
            </a:r>
          </a:p>
          <a:p>
            <a:r>
              <a:rPr lang="en-US" dirty="0"/>
              <a:t>Realtime word validation</a:t>
            </a:r>
          </a:p>
          <a:p>
            <a:r>
              <a:rPr lang="en-US" dirty="0"/>
              <a:t>Game modifiers </a:t>
            </a:r>
          </a:p>
          <a:p>
            <a:pPr lvl="1"/>
            <a:r>
              <a:rPr lang="en-US" dirty="0"/>
              <a:t>Tile/word limits</a:t>
            </a:r>
          </a:p>
          <a:p>
            <a:pPr lvl="1"/>
            <a:r>
              <a:rPr lang="en-US" dirty="0"/>
              <a:t>Turn time limit</a:t>
            </a:r>
          </a:p>
          <a:p>
            <a:r>
              <a:rPr lang="en-US" dirty="0"/>
              <a:t>Character selection for blank tiles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70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</TotalTime>
  <Words>412</Words>
  <Application>Microsoft Macintosh PowerPoint</Application>
  <PresentationFormat>Widescreen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TechWise Team 4 Project 1</vt:lpstr>
      <vt:lpstr>Project Team Members</vt:lpstr>
      <vt:lpstr>Project Overview</vt:lpstr>
      <vt:lpstr>Git Commit 8/3 to 8/10</vt:lpstr>
      <vt:lpstr>Demo</vt:lpstr>
      <vt:lpstr>Challenges</vt:lpstr>
      <vt:lpstr>Lessons Learned</vt:lpstr>
      <vt:lpstr>Project Timeline</vt:lpstr>
      <vt:lpstr>Future Development Opportunities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TechWise Team 4 Project 1</dc:title>
  <dc:creator>Trainer, Jackson T</dc:creator>
  <cp:lastModifiedBy>Trainer, Jackson T</cp:lastModifiedBy>
  <cp:revision>7</cp:revision>
  <dcterms:created xsi:type="dcterms:W3CDTF">2022-07-07T01:23:58Z</dcterms:created>
  <dcterms:modified xsi:type="dcterms:W3CDTF">2022-08-18T02:52:09Z</dcterms:modified>
</cp:coreProperties>
</file>