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4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AB031B-3EAF-4395-8900-AA2650CD74D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4C5E1B-230C-4C36-9E2E-490C3CADF2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PyGame  basics</a:t>
          </a:r>
        </a:p>
      </dgm:t>
    </dgm:pt>
    <dgm:pt modelId="{09B0C74C-5CB8-4A63-BC96-2DAC9A60A723}" type="parTrans" cxnId="{8CDB3290-1825-4CF2-BD0F-A64FA5AE9765}">
      <dgm:prSet/>
      <dgm:spPr/>
      <dgm:t>
        <a:bodyPr/>
        <a:lstStyle/>
        <a:p>
          <a:endParaRPr lang="en-US"/>
        </a:p>
      </dgm:t>
    </dgm:pt>
    <dgm:pt modelId="{CE4280C6-E9C2-4F3E-8869-E168795928D7}" type="sibTrans" cxnId="{8CDB3290-1825-4CF2-BD0F-A64FA5AE9765}">
      <dgm:prSet/>
      <dgm:spPr/>
      <dgm:t>
        <a:bodyPr/>
        <a:lstStyle/>
        <a:p>
          <a:endParaRPr lang="en-US"/>
        </a:p>
      </dgm:t>
    </dgm:pt>
    <dgm:pt modelId="{905ED8F3-03BE-4833-ACF9-35FF0D1965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Game Board learning mechanics</a:t>
          </a:r>
        </a:p>
      </dgm:t>
    </dgm:pt>
    <dgm:pt modelId="{1A2E31B9-0554-4A14-8DB6-B8619CBED3CB}" type="parTrans" cxnId="{AFBB2247-433C-4651-97A4-246D64BEE73C}">
      <dgm:prSet/>
      <dgm:spPr/>
      <dgm:t>
        <a:bodyPr/>
        <a:lstStyle/>
        <a:p>
          <a:endParaRPr lang="en-US"/>
        </a:p>
      </dgm:t>
    </dgm:pt>
    <dgm:pt modelId="{F5AB8F0F-19A2-4181-8013-BC9D441E8876}" type="sibTrans" cxnId="{AFBB2247-433C-4651-97A4-246D64BEE73C}">
      <dgm:prSet/>
      <dgm:spPr/>
      <dgm:t>
        <a:bodyPr/>
        <a:lstStyle/>
        <a:p>
          <a:endParaRPr lang="en-US"/>
        </a:p>
      </dgm:t>
    </dgm:pt>
    <dgm:pt modelId="{AD0AAA51-803A-4B65-A188-F88FFC8D2F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Creating objects in Python</a:t>
          </a:r>
        </a:p>
      </dgm:t>
    </dgm:pt>
    <dgm:pt modelId="{5DBDEFDC-F5E5-46E2-91E5-EA7F5E48D40D}" type="parTrans" cxnId="{D87FC36F-CFB3-470D-9998-512EAFEF1879}">
      <dgm:prSet/>
      <dgm:spPr/>
      <dgm:t>
        <a:bodyPr/>
        <a:lstStyle/>
        <a:p>
          <a:endParaRPr lang="en-US"/>
        </a:p>
      </dgm:t>
    </dgm:pt>
    <dgm:pt modelId="{65221EDE-6649-419E-87FD-48B6D0DEBB03}" type="sibTrans" cxnId="{D87FC36F-CFB3-470D-9998-512EAFEF1879}">
      <dgm:prSet/>
      <dgm:spPr/>
      <dgm:t>
        <a:bodyPr/>
        <a:lstStyle/>
        <a:p>
          <a:endParaRPr lang="en-US"/>
        </a:p>
      </dgm:t>
    </dgm:pt>
    <dgm:pt modelId="{B644A30C-7A8D-4D03-B516-4623B81B5798}" type="pres">
      <dgm:prSet presAssocID="{0AAB031B-3EAF-4395-8900-AA2650CD74DE}" presName="root" presStyleCnt="0">
        <dgm:presLayoutVars>
          <dgm:dir/>
          <dgm:resizeHandles val="exact"/>
        </dgm:presLayoutVars>
      </dgm:prSet>
      <dgm:spPr/>
    </dgm:pt>
    <dgm:pt modelId="{A2BA60A2-794B-41B2-845C-5433B24A3210}" type="pres">
      <dgm:prSet presAssocID="{104C5E1B-230C-4C36-9E2E-490C3CADF218}" presName="compNode" presStyleCnt="0"/>
      <dgm:spPr/>
    </dgm:pt>
    <dgm:pt modelId="{2BB60086-EC31-4164-86DA-9D55B8B622B5}" type="pres">
      <dgm:prSet presAssocID="{104C5E1B-230C-4C36-9E2E-490C3CADF2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F592DEE-30DF-4A17-B61B-84151433CC0E}" type="pres">
      <dgm:prSet presAssocID="{104C5E1B-230C-4C36-9E2E-490C3CADF218}" presName="spaceRect" presStyleCnt="0"/>
      <dgm:spPr/>
    </dgm:pt>
    <dgm:pt modelId="{EAF4A354-8ABD-49BB-B057-E6B7C8656188}" type="pres">
      <dgm:prSet presAssocID="{104C5E1B-230C-4C36-9E2E-490C3CADF218}" presName="textRect" presStyleLbl="revTx" presStyleIdx="0" presStyleCnt="3">
        <dgm:presLayoutVars>
          <dgm:chMax val="1"/>
          <dgm:chPref val="1"/>
        </dgm:presLayoutVars>
      </dgm:prSet>
      <dgm:spPr/>
    </dgm:pt>
    <dgm:pt modelId="{908EBA9B-7ED0-4899-98C1-48165FD76F78}" type="pres">
      <dgm:prSet presAssocID="{CE4280C6-E9C2-4F3E-8869-E168795928D7}" presName="sibTrans" presStyleCnt="0"/>
      <dgm:spPr/>
    </dgm:pt>
    <dgm:pt modelId="{3F178775-6613-4E98-8252-8C7C05C3DCAF}" type="pres">
      <dgm:prSet presAssocID="{905ED8F3-03BE-4833-ACF9-35FF0D1965B6}" presName="compNode" presStyleCnt="0"/>
      <dgm:spPr/>
    </dgm:pt>
    <dgm:pt modelId="{648C1884-64D9-47D4-826C-1C49C9C59249}" type="pres">
      <dgm:prSet presAssocID="{905ED8F3-03BE-4833-ACF9-35FF0D1965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B608AE3E-778C-4B98-9471-1C2D6A3D0221}" type="pres">
      <dgm:prSet presAssocID="{905ED8F3-03BE-4833-ACF9-35FF0D1965B6}" presName="spaceRect" presStyleCnt="0"/>
      <dgm:spPr/>
    </dgm:pt>
    <dgm:pt modelId="{6BFFB5A3-35C2-4460-BD01-1999B48EEFEC}" type="pres">
      <dgm:prSet presAssocID="{905ED8F3-03BE-4833-ACF9-35FF0D1965B6}" presName="textRect" presStyleLbl="revTx" presStyleIdx="1" presStyleCnt="3">
        <dgm:presLayoutVars>
          <dgm:chMax val="1"/>
          <dgm:chPref val="1"/>
        </dgm:presLayoutVars>
      </dgm:prSet>
      <dgm:spPr/>
    </dgm:pt>
    <dgm:pt modelId="{C13775CD-4D43-4584-BD54-A4936F483BFE}" type="pres">
      <dgm:prSet presAssocID="{F5AB8F0F-19A2-4181-8013-BC9D441E8876}" presName="sibTrans" presStyleCnt="0"/>
      <dgm:spPr/>
    </dgm:pt>
    <dgm:pt modelId="{5D963F49-8250-49F8-ABA0-FF6D69E93F13}" type="pres">
      <dgm:prSet presAssocID="{AD0AAA51-803A-4B65-A188-F88FFC8D2F11}" presName="compNode" presStyleCnt="0"/>
      <dgm:spPr/>
    </dgm:pt>
    <dgm:pt modelId="{F56628ED-6630-4D20-8918-65379434C5B8}" type="pres">
      <dgm:prSet presAssocID="{AD0AAA51-803A-4B65-A188-F88FFC8D2F1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423AD57-0B32-40B1-AD92-597697A1D654}" type="pres">
      <dgm:prSet presAssocID="{AD0AAA51-803A-4B65-A188-F88FFC8D2F11}" presName="spaceRect" presStyleCnt="0"/>
      <dgm:spPr/>
    </dgm:pt>
    <dgm:pt modelId="{6AB179B2-7E2E-4375-9908-4D0E2C72FC38}" type="pres">
      <dgm:prSet presAssocID="{AD0AAA51-803A-4B65-A188-F88FFC8D2F1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B5E2A1C-3F7D-4B33-940F-299DB25D6B95}" type="presOf" srcId="{905ED8F3-03BE-4833-ACF9-35FF0D1965B6}" destId="{6BFFB5A3-35C2-4460-BD01-1999B48EEFEC}" srcOrd="0" destOrd="0" presId="urn:microsoft.com/office/officeart/2018/2/layout/IconLabelList"/>
    <dgm:cxn modelId="{D0315E1F-437F-4211-B33E-24B7232F95A5}" type="presOf" srcId="{0AAB031B-3EAF-4395-8900-AA2650CD74DE}" destId="{B644A30C-7A8D-4D03-B516-4623B81B5798}" srcOrd="0" destOrd="0" presId="urn:microsoft.com/office/officeart/2018/2/layout/IconLabelList"/>
    <dgm:cxn modelId="{95D65D2D-46FF-4BE5-9038-87104C86A611}" type="presOf" srcId="{104C5E1B-230C-4C36-9E2E-490C3CADF218}" destId="{EAF4A354-8ABD-49BB-B057-E6B7C8656188}" srcOrd="0" destOrd="0" presId="urn:microsoft.com/office/officeart/2018/2/layout/IconLabelList"/>
    <dgm:cxn modelId="{AFBB2247-433C-4651-97A4-246D64BEE73C}" srcId="{0AAB031B-3EAF-4395-8900-AA2650CD74DE}" destId="{905ED8F3-03BE-4833-ACF9-35FF0D1965B6}" srcOrd="1" destOrd="0" parTransId="{1A2E31B9-0554-4A14-8DB6-B8619CBED3CB}" sibTransId="{F5AB8F0F-19A2-4181-8013-BC9D441E8876}"/>
    <dgm:cxn modelId="{D87FC36F-CFB3-470D-9998-512EAFEF1879}" srcId="{0AAB031B-3EAF-4395-8900-AA2650CD74DE}" destId="{AD0AAA51-803A-4B65-A188-F88FFC8D2F11}" srcOrd="2" destOrd="0" parTransId="{5DBDEFDC-F5E5-46E2-91E5-EA7F5E48D40D}" sibTransId="{65221EDE-6649-419E-87FD-48B6D0DEBB03}"/>
    <dgm:cxn modelId="{9FE2D072-2675-4ECC-82D4-FA57C3AECB64}" type="presOf" srcId="{AD0AAA51-803A-4B65-A188-F88FFC8D2F11}" destId="{6AB179B2-7E2E-4375-9908-4D0E2C72FC38}" srcOrd="0" destOrd="0" presId="urn:microsoft.com/office/officeart/2018/2/layout/IconLabelList"/>
    <dgm:cxn modelId="{8CDB3290-1825-4CF2-BD0F-A64FA5AE9765}" srcId="{0AAB031B-3EAF-4395-8900-AA2650CD74DE}" destId="{104C5E1B-230C-4C36-9E2E-490C3CADF218}" srcOrd="0" destOrd="0" parTransId="{09B0C74C-5CB8-4A63-BC96-2DAC9A60A723}" sibTransId="{CE4280C6-E9C2-4F3E-8869-E168795928D7}"/>
    <dgm:cxn modelId="{E8E29CCE-149B-497F-A030-D3D2D2E63A25}" type="presParOf" srcId="{B644A30C-7A8D-4D03-B516-4623B81B5798}" destId="{A2BA60A2-794B-41B2-845C-5433B24A3210}" srcOrd="0" destOrd="0" presId="urn:microsoft.com/office/officeart/2018/2/layout/IconLabelList"/>
    <dgm:cxn modelId="{B6A4E5C6-3519-4607-948F-965F2E6C6DE8}" type="presParOf" srcId="{A2BA60A2-794B-41B2-845C-5433B24A3210}" destId="{2BB60086-EC31-4164-86DA-9D55B8B622B5}" srcOrd="0" destOrd="0" presId="urn:microsoft.com/office/officeart/2018/2/layout/IconLabelList"/>
    <dgm:cxn modelId="{17F45F27-743D-4216-8E70-7D20F6830FDC}" type="presParOf" srcId="{A2BA60A2-794B-41B2-845C-5433B24A3210}" destId="{0F592DEE-30DF-4A17-B61B-84151433CC0E}" srcOrd="1" destOrd="0" presId="urn:microsoft.com/office/officeart/2018/2/layout/IconLabelList"/>
    <dgm:cxn modelId="{24051982-0976-48BD-8D08-4246EFD79DE9}" type="presParOf" srcId="{A2BA60A2-794B-41B2-845C-5433B24A3210}" destId="{EAF4A354-8ABD-49BB-B057-E6B7C8656188}" srcOrd="2" destOrd="0" presId="urn:microsoft.com/office/officeart/2018/2/layout/IconLabelList"/>
    <dgm:cxn modelId="{702531E3-FB3F-4D8A-9625-8971EE569C25}" type="presParOf" srcId="{B644A30C-7A8D-4D03-B516-4623B81B5798}" destId="{908EBA9B-7ED0-4899-98C1-48165FD76F78}" srcOrd="1" destOrd="0" presId="urn:microsoft.com/office/officeart/2018/2/layout/IconLabelList"/>
    <dgm:cxn modelId="{F08FF18A-6FC8-4E97-B44D-81B5EB1AFDD2}" type="presParOf" srcId="{B644A30C-7A8D-4D03-B516-4623B81B5798}" destId="{3F178775-6613-4E98-8252-8C7C05C3DCAF}" srcOrd="2" destOrd="0" presId="urn:microsoft.com/office/officeart/2018/2/layout/IconLabelList"/>
    <dgm:cxn modelId="{397FEB0E-91E5-4FF1-97A5-0FD08B996E5B}" type="presParOf" srcId="{3F178775-6613-4E98-8252-8C7C05C3DCAF}" destId="{648C1884-64D9-47D4-826C-1C49C9C59249}" srcOrd="0" destOrd="0" presId="urn:microsoft.com/office/officeart/2018/2/layout/IconLabelList"/>
    <dgm:cxn modelId="{26539EDB-87C9-474C-8FA2-22BFE8168C48}" type="presParOf" srcId="{3F178775-6613-4E98-8252-8C7C05C3DCAF}" destId="{B608AE3E-778C-4B98-9471-1C2D6A3D0221}" srcOrd="1" destOrd="0" presId="urn:microsoft.com/office/officeart/2018/2/layout/IconLabelList"/>
    <dgm:cxn modelId="{6A83778C-9C37-43DF-BEF6-39C11E341C78}" type="presParOf" srcId="{3F178775-6613-4E98-8252-8C7C05C3DCAF}" destId="{6BFFB5A3-35C2-4460-BD01-1999B48EEFEC}" srcOrd="2" destOrd="0" presId="urn:microsoft.com/office/officeart/2018/2/layout/IconLabelList"/>
    <dgm:cxn modelId="{BF34105E-FAB9-4759-889A-F15468C617ED}" type="presParOf" srcId="{B644A30C-7A8D-4D03-B516-4623B81B5798}" destId="{C13775CD-4D43-4584-BD54-A4936F483BFE}" srcOrd="3" destOrd="0" presId="urn:microsoft.com/office/officeart/2018/2/layout/IconLabelList"/>
    <dgm:cxn modelId="{39D49A21-0A0A-415D-B828-11E068D1A5BD}" type="presParOf" srcId="{B644A30C-7A8D-4D03-B516-4623B81B5798}" destId="{5D963F49-8250-49F8-ABA0-FF6D69E93F13}" srcOrd="4" destOrd="0" presId="urn:microsoft.com/office/officeart/2018/2/layout/IconLabelList"/>
    <dgm:cxn modelId="{EB57DA65-8A9E-4338-9C52-77A015F4BC24}" type="presParOf" srcId="{5D963F49-8250-49F8-ABA0-FF6D69E93F13}" destId="{F56628ED-6630-4D20-8918-65379434C5B8}" srcOrd="0" destOrd="0" presId="urn:microsoft.com/office/officeart/2018/2/layout/IconLabelList"/>
    <dgm:cxn modelId="{F518D618-E300-40C0-830B-0D206D9D00D1}" type="presParOf" srcId="{5D963F49-8250-49F8-ABA0-FF6D69E93F13}" destId="{C423AD57-0B32-40B1-AD92-597697A1D654}" srcOrd="1" destOrd="0" presId="urn:microsoft.com/office/officeart/2018/2/layout/IconLabelList"/>
    <dgm:cxn modelId="{16AFAD65-ECF1-43D0-BC73-FD171B198231}" type="presParOf" srcId="{5D963F49-8250-49F8-ABA0-FF6D69E93F13}" destId="{6AB179B2-7E2E-4375-9908-4D0E2C72FC3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60086-EC31-4164-86DA-9D55B8B622B5}">
      <dsp:nvSpPr>
        <dsp:cNvPr id="0" name=""/>
        <dsp:cNvSpPr/>
      </dsp:nvSpPr>
      <dsp:spPr>
        <a:xfrm>
          <a:off x="1785983" y="330883"/>
          <a:ext cx="914978" cy="9149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4A354-8ABD-49BB-B057-E6B7C8656188}">
      <dsp:nvSpPr>
        <dsp:cNvPr id="0" name=""/>
        <dsp:cNvSpPr/>
      </dsp:nvSpPr>
      <dsp:spPr>
        <a:xfrm>
          <a:off x="1226830" y="1534439"/>
          <a:ext cx="20332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PyGame  basics</a:t>
          </a:r>
        </a:p>
      </dsp:txBody>
      <dsp:txXfrm>
        <a:off x="1226830" y="1534439"/>
        <a:ext cx="2033286" cy="720000"/>
      </dsp:txXfrm>
    </dsp:sp>
    <dsp:sp modelId="{648C1884-64D9-47D4-826C-1C49C9C59249}">
      <dsp:nvSpPr>
        <dsp:cNvPr id="0" name=""/>
        <dsp:cNvSpPr/>
      </dsp:nvSpPr>
      <dsp:spPr>
        <a:xfrm>
          <a:off x="4175095" y="330883"/>
          <a:ext cx="914978" cy="9149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FB5A3-35C2-4460-BD01-1999B48EEFEC}">
      <dsp:nvSpPr>
        <dsp:cNvPr id="0" name=""/>
        <dsp:cNvSpPr/>
      </dsp:nvSpPr>
      <dsp:spPr>
        <a:xfrm>
          <a:off x="3615941" y="1534439"/>
          <a:ext cx="20332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Game Board learning mechanics</a:t>
          </a:r>
        </a:p>
      </dsp:txBody>
      <dsp:txXfrm>
        <a:off x="3615941" y="1534439"/>
        <a:ext cx="2033286" cy="720000"/>
      </dsp:txXfrm>
    </dsp:sp>
    <dsp:sp modelId="{F56628ED-6630-4D20-8918-65379434C5B8}">
      <dsp:nvSpPr>
        <dsp:cNvPr id="0" name=""/>
        <dsp:cNvSpPr/>
      </dsp:nvSpPr>
      <dsp:spPr>
        <a:xfrm>
          <a:off x="6564207" y="330883"/>
          <a:ext cx="914978" cy="9149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179B2-7E2E-4375-9908-4D0E2C72FC38}">
      <dsp:nvSpPr>
        <dsp:cNvPr id="0" name=""/>
        <dsp:cNvSpPr/>
      </dsp:nvSpPr>
      <dsp:spPr>
        <a:xfrm>
          <a:off x="6005053" y="1534439"/>
          <a:ext cx="20332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Creating objects in Python</a:t>
          </a:r>
        </a:p>
      </dsp:txBody>
      <dsp:txXfrm>
        <a:off x="6005053" y="1534439"/>
        <a:ext cx="203328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86AA-E896-B3C6-4645-EB0C14354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FA9E7-9FD5-A6E5-B0C3-8547FC886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00A31-42DF-F135-FBE7-5048B8D2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149F-317C-154A-B9E4-397A26E1D853}" type="datetimeFigureOut">
              <a:rPr lang="en-US" smtClean="0"/>
              <a:t>07/21/2022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7EEDF-42EC-CFED-FCA3-465413E2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C7F24-BDD0-1398-4F2D-E70AC601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80D6-3BCA-A249-B963-14FD9150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7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5A28-A833-86D2-D838-65CEAC37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84A08-C225-22FC-91FA-505167546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337F2-5A20-D7C2-519E-DB942EC6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149F-317C-154A-B9E4-397A26E1D853}" type="datetimeFigureOut">
              <a:rPr lang="en-US" smtClean="0"/>
              <a:t>07/21/2022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CB8A4-9D41-CE7E-03CC-51611CC3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9B851-5A05-4CC2-74E3-2128B45A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80D6-3BCA-A249-B963-14FD9150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2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336A4-CD1B-A377-7374-8475F153B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D593D-DFA8-7065-0F30-982C661CF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AFA96-0152-CBBC-533E-73A70EDE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149F-317C-154A-B9E4-397A26E1D853}" type="datetimeFigureOut">
              <a:rPr lang="en-US" smtClean="0"/>
              <a:t>07/21/2022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D3D6D-5D9F-F122-22DD-DDCC34B3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E795E-EFCD-5356-91AF-A0DA56E1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80D6-3BCA-A249-B963-14FD9150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1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78B6-0A45-23F3-8D72-E3BD3E2F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71BD-44A8-EC86-045A-591EC22B0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75925-18D5-5A26-354A-2B233295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149F-317C-154A-B9E4-397A26E1D853}" type="datetimeFigureOut">
              <a:rPr lang="en-US" smtClean="0"/>
              <a:t>07/21/2022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B5539-C556-F5C5-0191-58B8ED2C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B2815-53C9-0CF5-9E6F-BDCA7F10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80D6-3BCA-A249-B963-14FD9150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8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2DD3-8C56-3CF6-8C8F-A1021764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90E5E-5E07-ED01-D28D-8EFCB0C6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61090-F17E-FB40-2346-46562EA2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149F-317C-154A-B9E4-397A26E1D853}" type="datetimeFigureOut">
              <a:rPr lang="en-US" smtClean="0"/>
              <a:t>07/21/2022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F4927-4174-DBAA-5A39-888CA6B1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EC27A-63DB-A7FB-396E-12D7F5BE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80D6-3BCA-A249-B963-14FD9150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3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F482-50B3-ECAB-E9B1-560D1D4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8D9D-8F45-0949-CA03-93DA2FBDB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BA1B0-1055-0B79-81FE-E164C462E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04EED-BD5E-463D-58AE-DED917A2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149F-317C-154A-B9E4-397A26E1D853}" type="datetimeFigureOut">
              <a:rPr lang="en-US" smtClean="0"/>
              <a:t>07/21/2022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7595C-4F0C-973F-A2AF-AB2D4E88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D3BD4-BEE6-61F1-DD12-26BE7C2A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80D6-3BCA-A249-B963-14FD9150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3CA4-23F1-98A1-C1C9-6C14B3AE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91F8B-AF08-183E-DDB0-35219198D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0A4AC-A4A2-F564-0F3A-6B9D57EF5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1ED92-7B0A-CFED-776F-9AB34BC07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49421-D178-6B4D-8378-63D3E22A8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005E2-5833-2D80-C8CB-3B4327D4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149F-317C-154A-B9E4-397A26E1D853}" type="datetimeFigureOut">
              <a:rPr lang="en-US" smtClean="0"/>
              <a:t>07/21/2022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75CD0-0A5E-71A9-A979-75AEF914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EDE23C-B34C-A9DD-16F4-0AC16A08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80D6-3BCA-A249-B963-14FD9150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7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445E-9485-ADF8-776B-F157D7AC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4D7C5-D260-D4D2-4586-085033E4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149F-317C-154A-B9E4-397A26E1D853}" type="datetimeFigureOut">
              <a:rPr lang="en-US" smtClean="0"/>
              <a:t>07/21/2022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C8573-BF0A-BE99-1B39-A8BAAFFB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C1D3D-C993-8D4B-A2EB-ED6046C7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80D6-3BCA-A249-B963-14FD9150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5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10B82-16BB-10E6-4F1C-A807AD0F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149F-317C-154A-B9E4-397A26E1D853}" type="datetimeFigureOut">
              <a:rPr lang="en-US" smtClean="0"/>
              <a:t>07/21/2022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913A8-23EB-E897-25E0-0A0B5430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4B190-3C79-22C6-DCA1-D6444CC0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80D6-3BCA-A249-B963-14FD9150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9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8350-1238-988D-2FEE-A9AECDD1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CD548-19ED-D567-5C1B-453E93EFB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E246A-42AA-62AD-785D-CC17AC533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B6161-F78E-7FB3-32C0-847955F9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149F-317C-154A-B9E4-397A26E1D853}" type="datetimeFigureOut">
              <a:rPr lang="en-US" smtClean="0"/>
              <a:t>07/21/2022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478AC-EA52-9D8C-20AB-E169FC89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73711-7C92-9518-96C1-0C940E04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80D6-3BCA-A249-B963-14FD9150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8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6CA1-C1AA-5999-A27C-AA302E0A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CDCFD-7FFC-924F-EF0A-D6E6E66CB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43871-7A80-8AF8-DA0A-18AD5C1AE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AE3DB-649C-FF63-7698-074037EB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149F-317C-154A-B9E4-397A26E1D853}" type="datetimeFigureOut">
              <a:rPr lang="en-US" smtClean="0"/>
              <a:t>07/21/2022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2D893-96F3-CFA2-4965-A012D913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AB5D1-518B-8127-DE0B-BC034DE6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80D6-3BCA-A249-B963-14FD9150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3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295E7-00E7-2E0F-7FA3-85FC12A7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3DA05-11F6-4E59-67B3-48F29AED0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D1268-FFF6-C0A5-A6F6-428705496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149F-317C-154A-B9E4-397A26E1D853}" type="datetimeFigureOut">
              <a:rPr lang="en-US" smtClean="0"/>
              <a:t>07/21/2022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84DA5-0B46-28D9-C569-116E21CB7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5A5B5-6A9A-DE6F-9C94-8E02A39F7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80D6-3BCA-A249-B963-14FD9150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4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196E5-3758-2CF2-0C93-05DD08496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5532" y="640080"/>
            <a:ext cx="4196932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TechWise - Scrabble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19A2C-0B53-E6F5-BF85-0B43E7A86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3831" y="4636008"/>
            <a:ext cx="419863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Team 4</a:t>
            </a:r>
            <a:endParaRPr lang="en-US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AA69879-8AF1-1E80-07DE-0536D58C0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4" r="8907"/>
          <a:stretch/>
        </p:blipFill>
        <p:spPr>
          <a:xfrm>
            <a:off x="866691" y="1216968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20" name="sketchy line">
            <a:extLst>
              <a:ext uri="{FF2B5EF4-FFF2-40B4-BE49-F238E27FC236}">
                <a16:creationId xmlns:a16="http://schemas.microsoft.com/office/drawing/2014/main" id="{3F9B0603-37C5-4312-AE4D-A3D015475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532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2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0C9A9-08E5-CFA6-843B-3B94ADD5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Project participants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2967-81FD-40FD-E70D-6C4032B5B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US" sz="2200"/>
              <a:t>Alan Snyder – FrontEnd /BackEnd</a:t>
            </a:r>
          </a:p>
          <a:p>
            <a:pPr lvl="1"/>
            <a:r>
              <a:rPr lang="en-US" sz="2200"/>
              <a:t>Dennis Bowen - FrontEnd /BackEnd</a:t>
            </a:r>
          </a:p>
          <a:p>
            <a:pPr lvl="1"/>
            <a:r>
              <a:rPr lang="en-US" sz="2200"/>
              <a:t>Jackson Trainer – FrontEnd/BackEnd</a:t>
            </a:r>
          </a:p>
          <a:p>
            <a:pPr lvl="1"/>
            <a:r>
              <a:rPr lang="en-US" sz="2200"/>
              <a:t>James Rogers - BackEnd</a:t>
            </a:r>
          </a:p>
          <a:p>
            <a:pPr lvl="1"/>
            <a:r>
              <a:rPr lang="en-US" sz="2200"/>
              <a:t>Viktoriia Denys - BackEnd</a:t>
            </a:r>
          </a:p>
        </p:txBody>
      </p:sp>
      <p:pic>
        <p:nvPicPr>
          <p:cNvPr id="5" name="Picture 4" descr="A pile of money&#10;&#10;Description automatically generated with low confidence">
            <a:extLst>
              <a:ext uri="{FF2B5EF4-FFF2-40B4-BE49-F238E27FC236}">
                <a16:creationId xmlns:a16="http://schemas.microsoft.com/office/drawing/2014/main" id="{EB9E6C00-B5E4-03CE-23D2-06B2D0DA7E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66" r="1656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8891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B6075-EE78-A732-5D79-2E76C773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5400"/>
              <a:t>Project Status</a:t>
            </a:r>
          </a:p>
        </p:txBody>
      </p:sp>
      <p:pic>
        <p:nvPicPr>
          <p:cNvPr id="8" name="Picture 7" descr="A close up of a pile of playing cards&#10;&#10;Description automatically generated with low confidence">
            <a:extLst>
              <a:ext uri="{FF2B5EF4-FFF2-40B4-BE49-F238E27FC236}">
                <a16:creationId xmlns:a16="http://schemas.microsoft.com/office/drawing/2014/main" id="{0E07BFFF-E783-7E07-7F6F-DA255C238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1613893"/>
            <a:ext cx="5458968" cy="3630213"/>
          </a:xfrm>
          <a:prstGeom prst="rect">
            <a:avLst/>
          </a:prstGeom>
        </p:spPr>
      </p:pic>
      <p:sp>
        <p:nvSpPr>
          <p:cNvPr id="18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F5E89-1317-B90C-2C53-11CE4308B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US" sz="2200"/>
              <a:t>Created Player, Tile, TileBag, Controller objects</a:t>
            </a:r>
          </a:p>
          <a:p>
            <a:r>
              <a:rPr lang="en-US" sz="2200"/>
              <a:t>Game board designed with basic features</a:t>
            </a:r>
          </a:p>
        </p:txBody>
      </p:sp>
    </p:spTree>
    <p:extLst>
      <p:ext uri="{BB962C8B-B14F-4D97-AF65-F5344CB8AC3E}">
        <p14:creationId xmlns:p14="http://schemas.microsoft.com/office/powerpoint/2010/main" val="428251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9C49-CA76-1B34-F5DD-AF572784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66FD5-25BD-DD7B-0B80-F2956957E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06" y="182562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43809B-A0CD-072C-8F6B-8696F2203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116" y="420307"/>
            <a:ext cx="2997048" cy="1998032"/>
          </a:xfrm>
          <a:prstGeom prst="rect">
            <a:avLst/>
          </a:prstGeom>
        </p:spPr>
      </p:pic>
      <p:graphicFrame>
        <p:nvGraphicFramePr>
          <p:cNvPr id="10" name="TextBox 3">
            <a:extLst>
              <a:ext uri="{FF2B5EF4-FFF2-40B4-BE49-F238E27FC236}">
                <a16:creationId xmlns:a16="http://schemas.microsoft.com/office/drawing/2014/main" id="{37BC766B-36A8-C7A7-C1C5-55187B153CD0}"/>
              </a:ext>
            </a:extLst>
          </p:cNvPr>
          <p:cNvGraphicFramePr/>
          <p:nvPr/>
        </p:nvGraphicFramePr>
        <p:xfrm>
          <a:off x="838200" y="2136338"/>
          <a:ext cx="9265170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814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EC7E-3F8F-6129-231C-5772AF7C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A5CFF9-0B76-12C6-A972-F43F154BC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000" y="2406468"/>
            <a:ext cx="3222885" cy="35226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DD8DEC-0E2C-AEDD-D37F-1A2B5AFFF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336" y="2465445"/>
            <a:ext cx="3349327" cy="34636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594DF2-CE1E-4A1A-3A32-ABA3CB450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114" y="2406468"/>
            <a:ext cx="3222885" cy="34106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5B6432-7092-39FB-248D-A39CA80FD8FA}"/>
              </a:ext>
            </a:extLst>
          </p:cNvPr>
          <p:cNvSpPr txBox="1"/>
          <p:nvPr/>
        </p:nvSpPr>
        <p:spPr>
          <a:xfrm flipH="1">
            <a:off x="4661941" y="1618938"/>
            <a:ext cx="253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version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BD4C58-7E9F-93C5-1942-E2FFFD041E22}"/>
              </a:ext>
            </a:extLst>
          </p:cNvPr>
          <p:cNvSpPr txBox="1"/>
          <p:nvPr/>
        </p:nvSpPr>
        <p:spPr>
          <a:xfrm>
            <a:off x="9114020" y="1618938"/>
            <a:ext cx="176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version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63202B-E5F6-5C83-DAA7-F8D19ABC546F}"/>
              </a:ext>
            </a:extLst>
          </p:cNvPr>
          <p:cNvSpPr txBox="1"/>
          <p:nvPr/>
        </p:nvSpPr>
        <p:spPr>
          <a:xfrm>
            <a:off x="719528" y="1690688"/>
            <a:ext cx="202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417734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E4D1A7-8A42-96C1-27A6-129D6366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Future Steps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E2B98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olorful&#10;&#10;Description automatically generated">
            <a:extLst>
              <a:ext uri="{FF2B5EF4-FFF2-40B4-BE49-F238E27FC236}">
                <a16:creationId xmlns:a16="http://schemas.microsoft.com/office/drawing/2014/main" id="{A9D8973D-D020-C34C-7533-F53760E30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6" r="2488" b="-4"/>
          <a:stretch/>
        </p:blipFill>
        <p:spPr>
          <a:xfrm>
            <a:off x="1103257" y="2416047"/>
            <a:ext cx="4626864" cy="3346704"/>
          </a:xfrm>
          <a:prstGeom prst="rect">
            <a:avLst/>
          </a:prstGeom>
          <a:ln w="12700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21B926-54B6-0CBE-2710-AA7D52E6B6E3}"/>
              </a:ext>
            </a:extLst>
          </p:cNvPr>
          <p:cNvSpPr txBox="1"/>
          <p:nvPr/>
        </p:nvSpPr>
        <p:spPr>
          <a:xfrm>
            <a:off x="6433615" y="2228850"/>
            <a:ext cx="5028928" cy="369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rgbClr val="E2B985"/>
              </a:buClr>
              <a:buFont typeface="Arial" panose="020B0604020202020204" pitchFamily="34" charset="0"/>
              <a:buChar char="•"/>
            </a:pPr>
            <a:r>
              <a:rPr lang="en-US"/>
              <a:t>Tile placement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rgbClr val="E2B985"/>
              </a:buClr>
              <a:buFont typeface="Arial" panose="020B0604020202020204" pitchFamily="34" charset="0"/>
              <a:buChar char="•"/>
            </a:pPr>
            <a:r>
              <a:rPr lang="en-US"/>
              <a:t>Calculating scores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rgbClr val="E2B985"/>
              </a:buClr>
              <a:buFont typeface="Arial" panose="020B0604020202020204" pitchFamily="34" charset="0"/>
              <a:buChar char="•"/>
            </a:pPr>
            <a:r>
              <a:rPr lang="en-US"/>
              <a:t>Upgrading game board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rgbClr val="E2B985"/>
              </a:buClr>
              <a:buFont typeface="Arial" panose="020B0604020202020204" pitchFamily="34" charset="0"/>
              <a:buChar char="•"/>
            </a:pPr>
            <a:r>
              <a:rPr lang="en-US"/>
              <a:t>Displaying tiles on the board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E2B985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E2B985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E2B985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3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TechWise - Scrabble</vt:lpstr>
      <vt:lpstr>Project participants</vt:lpstr>
      <vt:lpstr>Project Status</vt:lpstr>
      <vt:lpstr>Learnings</vt:lpstr>
      <vt:lpstr>Demo</vt:lpstr>
      <vt:lpstr>Future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TechWise Team 4</dc:title>
  <dc:creator>Trainer, Jackson T</dc:creator>
  <cp:lastModifiedBy>Viktoriia Denys</cp:lastModifiedBy>
  <cp:revision>5</cp:revision>
  <dcterms:created xsi:type="dcterms:W3CDTF">2022-05-29T17:38:26Z</dcterms:created>
  <dcterms:modified xsi:type="dcterms:W3CDTF">2022-07-21T17:39:08Z</dcterms:modified>
</cp:coreProperties>
</file>