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75" r:id="rId4"/>
    <p:sldId id="277" r:id="rId5"/>
    <p:sldId id="265" r:id="rId6"/>
    <p:sldId id="272" r:id="rId7"/>
    <p:sldId id="273" r:id="rId8"/>
    <p:sldId id="274" r:id="rId9"/>
    <p:sldId id="26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/>
    <p:restoredTop sz="87311" autoAdjust="0"/>
  </p:normalViewPr>
  <p:slideViewPr>
    <p:cSldViewPr snapToGrid="0" snapToObjects="1">
      <p:cViewPr varScale="1">
        <p:scale>
          <a:sx n="99" d="100"/>
          <a:sy n="99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45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24D4F-E89B-48DA-91BA-E650DCAA617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BE0F968-CB2F-4249-877B-F228A5E606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Dennis Bowen – Frontend/Backend</a:t>
          </a:r>
        </a:p>
      </dgm:t>
    </dgm:pt>
    <dgm:pt modelId="{CD90A7E2-6864-467A-8EBF-1DAE8C19C5B9}" type="parTrans" cxnId="{7AB2F8FB-374F-45F1-B6CC-4F6F052A9E0C}">
      <dgm:prSet/>
      <dgm:spPr/>
      <dgm:t>
        <a:bodyPr/>
        <a:lstStyle/>
        <a:p>
          <a:endParaRPr lang="en-US"/>
        </a:p>
      </dgm:t>
    </dgm:pt>
    <dgm:pt modelId="{0BBE501B-5CD1-4A78-830E-C77CA8161064}" type="sibTrans" cxnId="{7AB2F8FB-374F-45F1-B6CC-4F6F052A9E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A9C035-86BB-4CD7-B0D2-6F6FC6AEC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Viktoriia Denys - Backend</a:t>
          </a:r>
        </a:p>
      </dgm:t>
    </dgm:pt>
    <dgm:pt modelId="{5FD224AD-E317-4479-99E7-D46D4098DCF2}" type="parTrans" cxnId="{A4CB5146-F74E-4C42-ABEF-A295C8E4F2C9}">
      <dgm:prSet/>
      <dgm:spPr/>
      <dgm:t>
        <a:bodyPr/>
        <a:lstStyle/>
        <a:p>
          <a:endParaRPr lang="en-US"/>
        </a:p>
      </dgm:t>
    </dgm:pt>
    <dgm:pt modelId="{25FE4225-2EFC-49D6-ABF8-1A2C9B4AA117}" type="sibTrans" cxnId="{A4CB5146-F74E-4C42-ABEF-A295C8E4F2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E144F4-654A-4F04-82F2-A782B9B36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James Rodgers- Backend</a:t>
          </a:r>
        </a:p>
      </dgm:t>
    </dgm:pt>
    <dgm:pt modelId="{C50AE9CA-04F1-42B5-B6A0-C9F4E8263916}" type="parTrans" cxnId="{8A7A1377-DDEA-4858-9EF5-0F1DEA4A632B}">
      <dgm:prSet/>
      <dgm:spPr/>
      <dgm:t>
        <a:bodyPr/>
        <a:lstStyle/>
        <a:p>
          <a:endParaRPr lang="en-US"/>
        </a:p>
      </dgm:t>
    </dgm:pt>
    <dgm:pt modelId="{4377C76D-9F26-4299-ACF3-8F711EF754DB}" type="sibTrans" cxnId="{8A7A1377-DDEA-4858-9EF5-0F1DEA4A63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7D5DA5-54AA-4D31-94F4-21B70BB9F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Alan Snyder – Frontend/Backend</a:t>
          </a:r>
        </a:p>
      </dgm:t>
    </dgm:pt>
    <dgm:pt modelId="{F666A505-D083-412F-B8D1-C7A443309C4D}" type="parTrans" cxnId="{8A7A45DD-FEBD-42FB-A0E0-4298CB825E4D}">
      <dgm:prSet/>
      <dgm:spPr/>
      <dgm:t>
        <a:bodyPr/>
        <a:lstStyle/>
        <a:p>
          <a:endParaRPr lang="en-US"/>
        </a:p>
      </dgm:t>
    </dgm:pt>
    <dgm:pt modelId="{9C71F28D-9B0C-4AF6-B9D2-E95D995A7734}" type="sibTrans" cxnId="{8A7A45DD-FEBD-42FB-A0E0-4298CB825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E5AC80-C516-42B6-B62B-215D07E3F0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Jackson Trainer – Frontend/Backend</a:t>
          </a:r>
        </a:p>
      </dgm:t>
    </dgm:pt>
    <dgm:pt modelId="{5652014E-23A9-4C13-906F-638F2D2692E8}" type="parTrans" cxnId="{B41F15DD-F638-4DC6-AA19-977306072317}">
      <dgm:prSet/>
      <dgm:spPr/>
      <dgm:t>
        <a:bodyPr/>
        <a:lstStyle/>
        <a:p>
          <a:endParaRPr lang="en-US"/>
        </a:p>
      </dgm:t>
    </dgm:pt>
    <dgm:pt modelId="{D1ED3F01-6557-41A2-8C73-DDB09400E758}" type="sibTrans" cxnId="{B41F15DD-F638-4DC6-AA19-977306072317}">
      <dgm:prSet/>
      <dgm:spPr/>
      <dgm:t>
        <a:bodyPr/>
        <a:lstStyle/>
        <a:p>
          <a:endParaRPr lang="en-US"/>
        </a:p>
      </dgm:t>
    </dgm:pt>
    <dgm:pt modelId="{3C1542D1-E47F-4BAB-A032-4B978B7664E4}" type="pres">
      <dgm:prSet presAssocID="{CBA24D4F-E89B-48DA-91BA-E650DCAA6178}" presName="root" presStyleCnt="0">
        <dgm:presLayoutVars>
          <dgm:dir/>
          <dgm:resizeHandles val="exact"/>
        </dgm:presLayoutVars>
      </dgm:prSet>
      <dgm:spPr/>
    </dgm:pt>
    <dgm:pt modelId="{BB86C8CA-5632-46A1-B568-29A76ABE268D}" type="pres">
      <dgm:prSet presAssocID="{CBA24D4F-E89B-48DA-91BA-E650DCAA6178}" presName="container" presStyleCnt="0">
        <dgm:presLayoutVars>
          <dgm:dir/>
          <dgm:resizeHandles val="exact"/>
        </dgm:presLayoutVars>
      </dgm:prSet>
      <dgm:spPr/>
    </dgm:pt>
    <dgm:pt modelId="{153FE5D1-4239-407B-8D43-EF66035E3B6C}" type="pres">
      <dgm:prSet presAssocID="{DBE0F968-CB2F-4249-877B-F228A5E606C7}" presName="compNode" presStyleCnt="0"/>
      <dgm:spPr/>
    </dgm:pt>
    <dgm:pt modelId="{5401C8B2-7FC6-47C8-AB98-DA5926D20EFD}" type="pres">
      <dgm:prSet presAssocID="{DBE0F968-CB2F-4249-877B-F228A5E606C7}" presName="iconBgRect" presStyleLbl="bgShp" presStyleIdx="0" presStyleCnt="5"/>
      <dgm:spPr/>
    </dgm:pt>
    <dgm:pt modelId="{F2CDDEB4-5736-4754-A18F-6E958D10B931}" type="pres">
      <dgm:prSet presAssocID="{DBE0F968-CB2F-4249-877B-F228A5E606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C6BF5A-961B-430B-9E73-01FF5465C4CF}" type="pres">
      <dgm:prSet presAssocID="{DBE0F968-CB2F-4249-877B-F228A5E606C7}" presName="spaceRect" presStyleCnt="0"/>
      <dgm:spPr/>
    </dgm:pt>
    <dgm:pt modelId="{91252E3E-44D9-40B5-83F3-4B1803E39AB7}" type="pres">
      <dgm:prSet presAssocID="{DBE0F968-CB2F-4249-877B-F228A5E606C7}" presName="textRect" presStyleLbl="revTx" presStyleIdx="0" presStyleCnt="5">
        <dgm:presLayoutVars>
          <dgm:chMax val="1"/>
          <dgm:chPref val="1"/>
        </dgm:presLayoutVars>
      </dgm:prSet>
      <dgm:spPr/>
    </dgm:pt>
    <dgm:pt modelId="{30BC5CBB-FFFA-428E-A1DA-6D6D31144C9F}" type="pres">
      <dgm:prSet presAssocID="{0BBE501B-5CD1-4A78-830E-C77CA8161064}" presName="sibTrans" presStyleLbl="sibTrans2D1" presStyleIdx="0" presStyleCnt="0"/>
      <dgm:spPr/>
    </dgm:pt>
    <dgm:pt modelId="{A8D90C3B-E4C6-4A29-8BE5-F31D90E5959B}" type="pres">
      <dgm:prSet presAssocID="{ACA9C035-86BB-4CD7-B0D2-6F6FC6AEC73A}" presName="compNode" presStyleCnt="0"/>
      <dgm:spPr/>
    </dgm:pt>
    <dgm:pt modelId="{E388562F-4754-4E81-86E9-A5CCA1076E6F}" type="pres">
      <dgm:prSet presAssocID="{ACA9C035-86BB-4CD7-B0D2-6F6FC6AEC73A}" presName="iconBgRect" presStyleLbl="bgShp" presStyleIdx="1" presStyleCnt="5"/>
      <dgm:spPr/>
    </dgm:pt>
    <dgm:pt modelId="{E3BB5BBD-3312-4616-BAEC-85066EF3424B}" type="pres">
      <dgm:prSet presAssocID="{ACA9C035-86BB-4CD7-B0D2-6F6FC6AEC7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2F9F4F7-BCC1-4121-8113-8E0DB0F86504}" type="pres">
      <dgm:prSet presAssocID="{ACA9C035-86BB-4CD7-B0D2-6F6FC6AEC73A}" presName="spaceRect" presStyleCnt="0"/>
      <dgm:spPr/>
    </dgm:pt>
    <dgm:pt modelId="{2CA03761-4890-4B2A-8925-EE2CF9FE0BBA}" type="pres">
      <dgm:prSet presAssocID="{ACA9C035-86BB-4CD7-B0D2-6F6FC6AEC73A}" presName="textRect" presStyleLbl="revTx" presStyleIdx="1" presStyleCnt="5">
        <dgm:presLayoutVars>
          <dgm:chMax val="1"/>
          <dgm:chPref val="1"/>
        </dgm:presLayoutVars>
      </dgm:prSet>
      <dgm:spPr/>
    </dgm:pt>
    <dgm:pt modelId="{F30C82B7-56BD-40FA-8D48-DC4B85110F0D}" type="pres">
      <dgm:prSet presAssocID="{25FE4225-2EFC-49D6-ABF8-1A2C9B4AA117}" presName="sibTrans" presStyleLbl="sibTrans2D1" presStyleIdx="0" presStyleCnt="0"/>
      <dgm:spPr/>
    </dgm:pt>
    <dgm:pt modelId="{9478CC4A-FF32-404E-8F20-A09527D84BE0}" type="pres">
      <dgm:prSet presAssocID="{6FE144F4-654A-4F04-82F2-A782B9B3620B}" presName="compNode" presStyleCnt="0"/>
      <dgm:spPr/>
    </dgm:pt>
    <dgm:pt modelId="{F10CD1EA-FAD0-42FA-97CB-7B00D093E6E6}" type="pres">
      <dgm:prSet presAssocID="{6FE144F4-654A-4F04-82F2-A782B9B3620B}" presName="iconBgRect" presStyleLbl="bgShp" presStyleIdx="2" presStyleCnt="5"/>
      <dgm:spPr/>
    </dgm:pt>
    <dgm:pt modelId="{0297D3A1-68C5-4F19-9D06-933BB9C0834B}" type="pres">
      <dgm:prSet presAssocID="{6FE144F4-654A-4F04-82F2-A782B9B362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F257B62C-ACE3-4A33-9433-AD93BE1C013F}" type="pres">
      <dgm:prSet presAssocID="{6FE144F4-654A-4F04-82F2-A782B9B3620B}" presName="spaceRect" presStyleCnt="0"/>
      <dgm:spPr/>
    </dgm:pt>
    <dgm:pt modelId="{F62098DB-AA4E-44DD-9BB9-09C492BED6E0}" type="pres">
      <dgm:prSet presAssocID="{6FE144F4-654A-4F04-82F2-A782B9B3620B}" presName="textRect" presStyleLbl="revTx" presStyleIdx="2" presStyleCnt="5">
        <dgm:presLayoutVars>
          <dgm:chMax val="1"/>
          <dgm:chPref val="1"/>
        </dgm:presLayoutVars>
      </dgm:prSet>
      <dgm:spPr/>
    </dgm:pt>
    <dgm:pt modelId="{B4BA4FC8-D046-4E52-BF5C-47DBB1FFBD32}" type="pres">
      <dgm:prSet presAssocID="{4377C76D-9F26-4299-ACF3-8F711EF754DB}" presName="sibTrans" presStyleLbl="sibTrans2D1" presStyleIdx="0" presStyleCnt="0"/>
      <dgm:spPr/>
    </dgm:pt>
    <dgm:pt modelId="{47BCEB68-B46C-481E-AA99-DE5ACD2D7E5C}" type="pres">
      <dgm:prSet presAssocID="{137D5DA5-54AA-4D31-94F4-21B70BB9F77A}" presName="compNode" presStyleCnt="0"/>
      <dgm:spPr/>
    </dgm:pt>
    <dgm:pt modelId="{38353004-1B46-4C85-B868-6F8608339BF5}" type="pres">
      <dgm:prSet presAssocID="{137D5DA5-54AA-4D31-94F4-21B70BB9F77A}" presName="iconBgRect" presStyleLbl="bgShp" presStyleIdx="3" presStyleCnt="5"/>
      <dgm:spPr/>
    </dgm:pt>
    <dgm:pt modelId="{6390E3AB-9667-4BA1-9347-F7C2E42F567A}" type="pres">
      <dgm:prSet presAssocID="{137D5DA5-54AA-4D31-94F4-21B70BB9F7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1C37FF5B-F93E-4CF6-B79A-5B562BB2A7F1}" type="pres">
      <dgm:prSet presAssocID="{137D5DA5-54AA-4D31-94F4-21B70BB9F77A}" presName="spaceRect" presStyleCnt="0"/>
      <dgm:spPr/>
    </dgm:pt>
    <dgm:pt modelId="{5A93CF4F-3956-4946-866C-4C477350FE1E}" type="pres">
      <dgm:prSet presAssocID="{137D5DA5-54AA-4D31-94F4-21B70BB9F77A}" presName="textRect" presStyleLbl="revTx" presStyleIdx="3" presStyleCnt="5">
        <dgm:presLayoutVars>
          <dgm:chMax val="1"/>
          <dgm:chPref val="1"/>
        </dgm:presLayoutVars>
      </dgm:prSet>
      <dgm:spPr/>
    </dgm:pt>
    <dgm:pt modelId="{8F5E2AFF-637A-4448-A257-0BAEEE4C99B3}" type="pres">
      <dgm:prSet presAssocID="{9C71F28D-9B0C-4AF6-B9D2-E95D995A7734}" presName="sibTrans" presStyleLbl="sibTrans2D1" presStyleIdx="0" presStyleCnt="0"/>
      <dgm:spPr/>
    </dgm:pt>
    <dgm:pt modelId="{2A28743A-6EEE-42AC-91F3-EF337A9522BB}" type="pres">
      <dgm:prSet presAssocID="{13E5AC80-C516-42B6-B62B-215D07E3F0C5}" presName="compNode" presStyleCnt="0"/>
      <dgm:spPr/>
    </dgm:pt>
    <dgm:pt modelId="{4265917C-0DED-4B75-8203-0CFE51699234}" type="pres">
      <dgm:prSet presAssocID="{13E5AC80-C516-42B6-B62B-215D07E3F0C5}" presName="iconBgRect" presStyleLbl="bgShp" presStyleIdx="4" presStyleCnt="5"/>
      <dgm:spPr/>
    </dgm:pt>
    <dgm:pt modelId="{01BDF55B-580E-4647-8EAD-DE27D64417AB}" type="pres">
      <dgm:prSet presAssocID="{13E5AC80-C516-42B6-B62B-215D07E3F0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DF9473A-3EB6-4DA0-81D8-3AED885A614E}" type="pres">
      <dgm:prSet presAssocID="{13E5AC80-C516-42B6-B62B-215D07E3F0C5}" presName="spaceRect" presStyleCnt="0"/>
      <dgm:spPr/>
    </dgm:pt>
    <dgm:pt modelId="{DEF898A3-CC56-43F5-B609-DD45AD627FCC}" type="pres">
      <dgm:prSet presAssocID="{13E5AC80-C516-42B6-B62B-215D07E3F0C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1DB5914-1390-4B93-A1D4-0666E393E81A}" type="presOf" srcId="{25FE4225-2EFC-49D6-ABF8-1A2C9B4AA117}" destId="{F30C82B7-56BD-40FA-8D48-DC4B85110F0D}" srcOrd="0" destOrd="0" presId="urn:microsoft.com/office/officeart/2018/2/layout/IconCircleList"/>
    <dgm:cxn modelId="{A25FF015-850F-4726-AE9F-5649EA2190F5}" type="presOf" srcId="{DBE0F968-CB2F-4249-877B-F228A5E606C7}" destId="{91252E3E-44D9-40B5-83F3-4B1803E39AB7}" srcOrd="0" destOrd="0" presId="urn:microsoft.com/office/officeart/2018/2/layout/IconCircleList"/>
    <dgm:cxn modelId="{DE73E427-D6E9-4BD1-9347-D4AC15FEF1AE}" type="presOf" srcId="{6FE144F4-654A-4F04-82F2-A782B9B3620B}" destId="{F62098DB-AA4E-44DD-9BB9-09C492BED6E0}" srcOrd="0" destOrd="0" presId="urn:microsoft.com/office/officeart/2018/2/layout/IconCircleList"/>
    <dgm:cxn modelId="{A4CB5146-F74E-4C42-ABEF-A295C8E4F2C9}" srcId="{CBA24D4F-E89B-48DA-91BA-E650DCAA6178}" destId="{ACA9C035-86BB-4CD7-B0D2-6F6FC6AEC73A}" srcOrd="1" destOrd="0" parTransId="{5FD224AD-E317-4479-99E7-D46D4098DCF2}" sibTransId="{25FE4225-2EFC-49D6-ABF8-1A2C9B4AA117}"/>
    <dgm:cxn modelId="{B8524B60-B23C-4297-9171-5B94955A8090}" type="presOf" srcId="{0BBE501B-5CD1-4A78-830E-C77CA8161064}" destId="{30BC5CBB-FFFA-428E-A1DA-6D6D31144C9F}" srcOrd="0" destOrd="0" presId="urn:microsoft.com/office/officeart/2018/2/layout/IconCircleList"/>
    <dgm:cxn modelId="{E4707D6A-5A71-45CB-97A5-DAED4A1A5CF6}" type="presOf" srcId="{137D5DA5-54AA-4D31-94F4-21B70BB9F77A}" destId="{5A93CF4F-3956-4946-866C-4C477350FE1E}" srcOrd="0" destOrd="0" presId="urn:microsoft.com/office/officeart/2018/2/layout/IconCircleList"/>
    <dgm:cxn modelId="{8A7A1377-DDEA-4858-9EF5-0F1DEA4A632B}" srcId="{CBA24D4F-E89B-48DA-91BA-E650DCAA6178}" destId="{6FE144F4-654A-4F04-82F2-A782B9B3620B}" srcOrd="2" destOrd="0" parTransId="{C50AE9CA-04F1-42B5-B6A0-C9F4E8263916}" sibTransId="{4377C76D-9F26-4299-ACF3-8F711EF754DB}"/>
    <dgm:cxn modelId="{3AD7C0B6-2147-46D1-84E3-90FFD9FA0C63}" type="presOf" srcId="{9C71F28D-9B0C-4AF6-B9D2-E95D995A7734}" destId="{8F5E2AFF-637A-4448-A257-0BAEEE4C99B3}" srcOrd="0" destOrd="0" presId="urn:microsoft.com/office/officeart/2018/2/layout/IconCircleList"/>
    <dgm:cxn modelId="{89FD5EC2-B066-491B-A6EC-8F7ECAA87B2C}" type="presOf" srcId="{13E5AC80-C516-42B6-B62B-215D07E3F0C5}" destId="{DEF898A3-CC56-43F5-B609-DD45AD627FCC}" srcOrd="0" destOrd="0" presId="urn:microsoft.com/office/officeart/2018/2/layout/IconCircleList"/>
    <dgm:cxn modelId="{8D5AB2CC-563E-4542-AC4D-E797CACCDCDE}" type="presOf" srcId="{4377C76D-9F26-4299-ACF3-8F711EF754DB}" destId="{B4BA4FC8-D046-4E52-BF5C-47DBB1FFBD32}" srcOrd="0" destOrd="0" presId="urn:microsoft.com/office/officeart/2018/2/layout/IconCircleList"/>
    <dgm:cxn modelId="{D31561D0-8E97-4DDF-BB2D-4524964D33D1}" type="presOf" srcId="{ACA9C035-86BB-4CD7-B0D2-6F6FC6AEC73A}" destId="{2CA03761-4890-4B2A-8925-EE2CF9FE0BBA}" srcOrd="0" destOrd="0" presId="urn:microsoft.com/office/officeart/2018/2/layout/IconCircleList"/>
    <dgm:cxn modelId="{B41F15DD-F638-4DC6-AA19-977306072317}" srcId="{CBA24D4F-E89B-48DA-91BA-E650DCAA6178}" destId="{13E5AC80-C516-42B6-B62B-215D07E3F0C5}" srcOrd="4" destOrd="0" parTransId="{5652014E-23A9-4C13-906F-638F2D2692E8}" sibTransId="{D1ED3F01-6557-41A2-8C73-DDB09400E758}"/>
    <dgm:cxn modelId="{8A7A45DD-FEBD-42FB-A0E0-4298CB825E4D}" srcId="{CBA24D4F-E89B-48DA-91BA-E650DCAA6178}" destId="{137D5DA5-54AA-4D31-94F4-21B70BB9F77A}" srcOrd="3" destOrd="0" parTransId="{F666A505-D083-412F-B8D1-C7A443309C4D}" sibTransId="{9C71F28D-9B0C-4AF6-B9D2-E95D995A7734}"/>
    <dgm:cxn modelId="{A01E23F5-34CC-4B51-A2C7-959FAB5984D8}" type="presOf" srcId="{CBA24D4F-E89B-48DA-91BA-E650DCAA6178}" destId="{3C1542D1-E47F-4BAB-A032-4B978B7664E4}" srcOrd="0" destOrd="0" presId="urn:microsoft.com/office/officeart/2018/2/layout/IconCircleList"/>
    <dgm:cxn modelId="{7AB2F8FB-374F-45F1-B6CC-4F6F052A9E0C}" srcId="{CBA24D4F-E89B-48DA-91BA-E650DCAA6178}" destId="{DBE0F968-CB2F-4249-877B-F228A5E606C7}" srcOrd="0" destOrd="0" parTransId="{CD90A7E2-6864-467A-8EBF-1DAE8C19C5B9}" sibTransId="{0BBE501B-5CD1-4A78-830E-C77CA8161064}"/>
    <dgm:cxn modelId="{C6DDFFB0-3868-4533-BBCF-DF4F021EBF24}" type="presParOf" srcId="{3C1542D1-E47F-4BAB-A032-4B978B7664E4}" destId="{BB86C8CA-5632-46A1-B568-29A76ABE268D}" srcOrd="0" destOrd="0" presId="urn:microsoft.com/office/officeart/2018/2/layout/IconCircleList"/>
    <dgm:cxn modelId="{CF8FEF8C-42C0-4D3D-9D21-AE2926B65EA5}" type="presParOf" srcId="{BB86C8CA-5632-46A1-B568-29A76ABE268D}" destId="{153FE5D1-4239-407B-8D43-EF66035E3B6C}" srcOrd="0" destOrd="0" presId="urn:microsoft.com/office/officeart/2018/2/layout/IconCircleList"/>
    <dgm:cxn modelId="{82F5AC7D-71E2-4785-89BF-0B9BFB99D11F}" type="presParOf" srcId="{153FE5D1-4239-407B-8D43-EF66035E3B6C}" destId="{5401C8B2-7FC6-47C8-AB98-DA5926D20EFD}" srcOrd="0" destOrd="0" presId="urn:microsoft.com/office/officeart/2018/2/layout/IconCircleList"/>
    <dgm:cxn modelId="{7428CDB8-7921-48BD-9DB5-0A41448D5C8C}" type="presParOf" srcId="{153FE5D1-4239-407B-8D43-EF66035E3B6C}" destId="{F2CDDEB4-5736-4754-A18F-6E958D10B931}" srcOrd="1" destOrd="0" presId="urn:microsoft.com/office/officeart/2018/2/layout/IconCircleList"/>
    <dgm:cxn modelId="{229EACFC-329D-4AC9-985F-DDA4C9531B7B}" type="presParOf" srcId="{153FE5D1-4239-407B-8D43-EF66035E3B6C}" destId="{13C6BF5A-961B-430B-9E73-01FF5465C4CF}" srcOrd="2" destOrd="0" presId="urn:microsoft.com/office/officeart/2018/2/layout/IconCircleList"/>
    <dgm:cxn modelId="{04D5545C-6FEB-4370-8D8A-72334AE11447}" type="presParOf" srcId="{153FE5D1-4239-407B-8D43-EF66035E3B6C}" destId="{91252E3E-44D9-40B5-83F3-4B1803E39AB7}" srcOrd="3" destOrd="0" presId="urn:microsoft.com/office/officeart/2018/2/layout/IconCircleList"/>
    <dgm:cxn modelId="{6E850C99-7DDE-4881-A07B-6114D7301459}" type="presParOf" srcId="{BB86C8CA-5632-46A1-B568-29A76ABE268D}" destId="{30BC5CBB-FFFA-428E-A1DA-6D6D31144C9F}" srcOrd="1" destOrd="0" presId="urn:microsoft.com/office/officeart/2018/2/layout/IconCircleList"/>
    <dgm:cxn modelId="{50583DA7-293C-4CE6-8BDF-5B85530EE50F}" type="presParOf" srcId="{BB86C8CA-5632-46A1-B568-29A76ABE268D}" destId="{A8D90C3B-E4C6-4A29-8BE5-F31D90E5959B}" srcOrd="2" destOrd="0" presId="urn:microsoft.com/office/officeart/2018/2/layout/IconCircleList"/>
    <dgm:cxn modelId="{3B91A555-C16D-4418-9CDB-B556218F1AD4}" type="presParOf" srcId="{A8D90C3B-E4C6-4A29-8BE5-F31D90E5959B}" destId="{E388562F-4754-4E81-86E9-A5CCA1076E6F}" srcOrd="0" destOrd="0" presId="urn:microsoft.com/office/officeart/2018/2/layout/IconCircleList"/>
    <dgm:cxn modelId="{438C8453-4D0F-40EA-A2FA-20ECD80FDD59}" type="presParOf" srcId="{A8D90C3B-E4C6-4A29-8BE5-F31D90E5959B}" destId="{E3BB5BBD-3312-4616-BAEC-85066EF3424B}" srcOrd="1" destOrd="0" presId="urn:microsoft.com/office/officeart/2018/2/layout/IconCircleList"/>
    <dgm:cxn modelId="{166D0B5F-B7DB-4936-952C-B70364F7CD29}" type="presParOf" srcId="{A8D90C3B-E4C6-4A29-8BE5-F31D90E5959B}" destId="{F2F9F4F7-BCC1-4121-8113-8E0DB0F86504}" srcOrd="2" destOrd="0" presId="urn:microsoft.com/office/officeart/2018/2/layout/IconCircleList"/>
    <dgm:cxn modelId="{AE6733B8-FA9C-488C-BED3-BF99BEBA15E5}" type="presParOf" srcId="{A8D90C3B-E4C6-4A29-8BE5-F31D90E5959B}" destId="{2CA03761-4890-4B2A-8925-EE2CF9FE0BBA}" srcOrd="3" destOrd="0" presId="urn:microsoft.com/office/officeart/2018/2/layout/IconCircleList"/>
    <dgm:cxn modelId="{5235002C-3F16-43A6-8BA6-73257C3F8673}" type="presParOf" srcId="{BB86C8CA-5632-46A1-B568-29A76ABE268D}" destId="{F30C82B7-56BD-40FA-8D48-DC4B85110F0D}" srcOrd="3" destOrd="0" presId="urn:microsoft.com/office/officeart/2018/2/layout/IconCircleList"/>
    <dgm:cxn modelId="{6507D5B7-F208-4788-8BB8-C7DA702030CB}" type="presParOf" srcId="{BB86C8CA-5632-46A1-B568-29A76ABE268D}" destId="{9478CC4A-FF32-404E-8F20-A09527D84BE0}" srcOrd="4" destOrd="0" presId="urn:microsoft.com/office/officeart/2018/2/layout/IconCircleList"/>
    <dgm:cxn modelId="{C3382000-F816-4C6B-A88E-983782CD22E5}" type="presParOf" srcId="{9478CC4A-FF32-404E-8F20-A09527D84BE0}" destId="{F10CD1EA-FAD0-42FA-97CB-7B00D093E6E6}" srcOrd="0" destOrd="0" presId="urn:microsoft.com/office/officeart/2018/2/layout/IconCircleList"/>
    <dgm:cxn modelId="{86181B6D-AFDB-4C1B-925C-A06CE2BD7639}" type="presParOf" srcId="{9478CC4A-FF32-404E-8F20-A09527D84BE0}" destId="{0297D3A1-68C5-4F19-9D06-933BB9C0834B}" srcOrd="1" destOrd="0" presId="urn:microsoft.com/office/officeart/2018/2/layout/IconCircleList"/>
    <dgm:cxn modelId="{04654854-1CD6-4450-8572-DBDA86C4E328}" type="presParOf" srcId="{9478CC4A-FF32-404E-8F20-A09527D84BE0}" destId="{F257B62C-ACE3-4A33-9433-AD93BE1C013F}" srcOrd="2" destOrd="0" presId="urn:microsoft.com/office/officeart/2018/2/layout/IconCircleList"/>
    <dgm:cxn modelId="{73ACF5E0-76C6-4CE2-92F9-0A8B4AD7A0A9}" type="presParOf" srcId="{9478CC4A-FF32-404E-8F20-A09527D84BE0}" destId="{F62098DB-AA4E-44DD-9BB9-09C492BED6E0}" srcOrd="3" destOrd="0" presId="urn:microsoft.com/office/officeart/2018/2/layout/IconCircleList"/>
    <dgm:cxn modelId="{C1A387B1-49D5-48B7-AF04-380CE54DCAD0}" type="presParOf" srcId="{BB86C8CA-5632-46A1-B568-29A76ABE268D}" destId="{B4BA4FC8-D046-4E52-BF5C-47DBB1FFBD32}" srcOrd="5" destOrd="0" presId="urn:microsoft.com/office/officeart/2018/2/layout/IconCircleList"/>
    <dgm:cxn modelId="{4161F3C4-3C6F-4D52-9344-1C41CDD6E6EE}" type="presParOf" srcId="{BB86C8CA-5632-46A1-B568-29A76ABE268D}" destId="{47BCEB68-B46C-481E-AA99-DE5ACD2D7E5C}" srcOrd="6" destOrd="0" presId="urn:microsoft.com/office/officeart/2018/2/layout/IconCircleList"/>
    <dgm:cxn modelId="{7698DECC-9DEA-4060-93F9-5E030B4E8D61}" type="presParOf" srcId="{47BCEB68-B46C-481E-AA99-DE5ACD2D7E5C}" destId="{38353004-1B46-4C85-B868-6F8608339BF5}" srcOrd="0" destOrd="0" presId="urn:microsoft.com/office/officeart/2018/2/layout/IconCircleList"/>
    <dgm:cxn modelId="{811E87CF-21AC-4B55-A0C3-41A45A4C4F91}" type="presParOf" srcId="{47BCEB68-B46C-481E-AA99-DE5ACD2D7E5C}" destId="{6390E3AB-9667-4BA1-9347-F7C2E42F567A}" srcOrd="1" destOrd="0" presId="urn:microsoft.com/office/officeart/2018/2/layout/IconCircleList"/>
    <dgm:cxn modelId="{E9831160-5E82-496C-BB7D-C101FC020784}" type="presParOf" srcId="{47BCEB68-B46C-481E-AA99-DE5ACD2D7E5C}" destId="{1C37FF5B-F93E-4CF6-B79A-5B562BB2A7F1}" srcOrd="2" destOrd="0" presId="urn:microsoft.com/office/officeart/2018/2/layout/IconCircleList"/>
    <dgm:cxn modelId="{B727F3FE-B908-4549-8556-FAACE6EC0CCB}" type="presParOf" srcId="{47BCEB68-B46C-481E-AA99-DE5ACD2D7E5C}" destId="{5A93CF4F-3956-4946-866C-4C477350FE1E}" srcOrd="3" destOrd="0" presId="urn:microsoft.com/office/officeart/2018/2/layout/IconCircleList"/>
    <dgm:cxn modelId="{4D83A5AF-383C-4146-B82C-FC994E67ABCC}" type="presParOf" srcId="{BB86C8CA-5632-46A1-B568-29A76ABE268D}" destId="{8F5E2AFF-637A-4448-A257-0BAEEE4C99B3}" srcOrd="7" destOrd="0" presId="urn:microsoft.com/office/officeart/2018/2/layout/IconCircleList"/>
    <dgm:cxn modelId="{D5B3C67F-EB70-4A1B-A9F8-2ED9AE598F7D}" type="presParOf" srcId="{BB86C8CA-5632-46A1-B568-29A76ABE268D}" destId="{2A28743A-6EEE-42AC-91F3-EF337A9522BB}" srcOrd="8" destOrd="0" presId="urn:microsoft.com/office/officeart/2018/2/layout/IconCircleList"/>
    <dgm:cxn modelId="{FBFEF5CA-D9A0-4806-86DC-D8E40173A9CF}" type="presParOf" srcId="{2A28743A-6EEE-42AC-91F3-EF337A9522BB}" destId="{4265917C-0DED-4B75-8203-0CFE51699234}" srcOrd="0" destOrd="0" presId="urn:microsoft.com/office/officeart/2018/2/layout/IconCircleList"/>
    <dgm:cxn modelId="{75245C34-C33B-4550-BD09-A500B299F647}" type="presParOf" srcId="{2A28743A-6EEE-42AC-91F3-EF337A9522BB}" destId="{01BDF55B-580E-4647-8EAD-DE27D64417AB}" srcOrd="1" destOrd="0" presId="urn:microsoft.com/office/officeart/2018/2/layout/IconCircleList"/>
    <dgm:cxn modelId="{52B4810E-FBE7-4F5F-90DC-26C614D7639F}" type="presParOf" srcId="{2A28743A-6EEE-42AC-91F3-EF337A9522BB}" destId="{5DF9473A-3EB6-4DA0-81D8-3AED885A614E}" srcOrd="2" destOrd="0" presId="urn:microsoft.com/office/officeart/2018/2/layout/IconCircleList"/>
    <dgm:cxn modelId="{7A138FA7-B4A8-462F-B8C0-FE820F617710}" type="presParOf" srcId="{2A28743A-6EEE-42AC-91F3-EF337A9522BB}" destId="{DEF898A3-CC56-43F5-B609-DD45AD627F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212A8-BA79-4D20-B416-6AC9913D60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3899E-BB04-4179-BDF5-AAFC563E595D}">
      <dgm:prSet/>
      <dgm:spPr/>
      <dgm:t>
        <a:bodyPr/>
        <a:lstStyle/>
        <a:p>
          <a:r>
            <a:rPr lang="en-US" dirty="0"/>
            <a:t>Project Scope</a:t>
          </a:r>
        </a:p>
      </dgm:t>
    </dgm:pt>
    <dgm:pt modelId="{1542725C-77D5-45E6-8AA1-92F88792DDEA}" type="parTrans" cxnId="{EE9F008C-7F30-4441-A1FE-CC555B93CC35}">
      <dgm:prSet/>
      <dgm:spPr/>
      <dgm:t>
        <a:bodyPr/>
        <a:lstStyle/>
        <a:p>
          <a:endParaRPr lang="en-US"/>
        </a:p>
      </dgm:t>
    </dgm:pt>
    <dgm:pt modelId="{0C3F8080-A268-4D13-9E2A-C604BAA3AF92}" type="sibTrans" cxnId="{EE9F008C-7F30-4441-A1FE-CC555B93CC35}">
      <dgm:prSet/>
      <dgm:spPr/>
      <dgm:t>
        <a:bodyPr/>
        <a:lstStyle/>
        <a:p>
          <a:endParaRPr lang="en-US"/>
        </a:p>
      </dgm:t>
    </dgm:pt>
    <dgm:pt modelId="{32D9AF6E-BF8E-4AB5-82CB-684A120F4716}">
      <dgm:prSet/>
      <dgm:spPr/>
      <dgm:t>
        <a:bodyPr/>
        <a:lstStyle/>
        <a:p>
          <a:r>
            <a:rPr lang="en-US" dirty="0"/>
            <a:t>Design and Outline</a:t>
          </a:r>
        </a:p>
      </dgm:t>
    </dgm:pt>
    <dgm:pt modelId="{B4A5DD5B-C89A-4243-9F26-7487C872E874}" type="parTrans" cxnId="{989B0C6B-4A88-4532-9B30-7F9D786C0580}">
      <dgm:prSet/>
      <dgm:spPr/>
      <dgm:t>
        <a:bodyPr/>
        <a:lstStyle/>
        <a:p>
          <a:endParaRPr lang="en-US"/>
        </a:p>
      </dgm:t>
    </dgm:pt>
    <dgm:pt modelId="{F8A6B25F-30C3-43A2-8B7A-6994AF9C18DA}" type="sibTrans" cxnId="{989B0C6B-4A88-4532-9B30-7F9D786C0580}">
      <dgm:prSet/>
      <dgm:spPr/>
      <dgm:t>
        <a:bodyPr/>
        <a:lstStyle/>
        <a:p>
          <a:endParaRPr lang="en-US"/>
        </a:p>
      </dgm:t>
    </dgm:pt>
    <dgm:pt modelId="{842821B1-DDFD-479B-B7C8-FEC2157BDF8E}">
      <dgm:prSet/>
      <dgm:spPr/>
      <dgm:t>
        <a:bodyPr/>
        <a:lstStyle/>
        <a:p>
          <a:r>
            <a:rPr lang="en-US" dirty="0"/>
            <a:t>Team Understanding of Core Components</a:t>
          </a:r>
        </a:p>
      </dgm:t>
    </dgm:pt>
    <dgm:pt modelId="{DC9A61C1-E391-4888-8192-0626A7F3BB2A}" type="parTrans" cxnId="{6AAC2BD4-CC12-4934-AB67-F3F152B1BA44}">
      <dgm:prSet/>
      <dgm:spPr/>
      <dgm:t>
        <a:bodyPr/>
        <a:lstStyle/>
        <a:p>
          <a:endParaRPr lang="en-US"/>
        </a:p>
      </dgm:t>
    </dgm:pt>
    <dgm:pt modelId="{CEDD4D83-DA8C-4EC3-BE6B-225F0BC0F9C7}" type="sibTrans" cxnId="{6AAC2BD4-CC12-4934-AB67-F3F152B1BA44}">
      <dgm:prSet/>
      <dgm:spPr/>
      <dgm:t>
        <a:bodyPr/>
        <a:lstStyle/>
        <a:p>
          <a:endParaRPr lang="en-US"/>
        </a:p>
      </dgm:t>
    </dgm:pt>
    <dgm:pt modelId="{27D56109-D0EF-49A3-A3CF-391A5FD40297}">
      <dgm:prSet/>
      <dgm:spPr/>
      <dgm:t>
        <a:bodyPr/>
        <a:lstStyle/>
        <a:p>
          <a:r>
            <a:rPr lang="en-US" dirty="0"/>
            <a:t>Complex Program Complex Bugs</a:t>
          </a:r>
        </a:p>
      </dgm:t>
    </dgm:pt>
    <dgm:pt modelId="{F5A77767-CA7E-443B-95EC-7642EEF91AD9}" type="parTrans" cxnId="{006F88BE-D340-4797-B6F9-ECE7A8369796}">
      <dgm:prSet/>
      <dgm:spPr/>
      <dgm:t>
        <a:bodyPr/>
        <a:lstStyle/>
        <a:p>
          <a:endParaRPr lang="en-US"/>
        </a:p>
      </dgm:t>
    </dgm:pt>
    <dgm:pt modelId="{54BBBFAB-DD88-454F-99BC-D0FA9161CA39}" type="sibTrans" cxnId="{006F88BE-D340-4797-B6F9-ECE7A8369796}">
      <dgm:prSet/>
      <dgm:spPr/>
      <dgm:t>
        <a:bodyPr/>
        <a:lstStyle/>
        <a:p>
          <a:endParaRPr lang="en-US"/>
        </a:p>
      </dgm:t>
    </dgm:pt>
    <dgm:pt modelId="{616C2DF8-845B-476C-9EE7-5E27CB777248}" type="pres">
      <dgm:prSet presAssocID="{6E8212A8-BA79-4D20-B416-6AC9913D60A9}" presName="diagram" presStyleCnt="0">
        <dgm:presLayoutVars>
          <dgm:dir/>
          <dgm:resizeHandles val="exact"/>
        </dgm:presLayoutVars>
      </dgm:prSet>
      <dgm:spPr/>
    </dgm:pt>
    <dgm:pt modelId="{59A345E8-2E1A-4E23-8419-AEED013F71AA}" type="pres">
      <dgm:prSet presAssocID="{A813899E-BB04-4179-BDF5-AAFC563E595D}" presName="node" presStyleLbl="node1" presStyleIdx="0" presStyleCnt="4">
        <dgm:presLayoutVars>
          <dgm:bulletEnabled val="1"/>
        </dgm:presLayoutVars>
      </dgm:prSet>
      <dgm:spPr/>
    </dgm:pt>
    <dgm:pt modelId="{31B010A8-40C9-4CBC-91ED-DC445525276D}" type="pres">
      <dgm:prSet presAssocID="{0C3F8080-A268-4D13-9E2A-C604BAA3AF92}" presName="sibTrans" presStyleCnt="0"/>
      <dgm:spPr/>
    </dgm:pt>
    <dgm:pt modelId="{8E7D1F93-FE60-4514-A39A-A5C5EF553F20}" type="pres">
      <dgm:prSet presAssocID="{32D9AF6E-BF8E-4AB5-82CB-684A120F4716}" presName="node" presStyleLbl="node1" presStyleIdx="1" presStyleCnt="4">
        <dgm:presLayoutVars>
          <dgm:bulletEnabled val="1"/>
        </dgm:presLayoutVars>
      </dgm:prSet>
      <dgm:spPr/>
    </dgm:pt>
    <dgm:pt modelId="{A314C634-696B-490D-A3C4-1BD0CED6A922}" type="pres">
      <dgm:prSet presAssocID="{F8A6B25F-30C3-43A2-8B7A-6994AF9C18DA}" presName="sibTrans" presStyleCnt="0"/>
      <dgm:spPr/>
    </dgm:pt>
    <dgm:pt modelId="{9577E5D7-7674-456D-B0C5-17C03A82AC3F}" type="pres">
      <dgm:prSet presAssocID="{842821B1-DDFD-479B-B7C8-FEC2157BDF8E}" presName="node" presStyleLbl="node1" presStyleIdx="2" presStyleCnt="4">
        <dgm:presLayoutVars>
          <dgm:bulletEnabled val="1"/>
        </dgm:presLayoutVars>
      </dgm:prSet>
      <dgm:spPr/>
    </dgm:pt>
    <dgm:pt modelId="{BE0235E0-3353-471B-B1AB-D09D894F4E0D}" type="pres">
      <dgm:prSet presAssocID="{CEDD4D83-DA8C-4EC3-BE6B-225F0BC0F9C7}" presName="sibTrans" presStyleCnt="0"/>
      <dgm:spPr/>
    </dgm:pt>
    <dgm:pt modelId="{E80B5A01-BD0F-41C7-B05D-1D7015F0E805}" type="pres">
      <dgm:prSet presAssocID="{27D56109-D0EF-49A3-A3CF-391A5FD40297}" presName="node" presStyleLbl="node1" presStyleIdx="3" presStyleCnt="4">
        <dgm:presLayoutVars>
          <dgm:bulletEnabled val="1"/>
        </dgm:presLayoutVars>
      </dgm:prSet>
      <dgm:spPr/>
    </dgm:pt>
  </dgm:ptLst>
  <dgm:cxnLst>
    <dgm:cxn modelId="{0395A101-98A1-4BE9-B498-F4A71B06AAC4}" type="presOf" srcId="{842821B1-DDFD-479B-B7C8-FEC2157BDF8E}" destId="{9577E5D7-7674-456D-B0C5-17C03A82AC3F}" srcOrd="0" destOrd="0" presId="urn:microsoft.com/office/officeart/2005/8/layout/default"/>
    <dgm:cxn modelId="{11886D08-FFD9-46AC-AF9A-1B237A360291}" type="presOf" srcId="{6E8212A8-BA79-4D20-B416-6AC9913D60A9}" destId="{616C2DF8-845B-476C-9EE7-5E27CB777248}" srcOrd="0" destOrd="0" presId="urn:microsoft.com/office/officeart/2005/8/layout/default"/>
    <dgm:cxn modelId="{B80A705C-C240-4291-B5AA-F4EA6FD865FE}" type="presOf" srcId="{A813899E-BB04-4179-BDF5-AAFC563E595D}" destId="{59A345E8-2E1A-4E23-8419-AEED013F71AA}" srcOrd="0" destOrd="0" presId="urn:microsoft.com/office/officeart/2005/8/layout/default"/>
    <dgm:cxn modelId="{5EA3EA63-331B-464E-8E2C-7F31690D3B25}" type="presOf" srcId="{27D56109-D0EF-49A3-A3CF-391A5FD40297}" destId="{E80B5A01-BD0F-41C7-B05D-1D7015F0E805}" srcOrd="0" destOrd="0" presId="urn:microsoft.com/office/officeart/2005/8/layout/default"/>
    <dgm:cxn modelId="{989B0C6B-4A88-4532-9B30-7F9D786C0580}" srcId="{6E8212A8-BA79-4D20-B416-6AC9913D60A9}" destId="{32D9AF6E-BF8E-4AB5-82CB-684A120F4716}" srcOrd="1" destOrd="0" parTransId="{B4A5DD5B-C89A-4243-9F26-7487C872E874}" sibTransId="{F8A6B25F-30C3-43A2-8B7A-6994AF9C18DA}"/>
    <dgm:cxn modelId="{EE9F008C-7F30-4441-A1FE-CC555B93CC35}" srcId="{6E8212A8-BA79-4D20-B416-6AC9913D60A9}" destId="{A813899E-BB04-4179-BDF5-AAFC563E595D}" srcOrd="0" destOrd="0" parTransId="{1542725C-77D5-45E6-8AA1-92F88792DDEA}" sibTransId="{0C3F8080-A268-4D13-9E2A-C604BAA3AF92}"/>
    <dgm:cxn modelId="{006F88BE-D340-4797-B6F9-ECE7A8369796}" srcId="{6E8212A8-BA79-4D20-B416-6AC9913D60A9}" destId="{27D56109-D0EF-49A3-A3CF-391A5FD40297}" srcOrd="3" destOrd="0" parTransId="{F5A77767-CA7E-443B-95EC-7642EEF91AD9}" sibTransId="{54BBBFAB-DD88-454F-99BC-D0FA9161CA39}"/>
    <dgm:cxn modelId="{6AAC2BD4-CC12-4934-AB67-F3F152B1BA44}" srcId="{6E8212A8-BA79-4D20-B416-6AC9913D60A9}" destId="{842821B1-DDFD-479B-B7C8-FEC2157BDF8E}" srcOrd="2" destOrd="0" parTransId="{DC9A61C1-E391-4888-8192-0626A7F3BB2A}" sibTransId="{CEDD4D83-DA8C-4EC3-BE6B-225F0BC0F9C7}"/>
    <dgm:cxn modelId="{0B4D12FC-5A76-4374-8972-C677D11C72D1}" type="presOf" srcId="{32D9AF6E-BF8E-4AB5-82CB-684A120F4716}" destId="{8E7D1F93-FE60-4514-A39A-A5C5EF553F20}" srcOrd="0" destOrd="0" presId="urn:microsoft.com/office/officeart/2005/8/layout/default"/>
    <dgm:cxn modelId="{A7C8B038-68B0-4F8C-B2B9-88A5FBDC3F32}" type="presParOf" srcId="{616C2DF8-845B-476C-9EE7-5E27CB777248}" destId="{59A345E8-2E1A-4E23-8419-AEED013F71AA}" srcOrd="0" destOrd="0" presId="urn:microsoft.com/office/officeart/2005/8/layout/default"/>
    <dgm:cxn modelId="{CF4D409E-FEB4-4D03-908A-97435FE19658}" type="presParOf" srcId="{616C2DF8-845B-476C-9EE7-5E27CB777248}" destId="{31B010A8-40C9-4CBC-91ED-DC445525276D}" srcOrd="1" destOrd="0" presId="urn:microsoft.com/office/officeart/2005/8/layout/default"/>
    <dgm:cxn modelId="{4D9E2945-D231-4F34-97ED-B4439F56C24E}" type="presParOf" srcId="{616C2DF8-845B-476C-9EE7-5E27CB777248}" destId="{8E7D1F93-FE60-4514-A39A-A5C5EF553F20}" srcOrd="2" destOrd="0" presId="urn:microsoft.com/office/officeart/2005/8/layout/default"/>
    <dgm:cxn modelId="{4A44EFA3-B374-4308-931E-634FC06B5559}" type="presParOf" srcId="{616C2DF8-845B-476C-9EE7-5E27CB777248}" destId="{A314C634-696B-490D-A3C4-1BD0CED6A922}" srcOrd="3" destOrd="0" presId="urn:microsoft.com/office/officeart/2005/8/layout/default"/>
    <dgm:cxn modelId="{F36686B8-D221-4FB8-8003-30D9443B26E6}" type="presParOf" srcId="{616C2DF8-845B-476C-9EE7-5E27CB777248}" destId="{9577E5D7-7674-456D-B0C5-17C03A82AC3F}" srcOrd="4" destOrd="0" presId="urn:microsoft.com/office/officeart/2005/8/layout/default"/>
    <dgm:cxn modelId="{A1DA3D13-E1AD-430B-AF01-2FCE72DED398}" type="presParOf" srcId="{616C2DF8-845B-476C-9EE7-5E27CB777248}" destId="{BE0235E0-3353-471B-B1AB-D09D894F4E0D}" srcOrd="5" destOrd="0" presId="urn:microsoft.com/office/officeart/2005/8/layout/default"/>
    <dgm:cxn modelId="{30391DD8-F6B2-4B0E-82BB-2DAF08123BB9}" type="presParOf" srcId="{616C2DF8-845B-476C-9EE7-5E27CB777248}" destId="{E80B5A01-BD0F-41C7-B05D-1D7015F0E80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90F0C-FAA8-49B6-A367-C1BDF2F009C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81C331-0ABA-4F47-B3DC-A28A8D0BA496}">
      <dgm:prSet/>
      <dgm:spPr/>
      <dgm:t>
        <a:bodyPr/>
        <a:lstStyle/>
        <a:p>
          <a:r>
            <a:rPr lang="en-US" dirty="0"/>
            <a:t>Using objects in Python and how to use </a:t>
          </a:r>
          <a:r>
            <a:rPr lang="en-US" dirty="0" err="1"/>
            <a:t>PyGame</a:t>
          </a:r>
          <a:endParaRPr lang="en-US" dirty="0"/>
        </a:p>
      </dgm:t>
    </dgm:pt>
    <dgm:pt modelId="{2B422E19-4212-42D2-A14C-0BA4D18B00D9}" type="parTrans" cxnId="{972AD776-25C9-471A-91DB-058C25BDDFBC}">
      <dgm:prSet/>
      <dgm:spPr/>
      <dgm:t>
        <a:bodyPr/>
        <a:lstStyle/>
        <a:p>
          <a:endParaRPr lang="en-US"/>
        </a:p>
      </dgm:t>
    </dgm:pt>
    <dgm:pt modelId="{FFD3B416-D696-4CD7-84F3-35E9D0624F96}" type="sibTrans" cxnId="{972AD776-25C9-471A-91DB-058C25BDDFBC}">
      <dgm:prSet/>
      <dgm:spPr/>
      <dgm:t>
        <a:bodyPr/>
        <a:lstStyle/>
        <a:p>
          <a:endParaRPr lang="en-US"/>
        </a:p>
      </dgm:t>
    </dgm:pt>
    <dgm:pt modelId="{847E8B83-AEBA-4669-86CD-C19EAEEF2802}">
      <dgm:prSet/>
      <dgm:spPr/>
      <dgm:t>
        <a:bodyPr/>
        <a:lstStyle/>
        <a:p>
          <a:r>
            <a:rPr lang="en-US" dirty="0"/>
            <a:t>Create development schedule and stick to it</a:t>
          </a:r>
        </a:p>
      </dgm:t>
    </dgm:pt>
    <dgm:pt modelId="{19A70BFF-FE45-4E4C-9D95-032602CAC05D}" type="parTrans" cxnId="{68FC62A4-DEBD-47B9-B7A5-C0C6055BE63C}">
      <dgm:prSet/>
      <dgm:spPr/>
      <dgm:t>
        <a:bodyPr/>
        <a:lstStyle/>
        <a:p>
          <a:endParaRPr lang="en-US"/>
        </a:p>
      </dgm:t>
    </dgm:pt>
    <dgm:pt modelId="{02AA933B-9C01-4737-9DC8-0DC3DB1C9D96}" type="sibTrans" cxnId="{68FC62A4-DEBD-47B9-B7A5-C0C6055BE63C}">
      <dgm:prSet/>
      <dgm:spPr/>
      <dgm:t>
        <a:bodyPr/>
        <a:lstStyle/>
        <a:p>
          <a:endParaRPr lang="en-US"/>
        </a:p>
      </dgm:t>
    </dgm:pt>
    <dgm:pt modelId="{97A2FAE2-1C7E-472B-84B8-978A5914A2B8}">
      <dgm:prSet/>
      <dgm:spPr/>
      <dgm:t>
        <a:bodyPr/>
        <a:lstStyle/>
        <a:p>
          <a:r>
            <a:rPr lang="en-US" dirty="0"/>
            <a:t>Make sure naming convention is clear</a:t>
          </a:r>
        </a:p>
      </dgm:t>
    </dgm:pt>
    <dgm:pt modelId="{C5CB1528-F702-48BC-AA74-9BFA47052943}" type="parTrans" cxnId="{82132627-1A5F-42A5-B9F3-CDB311BC0BC9}">
      <dgm:prSet/>
      <dgm:spPr/>
      <dgm:t>
        <a:bodyPr/>
        <a:lstStyle/>
        <a:p>
          <a:endParaRPr lang="en-US"/>
        </a:p>
      </dgm:t>
    </dgm:pt>
    <dgm:pt modelId="{849999D8-51D3-4848-BA52-BE5CB244023B}" type="sibTrans" cxnId="{82132627-1A5F-42A5-B9F3-CDB311BC0BC9}">
      <dgm:prSet/>
      <dgm:spPr/>
      <dgm:t>
        <a:bodyPr/>
        <a:lstStyle/>
        <a:p>
          <a:endParaRPr lang="en-US"/>
        </a:p>
      </dgm:t>
    </dgm:pt>
    <dgm:pt modelId="{D438D363-DFE0-6A47-BC42-39EFFA1D0300}">
      <dgm:prSet/>
      <dgm:spPr/>
      <dgm:t>
        <a:bodyPr/>
        <a:lstStyle/>
        <a:p>
          <a:r>
            <a:rPr lang="en-US" dirty="0"/>
            <a:t>Keep minimum viable product simple</a:t>
          </a:r>
        </a:p>
      </dgm:t>
    </dgm:pt>
    <dgm:pt modelId="{83E36F1C-3A3F-5545-8BA4-B20896364B25}" type="parTrans" cxnId="{589820A9-A0F3-184C-8194-D475CA8EF7AD}">
      <dgm:prSet/>
      <dgm:spPr/>
      <dgm:t>
        <a:bodyPr/>
        <a:lstStyle/>
        <a:p>
          <a:endParaRPr lang="en-US"/>
        </a:p>
      </dgm:t>
    </dgm:pt>
    <dgm:pt modelId="{47DA3A77-C316-9341-A65B-16C4938D2B14}" type="sibTrans" cxnId="{589820A9-A0F3-184C-8194-D475CA8EF7AD}">
      <dgm:prSet/>
      <dgm:spPr/>
      <dgm:t>
        <a:bodyPr/>
        <a:lstStyle/>
        <a:p>
          <a:endParaRPr lang="en-US"/>
        </a:p>
      </dgm:t>
    </dgm:pt>
    <dgm:pt modelId="{D0F94F81-3D80-7840-9339-A1D613776EDB}">
      <dgm:prSet/>
      <dgm:spPr/>
      <dgm:t>
        <a:bodyPr/>
        <a:lstStyle/>
        <a:p>
          <a:r>
            <a:rPr lang="en-US" dirty="0"/>
            <a:t>Git and merge conflicts</a:t>
          </a:r>
        </a:p>
      </dgm:t>
    </dgm:pt>
    <dgm:pt modelId="{DEB5736E-48D1-9E45-B3BD-EF9CC5F7C8BF}" type="parTrans" cxnId="{2E3F03A3-DEA8-6448-924E-EA9A85CAEE2C}">
      <dgm:prSet/>
      <dgm:spPr/>
      <dgm:t>
        <a:bodyPr/>
        <a:lstStyle/>
        <a:p>
          <a:endParaRPr lang="en-US"/>
        </a:p>
      </dgm:t>
    </dgm:pt>
    <dgm:pt modelId="{4CAF6348-BFB6-1748-9FC4-DB870521F0B5}" type="sibTrans" cxnId="{2E3F03A3-DEA8-6448-924E-EA9A85CAEE2C}">
      <dgm:prSet/>
      <dgm:spPr/>
      <dgm:t>
        <a:bodyPr/>
        <a:lstStyle/>
        <a:p>
          <a:endParaRPr lang="en-US"/>
        </a:p>
      </dgm:t>
    </dgm:pt>
    <dgm:pt modelId="{C0A12D0B-DAE6-4BEF-9DB0-593754897FE7}">
      <dgm:prSet/>
      <dgm:spPr/>
      <dgm:t>
        <a:bodyPr/>
        <a:lstStyle/>
        <a:p>
          <a:r>
            <a:rPr lang="en-US" dirty="0"/>
            <a:t>Constant communication with team</a:t>
          </a:r>
        </a:p>
      </dgm:t>
    </dgm:pt>
    <dgm:pt modelId="{80C4F05B-D664-4895-BDBA-C3D11C48790E}" type="sibTrans" cxnId="{392371D7-94E7-47A8-8EEB-41C0724056FB}">
      <dgm:prSet/>
      <dgm:spPr/>
      <dgm:t>
        <a:bodyPr/>
        <a:lstStyle/>
        <a:p>
          <a:endParaRPr lang="en-US"/>
        </a:p>
      </dgm:t>
    </dgm:pt>
    <dgm:pt modelId="{31B708E0-B7D6-43CF-9489-7B293B3FF374}" type="parTrans" cxnId="{392371D7-94E7-47A8-8EEB-41C0724056FB}">
      <dgm:prSet/>
      <dgm:spPr/>
      <dgm:t>
        <a:bodyPr/>
        <a:lstStyle/>
        <a:p>
          <a:endParaRPr lang="en-US"/>
        </a:p>
      </dgm:t>
    </dgm:pt>
    <dgm:pt modelId="{A8B9BB61-3AFC-6540-8DEC-26298FEB1229}">
      <dgm:prSet/>
      <dgm:spPr/>
      <dgm:t>
        <a:bodyPr/>
        <a:lstStyle/>
        <a:p>
          <a:r>
            <a:rPr lang="en-US" dirty="0"/>
            <a:t>It's OK to take a break when troubleshooting</a:t>
          </a:r>
        </a:p>
      </dgm:t>
    </dgm:pt>
    <dgm:pt modelId="{E5492FDB-A35B-6640-A09B-6D7CCCB94F4B}" type="parTrans" cxnId="{D1B34FE3-C5CC-5542-ACAC-CD41EFD30DFC}">
      <dgm:prSet/>
      <dgm:spPr/>
      <dgm:t>
        <a:bodyPr/>
        <a:lstStyle/>
        <a:p>
          <a:endParaRPr lang="en-US"/>
        </a:p>
      </dgm:t>
    </dgm:pt>
    <dgm:pt modelId="{449FD059-2501-664C-885D-28267043B9E8}" type="sibTrans" cxnId="{D1B34FE3-C5CC-5542-ACAC-CD41EFD30DFC}">
      <dgm:prSet/>
      <dgm:spPr/>
      <dgm:t>
        <a:bodyPr/>
        <a:lstStyle/>
        <a:p>
          <a:endParaRPr lang="en-US"/>
        </a:p>
      </dgm:t>
    </dgm:pt>
    <dgm:pt modelId="{537BD5B9-19DF-4433-9813-5426E0756F06}" type="pres">
      <dgm:prSet presAssocID="{EE990F0C-FAA8-49B6-A367-C1BDF2F009C4}" presName="diagram" presStyleCnt="0">
        <dgm:presLayoutVars>
          <dgm:dir/>
          <dgm:resizeHandles val="exact"/>
        </dgm:presLayoutVars>
      </dgm:prSet>
      <dgm:spPr/>
    </dgm:pt>
    <dgm:pt modelId="{D5357FA2-08D5-4337-BA1B-046E3C367060}" type="pres">
      <dgm:prSet presAssocID="{2C81C331-0ABA-4F47-B3DC-A28A8D0BA496}" presName="node" presStyleLbl="node1" presStyleIdx="0" presStyleCnt="7">
        <dgm:presLayoutVars>
          <dgm:bulletEnabled val="1"/>
        </dgm:presLayoutVars>
      </dgm:prSet>
      <dgm:spPr/>
    </dgm:pt>
    <dgm:pt modelId="{27BC0FE5-9B9D-4DC8-A379-80CF65C93AEC}" type="pres">
      <dgm:prSet presAssocID="{FFD3B416-D696-4CD7-84F3-35E9D0624F96}" presName="sibTrans" presStyleCnt="0"/>
      <dgm:spPr/>
    </dgm:pt>
    <dgm:pt modelId="{DB6F22DC-FF56-8D40-A2C9-3CB192FDCAF1}" type="pres">
      <dgm:prSet presAssocID="{D438D363-DFE0-6A47-BC42-39EFFA1D0300}" presName="node" presStyleLbl="node1" presStyleIdx="1" presStyleCnt="7">
        <dgm:presLayoutVars>
          <dgm:bulletEnabled val="1"/>
        </dgm:presLayoutVars>
      </dgm:prSet>
      <dgm:spPr/>
    </dgm:pt>
    <dgm:pt modelId="{A6B271E9-D754-BD44-99A4-50A20BBA3B36}" type="pres">
      <dgm:prSet presAssocID="{47DA3A77-C316-9341-A65B-16C4938D2B14}" presName="sibTrans" presStyleCnt="0"/>
      <dgm:spPr/>
    </dgm:pt>
    <dgm:pt modelId="{F01806D4-9AAD-4217-87C9-28874C7D7290}" type="pres">
      <dgm:prSet presAssocID="{847E8B83-AEBA-4669-86CD-C19EAEEF2802}" presName="node" presStyleLbl="node1" presStyleIdx="2" presStyleCnt="7">
        <dgm:presLayoutVars>
          <dgm:bulletEnabled val="1"/>
        </dgm:presLayoutVars>
      </dgm:prSet>
      <dgm:spPr/>
    </dgm:pt>
    <dgm:pt modelId="{13107432-11B8-4CF0-8F10-54C1B9D3C227}" type="pres">
      <dgm:prSet presAssocID="{02AA933B-9C01-4737-9DC8-0DC3DB1C9D96}" presName="sibTrans" presStyleCnt="0"/>
      <dgm:spPr/>
    </dgm:pt>
    <dgm:pt modelId="{F53A575B-0528-423D-AEC5-48D59396253A}" type="pres">
      <dgm:prSet presAssocID="{97A2FAE2-1C7E-472B-84B8-978A5914A2B8}" presName="node" presStyleLbl="node1" presStyleIdx="3" presStyleCnt="7">
        <dgm:presLayoutVars>
          <dgm:bulletEnabled val="1"/>
        </dgm:presLayoutVars>
      </dgm:prSet>
      <dgm:spPr/>
    </dgm:pt>
    <dgm:pt modelId="{012320BC-86D2-4E4E-910C-444BDB974AED}" type="pres">
      <dgm:prSet presAssocID="{849999D8-51D3-4848-BA52-BE5CB244023B}" presName="sibTrans" presStyleCnt="0"/>
      <dgm:spPr/>
    </dgm:pt>
    <dgm:pt modelId="{A659FA33-1BC3-4E55-A422-F0F12090C59D}" type="pres">
      <dgm:prSet presAssocID="{C0A12D0B-DAE6-4BEF-9DB0-593754897FE7}" presName="node" presStyleLbl="node1" presStyleIdx="4" presStyleCnt="7">
        <dgm:presLayoutVars>
          <dgm:bulletEnabled val="1"/>
        </dgm:presLayoutVars>
      </dgm:prSet>
      <dgm:spPr/>
    </dgm:pt>
    <dgm:pt modelId="{6B2201AA-0D50-CE43-8FC4-C39F0DA6238B}" type="pres">
      <dgm:prSet presAssocID="{80C4F05B-D664-4895-BDBA-C3D11C48790E}" presName="sibTrans" presStyleCnt="0"/>
      <dgm:spPr/>
    </dgm:pt>
    <dgm:pt modelId="{0F08A518-1939-1942-B433-7D3960B5CB76}" type="pres">
      <dgm:prSet presAssocID="{D0F94F81-3D80-7840-9339-A1D613776EDB}" presName="node" presStyleLbl="node1" presStyleIdx="5" presStyleCnt="7" custLinFactNeighborX="0" custLinFactNeighborY="1942">
        <dgm:presLayoutVars>
          <dgm:bulletEnabled val="1"/>
        </dgm:presLayoutVars>
      </dgm:prSet>
      <dgm:spPr/>
    </dgm:pt>
    <dgm:pt modelId="{BD72DD59-8DF1-234B-973F-A03E9F107989}" type="pres">
      <dgm:prSet presAssocID="{4CAF6348-BFB6-1748-9FC4-DB870521F0B5}" presName="sibTrans" presStyleCnt="0"/>
      <dgm:spPr/>
    </dgm:pt>
    <dgm:pt modelId="{D835B4A0-925E-CA4D-8BFA-E52457CA0F58}" type="pres">
      <dgm:prSet presAssocID="{A8B9BB61-3AFC-6540-8DEC-26298FEB1229}" presName="node" presStyleLbl="node1" presStyleIdx="6" presStyleCnt="7">
        <dgm:presLayoutVars>
          <dgm:bulletEnabled val="1"/>
        </dgm:presLayoutVars>
      </dgm:prSet>
      <dgm:spPr/>
    </dgm:pt>
  </dgm:ptLst>
  <dgm:cxnLst>
    <dgm:cxn modelId="{82132627-1A5F-42A5-B9F3-CDB311BC0BC9}" srcId="{EE990F0C-FAA8-49B6-A367-C1BDF2F009C4}" destId="{97A2FAE2-1C7E-472B-84B8-978A5914A2B8}" srcOrd="3" destOrd="0" parTransId="{C5CB1528-F702-48BC-AA74-9BFA47052943}" sibTransId="{849999D8-51D3-4848-BA52-BE5CB244023B}"/>
    <dgm:cxn modelId="{2550E042-6BA4-484D-8A32-E792850A0647}" type="presOf" srcId="{EE990F0C-FAA8-49B6-A367-C1BDF2F009C4}" destId="{537BD5B9-19DF-4433-9813-5426E0756F06}" srcOrd="0" destOrd="0" presId="urn:microsoft.com/office/officeart/2005/8/layout/default"/>
    <dgm:cxn modelId="{3DA8BE4A-0D48-4D27-A570-B3FB3EAC2947}" type="presOf" srcId="{97A2FAE2-1C7E-472B-84B8-978A5914A2B8}" destId="{F53A575B-0528-423D-AEC5-48D59396253A}" srcOrd="0" destOrd="0" presId="urn:microsoft.com/office/officeart/2005/8/layout/default"/>
    <dgm:cxn modelId="{81489D5E-44BA-42FE-8E14-BCF00BBC1ACF}" type="presOf" srcId="{2C81C331-0ABA-4F47-B3DC-A28A8D0BA496}" destId="{D5357FA2-08D5-4337-BA1B-046E3C367060}" srcOrd="0" destOrd="0" presId="urn:microsoft.com/office/officeart/2005/8/layout/default"/>
    <dgm:cxn modelId="{972AD776-25C9-471A-91DB-058C25BDDFBC}" srcId="{EE990F0C-FAA8-49B6-A367-C1BDF2F009C4}" destId="{2C81C331-0ABA-4F47-B3DC-A28A8D0BA496}" srcOrd="0" destOrd="0" parTransId="{2B422E19-4212-42D2-A14C-0BA4D18B00D9}" sibTransId="{FFD3B416-D696-4CD7-84F3-35E9D0624F96}"/>
    <dgm:cxn modelId="{CB2FFB7B-7D53-6B4F-AE2A-F043BF2497BD}" type="presOf" srcId="{D0F94F81-3D80-7840-9339-A1D613776EDB}" destId="{0F08A518-1939-1942-B433-7D3960B5CB76}" srcOrd="0" destOrd="0" presId="urn:microsoft.com/office/officeart/2005/8/layout/default"/>
    <dgm:cxn modelId="{C4B98290-6E26-43E0-8FEC-072834BB39DC}" type="presOf" srcId="{C0A12D0B-DAE6-4BEF-9DB0-593754897FE7}" destId="{A659FA33-1BC3-4E55-A422-F0F12090C59D}" srcOrd="0" destOrd="0" presId="urn:microsoft.com/office/officeart/2005/8/layout/default"/>
    <dgm:cxn modelId="{3F7AF996-0588-4ACC-92D5-D86F12D92BB9}" type="presOf" srcId="{847E8B83-AEBA-4669-86CD-C19EAEEF2802}" destId="{F01806D4-9AAD-4217-87C9-28874C7D7290}" srcOrd="0" destOrd="0" presId="urn:microsoft.com/office/officeart/2005/8/layout/default"/>
    <dgm:cxn modelId="{2E3F03A3-DEA8-6448-924E-EA9A85CAEE2C}" srcId="{EE990F0C-FAA8-49B6-A367-C1BDF2F009C4}" destId="{D0F94F81-3D80-7840-9339-A1D613776EDB}" srcOrd="5" destOrd="0" parTransId="{DEB5736E-48D1-9E45-B3BD-EF9CC5F7C8BF}" sibTransId="{4CAF6348-BFB6-1748-9FC4-DB870521F0B5}"/>
    <dgm:cxn modelId="{68FC62A4-DEBD-47B9-B7A5-C0C6055BE63C}" srcId="{EE990F0C-FAA8-49B6-A367-C1BDF2F009C4}" destId="{847E8B83-AEBA-4669-86CD-C19EAEEF2802}" srcOrd="2" destOrd="0" parTransId="{19A70BFF-FE45-4E4C-9D95-032602CAC05D}" sibTransId="{02AA933B-9C01-4737-9DC8-0DC3DB1C9D96}"/>
    <dgm:cxn modelId="{589820A9-A0F3-184C-8194-D475CA8EF7AD}" srcId="{EE990F0C-FAA8-49B6-A367-C1BDF2F009C4}" destId="{D438D363-DFE0-6A47-BC42-39EFFA1D0300}" srcOrd="1" destOrd="0" parTransId="{83E36F1C-3A3F-5545-8BA4-B20896364B25}" sibTransId="{47DA3A77-C316-9341-A65B-16C4938D2B14}"/>
    <dgm:cxn modelId="{59A0EACD-62D9-4748-85FD-8A575F3A22C1}" type="presOf" srcId="{D438D363-DFE0-6A47-BC42-39EFFA1D0300}" destId="{DB6F22DC-FF56-8D40-A2C9-3CB192FDCAF1}" srcOrd="0" destOrd="0" presId="urn:microsoft.com/office/officeart/2005/8/layout/default"/>
    <dgm:cxn modelId="{392371D7-94E7-47A8-8EEB-41C0724056FB}" srcId="{EE990F0C-FAA8-49B6-A367-C1BDF2F009C4}" destId="{C0A12D0B-DAE6-4BEF-9DB0-593754897FE7}" srcOrd="4" destOrd="0" parTransId="{31B708E0-B7D6-43CF-9489-7B293B3FF374}" sibTransId="{80C4F05B-D664-4895-BDBA-C3D11C48790E}"/>
    <dgm:cxn modelId="{F4C241D9-04E3-AB43-8053-0314DBD365A0}" type="presOf" srcId="{A8B9BB61-3AFC-6540-8DEC-26298FEB1229}" destId="{D835B4A0-925E-CA4D-8BFA-E52457CA0F58}" srcOrd="0" destOrd="0" presId="urn:microsoft.com/office/officeart/2005/8/layout/default"/>
    <dgm:cxn modelId="{D1B34FE3-C5CC-5542-ACAC-CD41EFD30DFC}" srcId="{EE990F0C-FAA8-49B6-A367-C1BDF2F009C4}" destId="{A8B9BB61-3AFC-6540-8DEC-26298FEB1229}" srcOrd="6" destOrd="0" parTransId="{E5492FDB-A35B-6640-A09B-6D7CCCB94F4B}" sibTransId="{449FD059-2501-664C-885D-28267043B9E8}"/>
    <dgm:cxn modelId="{A7F12D66-283E-4407-9BDD-8BDDF684EAB4}" type="presParOf" srcId="{537BD5B9-19DF-4433-9813-5426E0756F06}" destId="{D5357FA2-08D5-4337-BA1B-046E3C367060}" srcOrd="0" destOrd="0" presId="urn:microsoft.com/office/officeart/2005/8/layout/default"/>
    <dgm:cxn modelId="{5DE5C9BF-D6A9-415C-BCBF-29A37512E0D7}" type="presParOf" srcId="{537BD5B9-19DF-4433-9813-5426E0756F06}" destId="{27BC0FE5-9B9D-4DC8-A379-80CF65C93AEC}" srcOrd="1" destOrd="0" presId="urn:microsoft.com/office/officeart/2005/8/layout/default"/>
    <dgm:cxn modelId="{841EEEF9-076F-A94F-A7D7-10C67A0CAE7B}" type="presParOf" srcId="{537BD5B9-19DF-4433-9813-5426E0756F06}" destId="{DB6F22DC-FF56-8D40-A2C9-3CB192FDCAF1}" srcOrd="2" destOrd="0" presId="urn:microsoft.com/office/officeart/2005/8/layout/default"/>
    <dgm:cxn modelId="{F20D043F-003B-BE4A-BB1B-ABD1DB87EF5A}" type="presParOf" srcId="{537BD5B9-19DF-4433-9813-5426E0756F06}" destId="{A6B271E9-D754-BD44-99A4-50A20BBA3B36}" srcOrd="3" destOrd="0" presId="urn:microsoft.com/office/officeart/2005/8/layout/default"/>
    <dgm:cxn modelId="{BB25B7F5-3830-4AF8-B306-E654546141B7}" type="presParOf" srcId="{537BD5B9-19DF-4433-9813-5426E0756F06}" destId="{F01806D4-9AAD-4217-87C9-28874C7D7290}" srcOrd="4" destOrd="0" presId="urn:microsoft.com/office/officeart/2005/8/layout/default"/>
    <dgm:cxn modelId="{F2CDE415-1EF3-49CD-A9C6-57994391E033}" type="presParOf" srcId="{537BD5B9-19DF-4433-9813-5426E0756F06}" destId="{13107432-11B8-4CF0-8F10-54C1B9D3C227}" srcOrd="5" destOrd="0" presId="urn:microsoft.com/office/officeart/2005/8/layout/default"/>
    <dgm:cxn modelId="{B1C048F0-F65A-4F9E-9EFD-C926489E5429}" type="presParOf" srcId="{537BD5B9-19DF-4433-9813-5426E0756F06}" destId="{F53A575B-0528-423D-AEC5-48D59396253A}" srcOrd="6" destOrd="0" presId="urn:microsoft.com/office/officeart/2005/8/layout/default"/>
    <dgm:cxn modelId="{FC771D42-E029-4AC9-BE8E-CB7390A394A6}" type="presParOf" srcId="{537BD5B9-19DF-4433-9813-5426E0756F06}" destId="{012320BC-86D2-4E4E-910C-444BDB974AED}" srcOrd="7" destOrd="0" presId="urn:microsoft.com/office/officeart/2005/8/layout/default"/>
    <dgm:cxn modelId="{AD8E4014-2D1A-4501-86DA-C15960E1CB21}" type="presParOf" srcId="{537BD5B9-19DF-4433-9813-5426E0756F06}" destId="{A659FA33-1BC3-4E55-A422-F0F12090C59D}" srcOrd="8" destOrd="0" presId="urn:microsoft.com/office/officeart/2005/8/layout/default"/>
    <dgm:cxn modelId="{CFCDA901-9135-7944-9CB7-0C64EF948D96}" type="presParOf" srcId="{537BD5B9-19DF-4433-9813-5426E0756F06}" destId="{6B2201AA-0D50-CE43-8FC4-C39F0DA6238B}" srcOrd="9" destOrd="0" presId="urn:microsoft.com/office/officeart/2005/8/layout/default"/>
    <dgm:cxn modelId="{8E8473AD-8483-5240-B32C-8A5D104F9B9E}" type="presParOf" srcId="{537BD5B9-19DF-4433-9813-5426E0756F06}" destId="{0F08A518-1939-1942-B433-7D3960B5CB76}" srcOrd="10" destOrd="0" presId="urn:microsoft.com/office/officeart/2005/8/layout/default"/>
    <dgm:cxn modelId="{52241FE8-DA71-714A-B775-9D4327BB8468}" type="presParOf" srcId="{537BD5B9-19DF-4433-9813-5426E0756F06}" destId="{BD72DD59-8DF1-234B-973F-A03E9F107989}" srcOrd="11" destOrd="0" presId="urn:microsoft.com/office/officeart/2005/8/layout/default"/>
    <dgm:cxn modelId="{A4FD3F36-EB40-DA4C-94EA-2B0FB4361A7C}" type="presParOf" srcId="{537BD5B9-19DF-4433-9813-5426E0756F06}" destId="{D835B4A0-925E-CA4D-8BFA-E52457CA0F5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8A70FB-C6B8-4D41-8E25-76E705DFC63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23550A-44CA-479B-ABEE-39F4EFB63893}">
      <dgm:prSet/>
      <dgm:spPr/>
      <dgm:t>
        <a:bodyPr/>
        <a:lstStyle/>
        <a:p>
          <a:r>
            <a:rPr lang="en-US"/>
            <a:t>Legal word checking</a:t>
          </a:r>
        </a:p>
      </dgm:t>
    </dgm:pt>
    <dgm:pt modelId="{A03FA08C-7F35-4BE1-9151-30727F97B412}" type="parTrans" cxnId="{E6779B19-6F04-46EA-A61E-7F016C9C6E3F}">
      <dgm:prSet/>
      <dgm:spPr/>
      <dgm:t>
        <a:bodyPr/>
        <a:lstStyle/>
        <a:p>
          <a:endParaRPr lang="en-US"/>
        </a:p>
      </dgm:t>
    </dgm:pt>
    <dgm:pt modelId="{BEA31556-536E-404B-BEC6-B8671E30073A}" type="sibTrans" cxnId="{E6779B19-6F04-46EA-A61E-7F016C9C6E3F}">
      <dgm:prSet/>
      <dgm:spPr/>
      <dgm:t>
        <a:bodyPr/>
        <a:lstStyle/>
        <a:p>
          <a:endParaRPr lang="en-US"/>
        </a:p>
      </dgm:t>
    </dgm:pt>
    <dgm:pt modelId="{5FB70007-B1CA-4F61-B5D9-38C0C9E119E6}">
      <dgm:prSet/>
      <dgm:spPr/>
      <dgm:t>
        <a:bodyPr/>
        <a:lstStyle/>
        <a:p>
          <a:r>
            <a:rPr lang="en-US"/>
            <a:t>Custom legal word checking dictionaries</a:t>
          </a:r>
        </a:p>
      </dgm:t>
    </dgm:pt>
    <dgm:pt modelId="{CEA2B7D3-4208-4166-AD58-7AE7F338DDFD}" type="parTrans" cxnId="{07AE5629-6E32-4177-B4D9-A922E5B469E9}">
      <dgm:prSet/>
      <dgm:spPr/>
      <dgm:t>
        <a:bodyPr/>
        <a:lstStyle/>
        <a:p>
          <a:endParaRPr lang="en-US"/>
        </a:p>
      </dgm:t>
    </dgm:pt>
    <dgm:pt modelId="{B8C39E32-8237-48A2-8826-5D1128C98C66}" type="sibTrans" cxnId="{07AE5629-6E32-4177-B4D9-A922E5B469E9}">
      <dgm:prSet/>
      <dgm:spPr/>
      <dgm:t>
        <a:bodyPr/>
        <a:lstStyle/>
        <a:p>
          <a:endParaRPr lang="en-US"/>
        </a:p>
      </dgm:t>
    </dgm:pt>
    <dgm:pt modelId="{9A3BFD81-B03D-4DFF-ACAA-FB7FBF6A173F}">
      <dgm:prSet/>
      <dgm:spPr/>
      <dgm:t>
        <a:bodyPr/>
        <a:lstStyle/>
        <a:p>
          <a:r>
            <a:rPr lang="en-US"/>
            <a:t>Acronyms</a:t>
          </a:r>
        </a:p>
      </dgm:t>
    </dgm:pt>
    <dgm:pt modelId="{4E89DF91-A1DD-4895-8CC3-965F9A591A19}" type="parTrans" cxnId="{2F87CD70-4B7A-4C19-99E4-8733B7AFBEF0}">
      <dgm:prSet/>
      <dgm:spPr/>
      <dgm:t>
        <a:bodyPr/>
        <a:lstStyle/>
        <a:p>
          <a:endParaRPr lang="en-US"/>
        </a:p>
      </dgm:t>
    </dgm:pt>
    <dgm:pt modelId="{86DECF8C-7C1C-483D-B257-AEFB0B39540C}" type="sibTrans" cxnId="{2F87CD70-4B7A-4C19-99E4-8733B7AFBEF0}">
      <dgm:prSet/>
      <dgm:spPr/>
      <dgm:t>
        <a:bodyPr/>
        <a:lstStyle/>
        <a:p>
          <a:endParaRPr lang="en-US"/>
        </a:p>
      </dgm:t>
    </dgm:pt>
    <dgm:pt modelId="{7652E984-63FA-4A4C-9E81-8D9FE7EBF82C}">
      <dgm:prSet/>
      <dgm:spPr/>
      <dgm:t>
        <a:bodyPr/>
        <a:lstStyle/>
        <a:p>
          <a:r>
            <a:rPr lang="en-US"/>
            <a:t>Foreign language</a:t>
          </a:r>
        </a:p>
      </dgm:t>
    </dgm:pt>
    <dgm:pt modelId="{42C0C48C-4D99-4C4E-B857-7D8B8C57E7C9}" type="parTrans" cxnId="{1D4A9E82-C755-4C4C-B859-10C1047B4449}">
      <dgm:prSet/>
      <dgm:spPr/>
      <dgm:t>
        <a:bodyPr/>
        <a:lstStyle/>
        <a:p>
          <a:endParaRPr lang="en-US"/>
        </a:p>
      </dgm:t>
    </dgm:pt>
    <dgm:pt modelId="{F4994F22-2FF4-4A7A-8F53-4277C5AE353D}" type="sibTrans" cxnId="{1D4A9E82-C755-4C4C-B859-10C1047B4449}">
      <dgm:prSet/>
      <dgm:spPr/>
      <dgm:t>
        <a:bodyPr/>
        <a:lstStyle/>
        <a:p>
          <a:endParaRPr lang="en-US"/>
        </a:p>
      </dgm:t>
    </dgm:pt>
    <dgm:pt modelId="{B21AE485-6E47-4FF8-8D4C-72F3377E8B56}">
      <dgm:prSet/>
      <dgm:spPr/>
      <dgm:t>
        <a:bodyPr/>
        <a:lstStyle/>
        <a:p>
          <a:r>
            <a:rPr lang="en-US"/>
            <a:t>Slang</a:t>
          </a:r>
        </a:p>
      </dgm:t>
    </dgm:pt>
    <dgm:pt modelId="{1C29C88C-EEFD-4F47-B649-2EA7E7F6E02C}" type="parTrans" cxnId="{C6C2421A-7384-4264-9AE5-781B3F48DD43}">
      <dgm:prSet/>
      <dgm:spPr/>
      <dgm:t>
        <a:bodyPr/>
        <a:lstStyle/>
        <a:p>
          <a:endParaRPr lang="en-US"/>
        </a:p>
      </dgm:t>
    </dgm:pt>
    <dgm:pt modelId="{42F66939-761F-49BC-B8C4-A2D024FDFDDF}" type="sibTrans" cxnId="{C6C2421A-7384-4264-9AE5-781B3F48DD43}">
      <dgm:prSet/>
      <dgm:spPr/>
      <dgm:t>
        <a:bodyPr/>
        <a:lstStyle/>
        <a:p>
          <a:endParaRPr lang="en-US"/>
        </a:p>
      </dgm:t>
    </dgm:pt>
    <dgm:pt modelId="{5D6971A4-C7F8-4EA7-824F-11F73AE92D62}">
      <dgm:prSet/>
      <dgm:spPr/>
      <dgm:t>
        <a:bodyPr/>
        <a:lstStyle/>
        <a:p>
          <a:r>
            <a:rPr lang="en-US"/>
            <a:t>Display word definitions</a:t>
          </a:r>
        </a:p>
      </dgm:t>
    </dgm:pt>
    <dgm:pt modelId="{AFC705A3-C25E-40C3-999A-A3A976FB7724}" type="parTrans" cxnId="{280A34A8-85AC-4B2B-A798-8BE5A9DCFCFE}">
      <dgm:prSet/>
      <dgm:spPr/>
      <dgm:t>
        <a:bodyPr/>
        <a:lstStyle/>
        <a:p>
          <a:endParaRPr lang="en-US"/>
        </a:p>
      </dgm:t>
    </dgm:pt>
    <dgm:pt modelId="{0A131A74-41DB-42ED-938A-FBA28BCFE8CF}" type="sibTrans" cxnId="{280A34A8-85AC-4B2B-A798-8BE5A9DCFCFE}">
      <dgm:prSet/>
      <dgm:spPr/>
      <dgm:t>
        <a:bodyPr/>
        <a:lstStyle/>
        <a:p>
          <a:endParaRPr lang="en-US"/>
        </a:p>
      </dgm:t>
    </dgm:pt>
    <dgm:pt modelId="{3320D6A3-4697-47C6-A08D-DD25CDEBA662}">
      <dgm:prSet/>
      <dgm:spPr/>
      <dgm:t>
        <a:bodyPr/>
        <a:lstStyle/>
        <a:p>
          <a:r>
            <a:rPr lang="en-US"/>
            <a:t>Realtime word validation</a:t>
          </a:r>
        </a:p>
      </dgm:t>
    </dgm:pt>
    <dgm:pt modelId="{16558905-D569-45BB-9284-D224B0EBDBD2}" type="parTrans" cxnId="{3C969EEA-DC54-43A7-8544-E2F3ABE51829}">
      <dgm:prSet/>
      <dgm:spPr/>
      <dgm:t>
        <a:bodyPr/>
        <a:lstStyle/>
        <a:p>
          <a:endParaRPr lang="en-US"/>
        </a:p>
      </dgm:t>
    </dgm:pt>
    <dgm:pt modelId="{7782C75C-7E79-4F94-A8FC-C4200DB8C9E1}" type="sibTrans" cxnId="{3C969EEA-DC54-43A7-8544-E2F3ABE51829}">
      <dgm:prSet/>
      <dgm:spPr/>
      <dgm:t>
        <a:bodyPr/>
        <a:lstStyle/>
        <a:p>
          <a:endParaRPr lang="en-US"/>
        </a:p>
      </dgm:t>
    </dgm:pt>
    <dgm:pt modelId="{CEDFE102-B0BD-498D-A9F3-BD4DE2B2C325}">
      <dgm:prSet/>
      <dgm:spPr/>
      <dgm:t>
        <a:bodyPr/>
        <a:lstStyle/>
        <a:p>
          <a:r>
            <a:rPr lang="en-US"/>
            <a:t>Game modifiers </a:t>
          </a:r>
        </a:p>
      </dgm:t>
    </dgm:pt>
    <dgm:pt modelId="{6E6F0D8D-8A41-46A8-91F7-1FE20DC94D0B}" type="parTrans" cxnId="{9A6DA9DE-7311-4B7E-BBDD-EFC85F609A28}">
      <dgm:prSet/>
      <dgm:spPr/>
      <dgm:t>
        <a:bodyPr/>
        <a:lstStyle/>
        <a:p>
          <a:endParaRPr lang="en-US"/>
        </a:p>
      </dgm:t>
    </dgm:pt>
    <dgm:pt modelId="{9A68587D-2CF4-45D5-96FA-4F79B356BD89}" type="sibTrans" cxnId="{9A6DA9DE-7311-4B7E-BBDD-EFC85F609A28}">
      <dgm:prSet/>
      <dgm:spPr/>
      <dgm:t>
        <a:bodyPr/>
        <a:lstStyle/>
        <a:p>
          <a:endParaRPr lang="en-US"/>
        </a:p>
      </dgm:t>
    </dgm:pt>
    <dgm:pt modelId="{1380D75D-64A8-4EDB-994B-38F139ED1C4C}">
      <dgm:prSet/>
      <dgm:spPr/>
      <dgm:t>
        <a:bodyPr/>
        <a:lstStyle/>
        <a:p>
          <a:r>
            <a:rPr lang="en-US"/>
            <a:t>Tile/word limits</a:t>
          </a:r>
        </a:p>
      </dgm:t>
    </dgm:pt>
    <dgm:pt modelId="{9FD7E34E-7E7F-423E-A3F7-C3F5A2F8D2E2}" type="parTrans" cxnId="{F39F76F8-BD60-4767-AD9B-15741CE0A579}">
      <dgm:prSet/>
      <dgm:spPr/>
      <dgm:t>
        <a:bodyPr/>
        <a:lstStyle/>
        <a:p>
          <a:endParaRPr lang="en-US"/>
        </a:p>
      </dgm:t>
    </dgm:pt>
    <dgm:pt modelId="{D75F5584-BF64-4276-A05D-1ACD95AD5A61}" type="sibTrans" cxnId="{F39F76F8-BD60-4767-AD9B-15741CE0A579}">
      <dgm:prSet/>
      <dgm:spPr/>
      <dgm:t>
        <a:bodyPr/>
        <a:lstStyle/>
        <a:p>
          <a:endParaRPr lang="en-US"/>
        </a:p>
      </dgm:t>
    </dgm:pt>
    <dgm:pt modelId="{6BE87D4F-307B-4C94-890A-6218421FE1FA}">
      <dgm:prSet/>
      <dgm:spPr/>
      <dgm:t>
        <a:bodyPr/>
        <a:lstStyle/>
        <a:p>
          <a:r>
            <a:rPr lang="en-US"/>
            <a:t>Turn time limit</a:t>
          </a:r>
        </a:p>
      </dgm:t>
    </dgm:pt>
    <dgm:pt modelId="{65DF5821-9331-4A79-9725-AC4BF02AE9AC}" type="parTrans" cxnId="{C0171921-F261-40F1-9A58-564E56EB974E}">
      <dgm:prSet/>
      <dgm:spPr/>
      <dgm:t>
        <a:bodyPr/>
        <a:lstStyle/>
        <a:p>
          <a:endParaRPr lang="en-US"/>
        </a:p>
      </dgm:t>
    </dgm:pt>
    <dgm:pt modelId="{0C074A7B-9AF7-469A-B13C-B5E24F039E01}" type="sibTrans" cxnId="{C0171921-F261-40F1-9A58-564E56EB974E}">
      <dgm:prSet/>
      <dgm:spPr/>
      <dgm:t>
        <a:bodyPr/>
        <a:lstStyle/>
        <a:p>
          <a:endParaRPr lang="en-US"/>
        </a:p>
      </dgm:t>
    </dgm:pt>
    <dgm:pt modelId="{97B324CC-1706-42BC-9B5E-6EFE26DB835E}">
      <dgm:prSet/>
      <dgm:spPr/>
      <dgm:t>
        <a:bodyPr/>
        <a:lstStyle/>
        <a:p>
          <a:r>
            <a:rPr lang="en-US"/>
            <a:t>Character selection for blank tiles</a:t>
          </a:r>
        </a:p>
      </dgm:t>
    </dgm:pt>
    <dgm:pt modelId="{E7453E4D-7E65-4307-8789-40D70097DE9F}" type="parTrans" cxnId="{FE750BAB-6100-46ED-BE5B-6726E41342B8}">
      <dgm:prSet/>
      <dgm:spPr/>
      <dgm:t>
        <a:bodyPr/>
        <a:lstStyle/>
        <a:p>
          <a:endParaRPr lang="en-US"/>
        </a:p>
      </dgm:t>
    </dgm:pt>
    <dgm:pt modelId="{8222BD75-F2CB-47F4-A1F1-78138F4443F7}" type="sibTrans" cxnId="{FE750BAB-6100-46ED-BE5B-6726E41342B8}">
      <dgm:prSet/>
      <dgm:spPr/>
      <dgm:t>
        <a:bodyPr/>
        <a:lstStyle/>
        <a:p>
          <a:endParaRPr lang="en-US"/>
        </a:p>
      </dgm:t>
    </dgm:pt>
    <dgm:pt modelId="{443D14E8-58A9-4E11-95F4-C505479E2904}" type="pres">
      <dgm:prSet presAssocID="{D18A70FB-C6B8-4D41-8E25-76E705DFC639}" presName="diagram" presStyleCnt="0">
        <dgm:presLayoutVars>
          <dgm:dir/>
          <dgm:resizeHandles val="exact"/>
        </dgm:presLayoutVars>
      </dgm:prSet>
      <dgm:spPr/>
    </dgm:pt>
    <dgm:pt modelId="{FE0BB55D-226C-458C-A573-341B3A06416B}" type="pres">
      <dgm:prSet presAssocID="{1C23550A-44CA-479B-ABEE-39F4EFB63893}" presName="node" presStyleLbl="node1" presStyleIdx="0" presStyleCnt="6">
        <dgm:presLayoutVars>
          <dgm:bulletEnabled val="1"/>
        </dgm:presLayoutVars>
      </dgm:prSet>
      <dgm:spPr/>
    </dgm:pt>
    <dgm:pt modelId="{A4537DFD-86BA-4D30-A239-E0F07B08687C}" type="pres">
      <dgm:prSet presAssocID="{BEA31556-536E-404B-BEC6-B8671E30073A}" presName="sibTrans" presStyleCnt="0"/>
      <dgm:spPr/>
    </dgm:pt>
    <dgm:pt modelId="{D9FDC1F9-3E2A-45B9-963A-06D90E2A94A2}" type="pres">
      <dgm:prSet presAssocID="{5FB70007-B1CA-4F61-B5D9-38C0C9E119E6}" presName="node" presStyleLbl="node1" presStyleIdx="1" presStyleCnt="6">
        <dgm:presLayoutVars>
          <dgm:bulletEnabled val="1"/>
        </dgm:presLayoutVars>
      </dgm:prSet>
      <dgm:spPr/>
    </dgm:pt>
    <dgm:pt modelId="{F5ED1392-963E-4160-92EB-C77A9F32F262}" type="pres">
      <dgm:prSet presAssocID="{B8C39E32-8237-48A2-8826-5D1128C98C66}" presName="sibTrans" presStyleCnt="0"/>
      <dgm:spPr/>
    </dgm:pt>
    <dgm:pt modelId="{8D20680A-D784-4261-87DD-59888B6E48BF}" type="pres">
      <dgm:prSet presAssocID="{5D6971A4-C7F8-4EA7-824F-11F73AE92D62}" presName="node" presStyleLbl="node1" presStyleIdx="2" presStyleCnt="6">
        <dgm:presLayoutVars>
          <dgm:bulletEnabled val="1"/>
        </dgm:presLayoutVars>
      </dgm:prSet>
      <dgm:spPr/>
    </dgm:pt>
    <dgm:pt modelId="{A19AE5BA-CCF5-4E0B-ABEA-EA968DC85B2D}" type="pres">
      <dgm:prSet presAssocID="{0A131A74-41DB-42ED-938A-FBA28BCFE8CF}" presName="sibTrans" presStyleCnt="0"/>
      <dgm:spPr/>
    </dgm:pt>
    <dgm:pt modelId="{5AE23B98-85B6-4FFC-A2EF-CD153EC42010}" type="pres">
      <dgm:prSet presAssocID="{3320D6A3-4697-47C6-A08D-DD25CDEBA662}" presName="node" presStyleLbl="node1" presStyleIdx="3" presStyleCnt="6">
        <dgm:presLayoutVars>
          <dgm:bulletEnabled val="1"/>
        </dgm:presLayoutVars>
      </dgm:prSet>
      <dgm:spPr/>
    </dgm:pt>
    <dgm:pt modelId="{E2B8B87D-94F8-4231-BDA2-AEE67B03AFC3}" type="pres">
      <dgm:prSet presAssocID="{7782C75C-7E79-4F94-A8FC-C4200DB8C9E1}" presName="sibTrans" presStyleCnt="0"/>
      <dgm:spPr/>
    </dgm:pt>
    <dgm:pt modelId="{882E09FF-C7FD-443D-9055-1C14289B78B7}" type="pres">
      <dgm:prSet presAssocID="{CEDFE102-B0BD-498D-A9F3-BD4DE2B2C325}" presName="node" presStyleLbl="node1" presStyleIdx="4" presStyleCnt="6">
        <dgm:presLayoutVars>
          <dgm:bulletEnabled val="1"/>
        </dgm:presLayoutVars>
      </dgm:prSet>
      <dgm:spPr/>
    </dgm:pt>
    <dgm:pt modelId="{C3D9CB78-4124-4AB5-A6D2-7A032332104C}" type="pres">
      <dgm:prSet presAssocID="{9A68587D-2CF4-45D5-96FA-4F79B356BD89}" presName="sibTrans" presStyleCnt="0"/>
      <dgm:spPr/>
    </dgm:pt>
    <dgm:pt modelId="{F6B6280C-52ED-4D88-BAFE-88EF63B9EE93}" type="pres">
      <dgm:prSet presAssocID="{97B324CC-1706-42BC-9B5E-6EFE26DB835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C25112-B4A2-45FC-B622-7BAC8F61234F}" type="presOf" srcId="{9A3BFD81-B03D-4DFF-ACAA-FB7FBF6A173F}" destId="{D9FDC1F9-3E2A-45B9-963A-06D90E2A94A2}" srcOrd="0" destOrd="1" presId="urn:microsoft.com/office/officeart/2005/8/layout/default"/>
    <dgm:cxn modelId="{B2D76518-F297-4516-BB1C-23E0EDE24CFE}" type="presOf" srcId="{97B324CC-1706-42BC-9B5E-6EFE26DB835E}" destId="{F6B6280C-52ED-4D88-BAFE-88EF63B9EE93}" srcOrd="0" destOrd="0" presId="urn:microsoft.com/office/officeart/2005/8/layout/default"/>
    <dgm:cxn modelId="{E6779B19-6F04-46EA-A61E-7F016C9C6E3F}" srcId="{D18A70FB-C6B8-4D41-8E25-76E705DFC639}" destId="{1C23550A-44CA-479B-ABEE-39F4EFB63893}" srcOrd="0" destOrd="0" parTransId="{A03FA08C-7F35-4BE1-9151-30727F97B412}" sibTransId="{BEA31556-536E-404B-BEC6-B8671E30073A}"/>
    <dgm:cxn modelId="{C6C2421A-7384-4264-9AE5-781B3F48DD43}" srcId="{5FB70007-B1CA-4F61-B5D9-38C0C9E119E6}" destId="{B21AE485-6E47-4FF8-8D4C-72F3377E8B56}" srcOrd="2" destOrd="0" parTransId="{1C29C88C-EEFD-4F47-B649-2EA7E7F6E02C}" sibTransId="{42F66939-761F-49BC-B8C4-A2D024FDFDDF}"/>
    <dgm:cxn modelId="{5B44E81B-96D7-4F59-84F6-17D97B1FCDD9}" type="presOf" srcId="{1C23550A-44CA-479B-ABEE-39F4EFB63893}" destId="{FE0BB55D-226C-458C-A573-341B3A06416B}" srcOrd="0" destOrd="0" presId="urn:microsoft.com/office/officeart/2005/8/layout/default"/>
    <dgm:cxn modelId="{4A5ACA1E-5512-45D0-89A6-F1DEC7BF3AAD}" type="presOf" srcId="{B21AE485-6E47-4FF8-8D4C-72F3377E8B56}" destId="{D9FDC1F9-3E2A-45B9-963A-06D90E2A94A2}" srcOrd="0" destOrd="3" presId="urn:microsoft.com/office/officeart/2005/8/layout/default"/>
    <dgm:cxn modelId="{C0171921-F261-40F1-9A58-564E56EB974E}" srcId="{CEDFE102-B0BD-498D-A9F3-BD4DE2B2C325}" destId="{6BE87D4F-307B-4C94-890A-6218421FE1FA}" srcOrd="1" destOrd="0" parTransId="{65DF5821-9331-4A79-9725-AC4BF02AE9AC}" sibTransId="{0C074A7B-9AF7-469A-B13C-B5E24F039E01}"/>
    <dgm:cxn modelId="{07AE5629-6E32-4177-B4D9-A922E5B469E9}" srcId="{D18A70FB-C6B8-4D41-8E25-76E705DFC639}" destId="{5FB70007-B1CA-4F61-B5D9-38C0C9E119E6}" srcOrd="1" destOrd="0" parTransId="{CEA2B7D3-4208-4166-AD58-7AE7F338DDFD}" sibTransId="{B8C39E32-8237-48A2-8826-5D1128C98C66}"/>
    <dgm:cxn modelId="{E22FD63B-4C20-48C8-86B7-5F62079F8EFB}" type="presOf" srcId="{5D6971A4-C7F8-4EA7-824F-11F73AE92D62}" destId="{8D20680A-D784-4261-87DD-59888B6E48BF}" srcOrd="0" destOrd="0" presId="urn:microsoft.com/office/officeart/2005/8/layout/default"/>
    <dgm:cxn modelId="{7C066668-D184-4F62-A4CB-61AA861B634B}" type="presOf" srcId="{CEDFE102-B0BD-498D-A9F3-BD4DE2B2C325}" destId="{882E09FF-C7FD-443D-9055-1C14289B78B7}" srcOrd="0" destOrd="0" presId="urn:microsoft.com/office/officeart/2005/8/layout/default"/>
    <dgm:cxn modelId="{2F87CD70-4B7A-4C19-99E4-8733B7AFBEF0}" srcId="{5FB70007-B1CA-4F61-B5D9-38C0C9E119E6}" destId="{9A3BFD81-B03D-4DFF-ACAA-FB7FBF6A173F}" srcOrd="0" destOrd="0" parTransId="{4E89DF91-A1DD-4895-8CC3-965F9A591A19}" sibTransId="{86DECF8C-7C1C-483D-B257-AEFB0B39540C}"/>
    <dgm:cxn modelId="{9CF4957D-DFDF-4F01-AE37-AB045FA94545}" type="presOf" srcId="{D18A70FB-C6B8-4D41-8E25-76E705DFC639}" destId="{443D14E8-58A9-4E11-95F4-C505479E2904}" srcOrd="0" destOrd="0" presId="urn:microsoft.com/office/officeart/2005/8/layout/default"/>
    <dgm:cxn modelId="{1D4A9E82-C755-4C4C-B859-10C1047B4449}" srcId="{5FB70007-B1CA-4F61-B5D9-38C0C9E119E6}" destId="{7652E984-63FA-4A4C-9E81-8D9FE7EBF82C}" srcOrd="1" destOrd="0" parTransId="{42C0C48C-4D99-4C4E-B857-7D8B8C57E7C9}" sibTransId="{F4994F22-2FF4-4A7A-8F53-4277C5AE353D}"/>
    <dgm:cxn modelId="{2EDB9588-BDF4-4B75-9853-55B5D17DE710}" type="presOf" srcId="{3320D6A3-4697-47C6-A08D-DD25CDEBA662}" destId="{5AE23B98-85B6-4FFC-A2EF-CD153EC42010}" srcOrd="0" destOrd="0" presId="urn:microsoft.com/office/officeart/2005/8/layout/default"/>
    <dgm:cxn modelId="{F65A9390-E5A2-4ACB-A7D4-EC3A1A15F72F}" type="presOf" srcId="{6BE87D4F-307B-4C94-890A-6218421FE1FA}" destId="{882E09FF-C7FD-443D-9055-1C14289B78B7}" srcOrd="0" destOrd="2" presId="urn:microsoft.com/office/officeart/2005/8/layout/default"/>
    <dgm:cxn modelId="{6793FD9D-14A8-41F6-95E6-1534CCADA5EB}" type="presOf" srcId="{7652E984-63FA-4A4C-9E81-8D9FE7EBF82C}" destId="{D9FDC1F9-3E2A-45B9-963A-06D90E2A94A2}" srcOrd="0" destOrd="2" presId="urn:microsoft.com/office/officeart/2005/8/layout/default"/>
    <dgm:cxn modelId="{280A34A8-85AC-4B2B-A798-8BE5A9DCFCFE}" srcId="{D18A70FB-C6B8-4D41-8E25-76E705DFC639}" destId="{5D6971A4-C7F8-4EA7-824F-11F73AE92D62}" srcOrd="2" destOrd="0" parTransId="{AFC705A3-C25E-40C3-999A-A3A976FB7724}" sibTransId="{0A131A74-41DB-42ED-938A-FBA28BCFE8CF}"/>
    <dgm:cxn modelId="{FE750BAB-6100-46ED-BE5B-6726E41342B8}" srcId="{D18A70FB-C6B8-4D41-8E25-76E705DFC639}" destId="{97B324CC-1706-42BC-9B5E-6EFE26DB835E}" srcOrd="5" destOrd="0" parTransId="{E7453E4D-7E65-4307-8789-40D70097DE9F}" sibTransId="{8222BD75-F2CB-47F4-A1F1-78138F4443F7}"/>
    <dgm:cxn modelId="{B414AEAB-1914-4228-90D2-4F5BE3639AF9}" type="presOf" srcId="{5FB70007-B1CA-4F61-B5D9-38C0C9E119E6}" destId="{D9FDC1F9-3E2A-45B9-963A-06D90E2A94A2}" srcOrd="0" destOrd="0" presId="urn:microsoft.com/office/officeart/2005/8/layout/default"/>
    <dgm:cxn modelId="{9A6DA9DE-7311-4B7E-BBDD-EFC85F609A28}" srcId="{D18A70FB-C6B8-4D41-8E25-76E705DFC639}" destId="{CEDFE102-B0BD-498D-A9F3-BD4DE2B2C325}" srcOrd="4" destOrd="0" parTransId="{6E6F0D8D-8A41-46A8-91F7-1FE20DC94D0B}" sibTransId="{9A68587D-2CF4-45D5-96FA-4F79B356BD89}"/>
    <dgm:cxn modelId="{3C969EEA-DC54-43A7-8544-E2F3ABE51829}" srcId="{D18A70FB-C6B8-4D41-8E25-76E705DFC639}" destId="{3320D6A3-4697-47C6-A08D-DD25CDEBA662}" srcOrd="3" destOrd="0" parTransId="{16558905-D569-45BB-9284-D224B0EBDBD2}" sibTransId="{7782C75C-7E79-4F94-A8FC-C4200DB8C9E1}"/>
    <dgm:cxn modelId="{04EED6F3-914A-49A7-A42C-DAA487CDA23B}" type="presOf" srcId="{1380D75D-64A8-4EDB-994B-38F139ED1C4C}" destId="{882E09FF-C7FD-443D-9055-1C14289B78B7}" srcOrd="0" destOrd="1" presId="urn:microsoft.com/office/officeart/2005/8/layout/default"/>
    <dgm:cxn modelId="{F39F76F8-BD60-4767-AD9B-15741CE0A579}" srcId="{CEDFE102-B0BD-498D-A9F3-BD4DE2B2C325}" destId="{1380D75D-64A8-4EDB-994B-38F139ED1C4C}" srcOrd="0" destOrd="0" parTransId="{9FD7E34E-7E7F-423E-A3F7-C3F5A2F8D2E2}" sibTransId="{D75F5584-BF64-4276-A05D-1ACD95AD5A61}"/>
    <dgm:cxn modelId="{670C8526-5A10-48E2-8AE6-FBC7CAE0484E}" type="presParOf" srcId="{443D14E8-58A9-4E11-95F4-C505479E2904}" destId="{FE0BB55D-226C-458C-A573-341B3A06416B}" srcOrd="0" destOrd="0" presId="urn:microsoft.com/office/officeart/2005/8/layout/default"/>
    <dgm:cxn modelId="{BDB7E051-5852-4ED2-B690-525FB3FA8220}" type="presParOf" srcId="{443D14E8-58A9-4E11-95F4-C505479E2904}" destId="{A4537DFD-86BA-4D30-A239-E0F07B08687C}" srcOrd="1" destOrd="0" presId="urn:microsoft.com/office/officeart/2005/8/layout/default"/>
    <dgm:cxn modelId="{E7A7C931-4AD1-46FF-B7AE-F4EEF732D732}" type="presParOf" srcId="{443D14E8-58A9-4E11-95F4-C505479E2904}" destId="{D9FDC1F9-3E2A-45B9-963A-06D90E2A94A2}" srcOrd="2" destOrd="0" presId="urn:microsoft.com/office/officeart/2005/8/layout/default"/>
    <dgm:cxn modelId="{107C0A60-3513-49DB-A3D1-C63CF42D4498}" type="presParOf" srcId="{443D14E8-58A9-4E11-95F4-C505479E2904}" destId="{F5ED1392-963E-4160-92EB-C77A9F32F262}" srcOrd="3" destOrd="0" presId="urn:microsoft.com/office/officeart/2005/8/layout/default"/>
    <dgm:cxn modelId="{393E53F7-0CE9-44A2-8971-FEF730A33133}" type="presParOf" srcId="{443D14E8-58A9-4E11-95F4-C505479E2904}" destId="{8D20680A-D784-4261-87DD-59888B6E48BF}" srcOrd="4" destOrd="0" presId="urn:microsoft.com/office/officeart/2005/8/layout/default"/>
    <dgm:cxn modelId="{2CA76A7D-E645-4442-AC72-B67E4ACBA7B1}" type="presParOf" srcId="{443D14E8-58A9-4E11-95F4-C505479E2904}" destId="{A19AE5BA-CCF5-4E0B-ABEA-EA968DC85B2D}" srcOrd="5" destOrd="0" presId="urn:microsoft.com/office/officeart/2005/8/layout/default"/>
    <dgm:cxn modelId="{DCEE4B81-6A00-45BA-BA9C-5F1EEC3AC83C}" type="presParOf" srcId="{443D14E8-58A9-4E11-95F4-C505479E2904}" destId="{5AE23B98-85B6-4FFC-A2EF-CD153EC42010}" srcOrd="6" destOrd="0" presId="urn:microsoft.com/office/officeart/2005/8/layout/default"/>
    <dgm:cxn modelId="{4C7166B8-AB1E-4A0F-B8D6-137C7051593E}" type="presParOf" srcId="{443D14E8-58A9-4E11-95F4-C505479E2904}" destId="{E2B8B87D-94F8-4231-BDA2-AEE67B03AFC3}" srcOrd="7" destOrd="0" presId="urn:microsoft.com/office/officeart/2005/8/layout/default"/>
    <dgm:cxn modelId="{ABA6A927-B925-4172-B3ED-345947A784CE}" type="presParOf" srcId="{443D14E8-58A9-4E11-95F4-C505479E2904}" destId="{882E09FF-C7FD-443D-9055-1C14289B78B7}" srcOrd="8" destOrd="0" presId="urn:microsoft.com/office/officeart/2005/8/layout/default"/>
    <dgm:cxn modelId="{342B3CA3-E508-452B-9C67-316A566600FB}" type="presParOf" srcId="{443D14E8-58A9-4E11-95F4-C505479E2904}" destId="{C3D9CB78-4124-4AB5-A6D2-7A032332104C}" srcOrd="9" destOrd="0" presId="urn:microsoft.com/office/officeart/2005/8/layout/default"/>
    <dgm:cxn modelId="{A591142E-A026-4162-A369-B5A67358FB99}" type="presParOf" srcId="{443D14E8-58A9-4E11-95F4-C505479E2904}" destId="{F6B6280C-52ED-4D88-BAFE-88EF63B9EE9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</dgm:pt>
    <dgm:pt modelId="{11AE9903-8A7D-40BB-AF2D-0827DA2C4880}">
      <dgm:prSet phldrT="[Text]" custT="1"/>
      <dgm:spPr/>
      <dgm:t>
        <a:bodyPr/>
        <a:lstStyle/>
        <a:p>
          <a:r>
            <a:rPr lang="en-US" sz="1100" dirty="0"/>
            <a:t>Project Kickoff</a:t>
          </a: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264D1BDD-B72C-EB4E-AFC8-660082C195AB}">
      <dgm:prSet phldrT="[Text]" custT="1"/>
      <dgm:spPr/>
      <dgm:t>
        <a:bodyPr/>
        <a:lstStyle/>
        <a:p>
          <a:r>
            <a:rPr lang="en-US" sz="1100" dirty="0"/>
            <a:t>Week 1 – 2</a:t>
          </a:r>
        </a:p>
      </dgm:t>
    </dgm:pt>
    <dgm:pt modelId="{56720148-04A8-7446-BEE0-78FAFDCC01F0}" type="parTrans" cxnId="{5D97ADCD-8F18-E54B-90D0-BFC3F09C07CE}">
      <dgm:prSet/>
      <dgm:spPr/>
      <dgm:t>
        <a:bodyPr/>
        <a:lstStyle/>
        <a:p>
          <a:endParaRPr lang="en-US"/>
        </a:p>
      </dgm:t>
    </dgm:pt>
    <dgm:pt modelId="{78271531-1CB5-424E-9302-9A947B4F35B9}" type="sibTrans" cxnId="{5D97ADCD-8F18-E54B-90D0-BFC3F09C07CE}">
      <dgm:prSet/>
      <dgm:spPr/>
      <dgm:t>
        <a:bodyPr/>
        <a:lstStyle/>
        <a:p>
          <a:endParaRPr lang="en-US"/>
        </a:p>
      </dgm:t>
    </dgm:pt>
    <dgm:pt modelId="{294CDB9D-009F-5B49-9286-90D1F22A1E16}">
      <dgm:prSet phldrT="[Text]" custT="1"/>
      <dgm:spPr/>
      <dgm:t>
        <a:bodyPr/>
        <a:lstStyle/>
        <a:p>
          <a:r>
            <a:rPr lang="en-US" sz="1100" dirty="0"/>
            <a:t>Week 3 – 4</a:t>
          </a:r>
        </a:p>
      </dgm:t>
    </dgm:pt>
    <dgm:pt modelId="{DB551A7B-61D6-DE4F-89F7-33D154E320B9}" type="parTrans" cxnId="{34F0D239-6C25-6147-B56C-9C372D693DCB}">
      <dgm:prSet/>
      <dgm:spPr/>
      <dgm:t>
        <a:bodyPr/>
        <a:lstStyle/>
        <a:p>
          <a:endParaRPr lang="en-US"/>
        </a:p>
      </dgm:t>
    </dgm:pt>
    <dgm:pt modelId="{6587BFF8-7C17-DE46-B297-48E6E8BA1851}" type="sibTrans" cxnId="{34F0D239-6C25-6147-B56C-9C372D693DCB}">
      <dgm:prSet/>
      <dgm:spPr/>
      <dgm:t>
        <a:bodyPr/>
        <a:lstStyle/>
        <a:p>
          <a:endParaRPr lang="en-US"/>
        </a:p>
      </dgm:t>
    </dgm:pt>
    <dgm:pt modelId="{28F15920-0B60-3842-B4C5-A757A4957A45}">
      <dgm:prSet phldrT="[Text]" custT="1"/>
      <dgm:spPr/>
      <dgm:t>
        <a:bodyPr/>
        <a:lstStyle/>
        <a:p>
          <a:r>
            <a:rPr lang="en-US" sz="1000" dirty="0"/>
            <a:t>Display tiles on game board</a:t>
          </a:r>
        </a:p>
      </dgm:t>
    </dgm:pt>
    <dgm:pt modelId="{5AEC8666-53B3-9645-B24D-5866EB7374FF}" type="parTrans" cxnId="{93D6F71B-E4F3-A842-839F-BDCC6BC27876}">
      <dgm:prSet/>
      <dgm:spPr/>
      <dgm:t>
        <a:bodyPr/>
        <a:lstStyle/>
        <a:p>
          <a:endParaRPr lang="en-US"/>
        </a:p>
      </dgm:t>
    </dgm:pt>
    <dgm:pt modelId="{A0F6D871-A953-274D-AE35-8322D1BB4CA0}" type="sibTrans" cxnId="{93D6F71B-E4F3-A842-839F-BDCC6BC27876}">
      <dgm:prSet/>
      <dgm:spPr/>
      <dgm:t>
        <a:bodyPr/>
        <a:lstStyle/>
        <a:p>
          <a:endParaRPr lang="en-US"/>
        </a:p>
      </dgm:t>
    </dgm:pt>
    <dgm:pt modelId="{6C0821F6-789E-CD4D-BD0A-E3851A25FAE5}">
      <dgm:prSet phldrT="[Text]" custT="1"/>
      <dgm:spPr/>
      <dgm:t>
        <a:bodyPr/>
        <a:lstStyle/>
        <a:p>
          <a:r>
            <a:rPr lang="en-US" sz="1000" dirty="0"/>
            <a:t>Multiple functions for core functions</a:t>
          </a:r>
        </a:p>
      </dgm:t>
    </dgm:pt>
    <dgm:pt modelId="{6B5B5622-153F-A74E-A7D5-9B97FFA1BB1A}" type="parTrans" cxnId="{0894ED9C-2155-5546-B89D-108D6A997D47}">
      <dgm:prSet/>
      <dgm:spPr/>
      <dgm:t>
        <a:bodyPr/>
        <a:lstStyle/>
        <a:p>
          <a:endParaRPr lang="en-US"/>
        </a:p>
      </dgm:t>
    </dgm:pt>
    <dgm:pt modelId="{AF92FCE3-469B-A44D-80D6-48C55DD0A1B0}" type="sibTrans" cxnId="{0894ED9C-2155-5546-B89D-108D6A997D47}">
      <dgm:prSet/>
      <dgm:spPr/>
      <dgm:t>
        <a:bodyPr/>
        <a:lstStyle/>
        <a:p>
          <a:endParaRPr lang="en-US"/>
        </a:p>
      </dgm:t>
    </dgm:pt>
    <dgm:pt modelId="{7B24B178-A662-C744-AC3E-22CFAAB12B4F}">
      <dgm:prSet custT="1"/>
      <dgm:spPr/>
      <dgm:t>
        <a:bodyPr/>
        <a:lstStyle/>
        <a:p>
          <a:r>
            <a:rPr lang="en-US" sz="1000" dirty="0"/>
            <a:t>Dynamic scoreboard</a:t>
          </a:r>
        </a:p>
      </dgm:t>
    </dgm:pt>
    <dgm:pt modelId="{4A5BDE15-8D6E-744C-86FB-54901E95F8C6}" type="parTrans" cxnId="{E30EA6EF-C82E-F845-9F6A-9B2A80987DE1}">
      <dgm:prSet/>
      <dgm:spPr/>
      <dgm:t>
        <a:bodyPr/>
        <a:lstStyle/>
        <a:p>
          <a:endParaRPr lang="en-US"/>
        </a:p>
      </dgm:t>
    </dgm:pt>
    <dgm:pt modelId="{87BA2794-BA51-A944-9546-E2861E919388}" type="sibTrans" cxnId="{E30EA6EF-C82E-F845-9F6A-9B2A80987DE1}">
      <dgm:prSet/>
      <dgm:spPr/>
      <dgm:t>
        <a:bodyPr/>
        <a:lstStyle/>
        <a:p>
          <a:endParaRPr lang="en-US"/>
        </a:p>
      </dgm:t>
    </dgm:pt>
    <dgm:pt modelId="{D95DE750-32E1-3948-A025-A91D1482B0E1}">
      <dgm:prSet custT="1"/>
      <dgm:spPr/>
      <dgm:t>
        <a:bodyPr/>
        <a:lstStyle/>
        <a:p>
          <a:r>
            <a:rPr lang="en-US" sz="1000" dirty="0"/>
            <a:t>Discard tiles, remove tiles from the board</a:t>
          </a:r>
        </a:p>
      </dgm:t>
    </dgm:pt>
    <dgm:pt modelId="{0377A7A9-65B6-F44E-9503-894614E86B5B}" type="parTrans" cxnId="{D29C8BD7-4796-C245-9B46-9E9627F8F76E}">
      <dgm:prSet/>
      <dgm:spPr/>
      <dgm:t>
        <a:bodyPr/>
        <a:lstStyle/>
        <a:p>
          <a:endParaRPr lang="en-US"/>
        </a:p>
      </dgm:t>
    </dgm:pt>
    <dgm:pt modelId="{0B827805-4367-F14D-8CDC-7B1D3A86B0E3}" type="sibTrans" cxnId="{D29C8BD7-4796-C245-9B46-9E9627F8F76E}">
      <dgm:prSet/>
      <dgm:spPr/>
      <dgm:t>
        <a:bodyPr/>
        <a:lstStyle/>
        <a:p>
          <a:endParaRPr lang="en-US"/>
        </a:p>
      </dgm:t>
    </dgm:pt>
    <dgm:pt modelId="{EC55A131-F4F6-564E-9334-7BDDE6D9DBAC}">
      <dgm:prSet custT="1"/>
      <dgm:spPr/>
      <dgm:t>
        <a:bodyPr/>
        <a:lstStyle/>
        <a:p>
          <a:r>
            <a:rPr lang="en-US" sz="1000" dirty="0"/>
            <a:t>Number of player setup</a:t>
          </a:r>
        </a:p>
      </dgm:t>
    </dgm:pt>
    <dgm:pt modelId="{7F5BF99A-BBDF-974B-9CA0-B8D4446E13DF}" type="parTrans" cxnId="{09A81E11-A6FF-CE4A-95A5-09A86AAE4CB3}">
      <dgm:prSet/>
      <dgm:spPr/>
      <dgm:t>
        <a:bodyPr/>
        <a:lstStyle/>
        <a:p>
          <a:endParaRPr lang="en-US"/>
        </a:p>
      </dgm:t>
    </dgm:pt>
    <dgm:pt modelId="{63BA6037-B37A-C249-8962-68DD5C4463E8}" type="sibTrans" cxnId="{09A81E11-A6FF-CE4A-95A5-09A86AAE4CB3}">
      <dgm:prSet/>
      <dgm:spPr/>
      <dgm:t>
        <a:bodyPr/>
        <a:lstStyle/>
        <a:p>
          <a:endParaRPr lang="en-US"/>
        </a:p>
      </dgm:t>
    </dgm:pt>
    <dgm:pt modelId="{AA9DBA2E-9048-D14C-B487-1441ED92BC1D}">
      <dgm:prSet custT="1"/>
      <dgm:spPr/>
      <dgm:t>
        <a:bodyPr/>
        <a:lstStyle/>
        <a:p>
          <a:r>
            <a:rPr lang="en-US" sz="1000" dirty="0"/>
            <a:t>End game button</a:t>
          </a:r>
        </a:p>
      </dgm:t>
    </dgm:pt>
    <dgm:pt modelId="{33D97ABC-C37D-CB40-80AC-4E588250D127}" type="parTrans" cxnId="{04CEDA98-5F10-7C48-91DE-FC6A174A51F1}">
      <dgm:prSet/>
      <dgm:spPr/>
      <dgm:t>
        <a:bodyPr/>
        <a:lstStyle/>
        <a:p>
          <a:endParaRPr lang="en-US"/>
        </a:p>
      </dgm:t>
    </dgm:pt>
    <dgm:pt modelId="{7342BC2D-B307-364F-B2DC-CC91C1D52BFF}" type="sibTrans" cxnId="{04CEDA98-5F10-7C48-91DE-FC6A174A51F1}">
      <dgm:prSet/>
      <dgm:spPr/>
      <dgm:t>
        <a:bodyPr/>
        <a:lstStyle/>
        <a:p>
          <a:endParaRPr lang="en-US"/>
        </a:p>
      </dgm:t>
    </dgm:pt>
    <dgm:pt modelId="{581C5A74-2584-C24C-861D-371EB2C5D871}">
      <dgm:prSet custT="1"/>
      <dgm:spPr/>
      <dgm:t>
        <a:bodyPr/>
        <a:lstStyle/>
        <a:p>
          <a:r>
            <a:rPr lang="en-US" sz="1100" dirty="0"/>
            <a:t>Build Freeze – 8/19</a:t>
          </a:r>
        </a:p>
      </dgm:t>
    </dgm:pt>
    <dgm:pt modelId="{8B5FB56D-0AB0-8241-A39D-F58769D322D5}" type="parTrans" cxnId="{0E6FB0D0-718D-1D4B-918A-6B659277A73C}">
      <dgm:prSet/>
      <dgm:spPr/>
      <dgm:t>
        <a:bodyPr/>
        <a:lstStyle/>
        <a:p>
          <a:endParaRPr lang="en-US"/>
        </a:p>
      </dgm:t>
    </dgm:pt>
    <dgm:pt modelId="{380792D6-6FE2-BB46-B259-51FC03DF7855}" type="sibTrans" cxnId="{0E6FB0D0-718D-1D4B-918A-6B659277A73C}">
      <dgm:prSet/>
      <dgm:spPr/>
      <dgm:t>
        <a:bodyPr/>
        <a:lstStyle/>
        <a:p>
          <a:endParaRPr lang="en-US"/>
        </a:p>
      </dgm:t>
    </dgm:pt>
    <dgm:pt modelId="{EF93433C-8D28-2C4D-8409-59C9F4AD8997}">
      <dgm:prSet custT="1"/>
      <dgm:spPr/>
      <dgm:t>
        <a:bodyPr/>
        <a:lstStyle/>
        <a:p>
          <a:r>
            <a:rPr lang="en-US" sz="1100" dirty="0"/>
            <a:t>Presentation – 8/22</a:t>
          </a:r>
        </a:p>
      </dgm:t>
    </dgm:pt>
    <dgm:pt modelId="{5E53E04F-B321-EF4E-ACED-14D0F5113449}" type="parTrans" cxnId="{869BDABF-3909-7044-9B17-8FA070E2A1EC}">
      <dgm:prSet/>
      <dgm:spPr/>
      <dgm:t>
        <a:bodyPr/>
        <a:lstStyle/>
        <a:p>
          <a:endParaRPr lang="en-US"/>
        </a:p>
      </dgm:t>
    </dgm:pt>
    <dgm:pt modelId="{D0C758AB-2E25-6B44-8ABF-44CA735E1C16}" type="sibTrans" cxnId="{869BDABF-3909-7044-9B17-8FA070E2A1EC}">
      <dgm:prSet/>
      <dgm:spPr/>
      <dgm:t>
        <a:bodyPr/>
        <a:lstStyle/>
        <a:p>
          <a:endParaRPr lang="en-US"/>
        </a:p>
      </dgm:t>
    </dgm:pt>
    <dgm:pt modelId="{0B5B785D-E87D-AE4B-866A-8B3F957FDA05}">
      <dgm:prSet custT="1"/>
      <dgm:spPr/>
      <dgm:t>
        <a:bodyPr/>
        <a:lstStyle/>
        <a:p>
          <a:r>
            <a:rPr lang="en-US" sz="1100" dirty="0"/>
            <a:t>Week 5 – 6</a:t>
          </a:r>
        </a:p>
      </dgm:t>
    </dgm:pt>
    <dgm:pt modelId="{4B97AB0C-2FC3-3844-83A5-4CB76463F27C}" type="sibTrans" cxnId="{B995C6E2-B661-EC48-B262-24083CB4AEE2}">
      <dgm:prSet/>
      <dgm:spPr/>
      <dgm:t>
        <a:bodyPr/>
        <a:lstStyle/>
        <a:p>
          <a:endParaRPr lang="en-US"/>
        </a:p>
      </dgm:t>
    </dgm:pt>
    <dgm:pt modelId="{6842D2F7-9B12-BF40-8977-58BF1DD5578A}" type="parTrans" cxnId="{B995C6E2-B661-EC48-B262-24083CB4AEE2}">
      <dgm:prSet/>
      <dgm:spPr/>
      <dgm:t>
        <a:bodyPr/>
        <a:lstStyle/>
        <a:p>
          <a:endParaRPr lang="en-US"/>
        </a:p>
      </dgm:t>
    </dgm:pt>
    <dgm:pt modelId="{2703B0CF-F793-4644-83BA-C215313AFF3E}">
      <dgm:prSet phldrT="[Text]" custT="1"/>
      <dgm:spPr/>
      <dgm:t>
        <a:bodyPr/>
        <a:lstStyle/>
        <a:p>
          <a:r>
            <a:rPr lang="en-US" sz="1000" dirty="0"/>
            <a:t>Initial pseudocode</a:t>
          </a:r>
        </a:p>
      </dgm:t>
    </dgm:pt>
    <dgm:pt modelId="{35E3AF06-4D0E-42EB-A055-F0CA94E4D0ED}" type="parTrans" cxnId="{ACA80BDF-3A15-4D23-831C-0FC5E212D537}">
      <dgm:prSet/>
      <dgm:spPr/>
      <dgm:t>
        <a:bodyPr/>
        <a:lstStyle/>
        <a:p>
          <a:endParaRPr lang="en-US"/>
        </a:p>
      </dgm:t>
    </dgm:pt>
    <dgm:pt modelId="{FCE32CC0-B877-46B9-A6DF-69B4DE5EA337}" type="sibTrans" cxnId="{ACA80BDF-3A15-4D23-831C-0FC5E212D537}">
      <dgm:prSet/>
      <dgm:spPr/>
      <dgm:t>
        <a:bodyPr/>
        <a:lstStyle/>
        <a:p>
          <a:endParaRPr lang="en-US"/>
        </a:p>
      </dgm:t>
    </dgm:pt>
    <dgm:pt modelId="{79C7BDA4-38AB-404F-A4C2-4FE5E940BDCB}">
      <dgm:prSet phldrT="[Text]" custT="1"/>
      <dgm:spPr/>
      <dgm:t>
        <a:bodyPr/>
        <a:lstStyle/>
        <a:p>
          <a:r>
            <a:rPr lang="en-US" sz="1000" dirty="0"/>
            <a:t>Created foundational objects</a:t>
          </a:r>
        </a:p>
      </dgm:t>
    </dgm:pt>
    <dgm:pt modelId="{9BDC672B-1A46-43D6-B301-7AFD4D874114}" type="parTrans" cxnId="{82833DE9-17AF-4605-A9DC-AA4D207824B1}">
      <dgm:prSet/>
      <dgm:spPr/>
      <dgm:t>
        <a:bodyPr/>
        <a:lstStyle/>
        <a:p>
          <a:endParaRPr lang="en-US"/>
        </a:p>
      </dgm:t>
    </dgm:pt>
    <dgm:pt modelId="{408D7D33-D58B-4C68-BA9F-9DE163EFD930}" type="sibTrans" cxnId="{82833DE9-17AF-4605-A9DC-AA4D207824B1}">
      <dgm:prSet/>
      <dgm:spPr/>
      <dgm:t>
        <a:bodyPr/>
        <a:lstStyle/>
        <a:p>
          <a:endParaRPr lang="en-US"/>
        </a:p>
      </dgm:t>
    </dgm:pt>
    <dgm:pt modelId="{458CE5F2-8CA1-4B78-8510-B2ABBB0DE90C}">
      <dgm:prSet custT="1"/>
      <dgm:spPr/>
      <dgm:t>
        <a:bodyPr/>
        <a:lstStyle/>
        <a:p>
          <a:r>
            <a:rPr lang="en-US" sz="1000" dirty="0"/>
            <a:t>Game board designed with basic features</a:t>
          </a:r>
        </a:p>
      </dgm:t>
    </dgm:pt>
    <dgm:pt modelId="{25BF4E2F-CB57-430C-B2F2-AF1655CA83CA}" type="parTrans" cxnId="{2133A3E7-3772-40FA-A13D-287C96F478E2}">
      <dgm:prSet/>
      <dgm:spPr/>
      <dgm:t>
        <a:bodyPr/>
        <a:lstStyle/>
        <a:p>
          <a:endParaRPr lang="en-US"/>
        </a:p>
      </dgm:t>
    </dgm:pt>
    <dgm:pt modelId="{A89FBF91-3F7A-419D-8809-FDCB49AF1B7E}" type="sibTrans" cxnId="{2133A3E7-3772-40FA-A13D-287C96F478E2}">
      <dgm:prSet/>
      <dgm:spPr/>
      <dgm:t>
        <a:bodyPr/>
        <a:lstStyle/>
        <a:p>
          <a:endParaRPr lang="en-US"/>
        </a:p>
      </dgm:t>
    </dgm:pt>
    <dgm:pt modelId="{80472886-24E7-4726-AC15-4E9E7B48CE08}">
      <dgm:prSet custT="1"/>
      <dgm:spPr/>
      <dgm:t>
        <a:bodyPr/>
        <a:lstStyle/>
        <a:p>
          <a:r>
            <a:rPr lang="en-US" sz="1000" dirty="0"/>
            <a:t>Discard tiles</a:t>
          </a:r>
        </a:p>
      </dgm:t>
    </dgm:pt>
    <dgm:pt modelId="{ED99E610-36D9-4FF7-9BDD-7DD05877780B}" type="parTrans" cxnId="{6C77A47A-5D4F-4F44-8BEF-FFB52C119D7D}">
      <dgm:prSet/>
      <dgm:spPr/>
      <dgm:t>
        <a:bodyPr/>
        <a:lstStyle/>
        <a:p>
          <a:endParaRPr lang="en-US"/>
        </a:p>
      </dgm:t>
    </dgm:pt>
    <dgm:pt modelId="{B86B1366-FB53-4BF0-B459-E6229564B128}" type="sibTrans" cxnId="{6C77A47A-5D4F-4F44-8BEF-FFB52C119D7D}">
      <dgm:prSet/>
      <dgm:spPr/>
      <dgm:t>
        <a:bodyPr/>
        <a:lstStyle/>
        <a:p>
          <a:endParaRPr lang="en-US"/>
        </a:p>
      </dgm:t>
    </dgm:pt>
    <dgm:pt modelId="{374F837A-1520-437D-80DE-1EF619606244}">
      <dgm:prSet custT="1"/>
      <dgm:spPr/>
      <dgm:t>
        <a:bodyPr/>
        <a:lstStyle/>
        <a:p>
          <a:r>
            <a:rPr lang="en-US" sz="1000" dirty="0"/>
            <a:t>Improve on-screen elements</a:t>
          </a:r>
        </a:p>
      </dgm:t>
    </dgm:pt>
    <dgm:pt modelId="{926F8B1A-1C41-472B-A5A9-3C42BF8D18B2}" type="parTrans" cxnId="{1AA76F35-7D5D-4AA6-8106-2BFB20E93A1C}">
      <dgm:prSet/>
      <dgm:spPr/>
      <dgm:t>
        <a:bodyPr/>
        <a:lstStyle/>
        <a:p>
          <a:endParaRPr lang="en-US"/>
        </a:p>
      </dgm:t>
    </dgm:pt>
    <dgm:pt modelId="{35232D6D-703B-4F58-8319-C5E42F3D9D43}" type="sibTrans" cxnId="{1AA76F35-7D5D-4AA6-8106-2BFB20E93A1C}">
      <dgm:prSet/>
      <dgm:spPr/>
      <dgm:t>
        <a:bodyPr/>
        <a:lstStyle/>
        <a:p>
          <a:endParaRPr lang="en-US"/>
        </a:p>
      </dgm:t>
    </dgm:pt>
    <dgm:pt modelId="{7D632751-95B2-43DA-B091-7C4AD76DFB14}">
      <dgm:prSet custT="1"/>
      <dgm:spPr/>
      <dgm:t>
        <a:bodyPr/>
        <a:lstStyle/>
        <a:p>
          <a:r>
            <a:rPr lang="en-US" sz="1000" dirty="0"/>
            <a:t>Application testing</a:t>
          </a:r>
        </a:p>
      </dgm:t>
    </dgm:pt>
    <dgm:pt modelId="{73B6868E-9615-4DB6-BC26-B03572D3F2DC}" type="parTrans" cxnId="{A1F4C37C-4055-4049-8037-4AF9E2546E07}">
      <dgm:prSet/>
      <dgm:spPr/>
      <dgm:t>
        <a:bodyPr/>
        <a:lstStyle/>
        <a:p>
          <a:endParaRPr lang="en-US"/>
        </a:p>
      </dgm:t>
    </dgm:pt>
    <dgm:pt modelId="{EF92A13C-6F34-476A-8136-504F0E851A6D}" type="sibTrans" cxnId="{A1F4C37C-4055-4049-8037-4AF9E2546E07}">
      <dgm:prSet/>
      <dgm:spPr/>
      <dgm:t>
        <a:bodyPr/>
        <a:lstStyle/>
        <a:p>
          <a:endParaRPr lang="en-US"/>
        </a:p>
      </dgm:t>
    </dgm:pt>
    <dgm:pt modelId="{2AE4EF60-EC8D-4DD4-9B71-66660A4B4F27}">
      <dgm:prSet custT="1"/>
      <dgm:spPr/>
      <dgm:t>
        <a:bodyPr/>
        <a:lstStyle/>
        <a:p>
          <a:r>
            <a:rPr lang="en-US" sz="1000" dirty="0"/>
            <a:t>Bug fixes</a:t>
          </a:r>
        </a:p>
      </dgm:t>
    </dgm:pt>
    <dgm:pt modelId="{20E17568-5BE9-48C3-B494-199A4F370FBF}" type="parTrans" cxnId="{6973BF7C-1F95-42A1-A41C-5781F0B36F80}">
      <dgm:prSet/>
      <dgm:spPr/>
      <dgm:t>
        <a:bodyPr/>
        <a:lstStyle/>
        <a:p>
          <a:endParaRPr lang="en-US"/>
        </a:p>
      </dgm:t>
    </dgm:pt>
    <dgm:pt modelId="{5334273C-3BD4-4915-8B10-6B4D84DB61EB}" type="sibTrans" cxnId="{6973BF7C-1F95-42A1-A41C-5781F0B36F80}">
      <dgm:prSet/>
      <dgm:spPr/>
      <dgm:t>
        <a:bodyPr/>
        <a:lstStyle/>
        <a:p>
          <a:endParaRPr lang="en-US"/>
        </a:p>
      </dgm:t>
    </dgm:pt>
    <dgm:pt modelId="{7FF3FC75-3BD7-4CD4-8F08-040D0CD1D9DC}">
      <dgm:prSet phldrT="[Text]" custT="1"/>
      <dgm:spPr/>
      <dgm:t>
        <a:bodyPr/>
        <a:lstStyle/>
        <a:p>
          <a:r>
            <a:rPr lang="en-US" sz="1000" dirty="0"/>
            <a:t>Basic scoring logic</a:t>
          </a:r>
        </a:p>
      </dgm:t>
    </dgm:pt>
    <dgm:pt modelId="{FAB1C574-6C94-40B1-98D9-6857F9ECFF1D}" type="parTrans" cxnId="{9258D2AB-4069-4E09-8FF3-DB35565D099C}">
      <dgm:prSet/>
      <dgm:spPr/>
      <dgm:t>
        <a:bodyPr/>
        <a:lstStyle/>
        <a:p>
          <a:endParaRPr lang="en-US"/>
        </a:p>
      </dgm:t>
    </dgm:pt>
    <dgm:pt modelId="{480D7103-E46E-4CAB-A79E-E70E9BA64ECD}" type="sibTrans" cxnId="{9258D2AB-4069-4E09-8FF3-DB35565D099C}">
      <dgm:prSet/>
      <dgm:spPr/>
      <dgm:t>
        <a:bodyPr/>
        <a:lstStyle/>
        <a:p>
          <a:endParaRPr lang="en-US"/>
        </a:p>
      </dgm:t>
    </dgm:pt>
    <dgm:pt modelId="{D3A69388-DBC0-40B0-8E90-01B7DD3FE2D8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CEB893A2-A605-4A7A-9D78-58D02A13ED8A}" type="pres">
      <dgm:prSet presAssocID="{A82EBBEB-02CA-450A-ADF0-7E1C99D8D2D1}" presName="arrow" presStyleLbl="bgShp" presStyleIdx="0" presStyleCnt="1"/>
      <dgm:spPr/>
    </dgm:pt>
    <dgm:pt modelId="{35A1DC59-CA77-456A-8851-57330F1DF577}" type="pres">
      <dgm:prSet presAssocID="{A82EBBEB-02CA-450A-ADF0-7E1C99D8D2D1}" presName="points" presStyleCnt="0"/>
      <dgm:spPr/>
    </dgm:pt>
    <dgm:pt modelId="{1D04AC31-96F7-4D6A-98B6-5C950EE62D3A}" type="pres">
      <dgm:prSet presAssocID="{11AE9903-8A7D-40BB-AF2D-0827DA2C4880}" presName="compositeA" presStyleCnt="0"/>
      <dgm:spPr/>
    </dgm:pt>
    <dgm:pt modelId="{7DBAB459-7B6F-4AAF-B3BC-491469E7AAF9}" type="pres">
      <dgm:prSet presAssocID="{11AE9903-8A7D-40BB-AF2D-0827DA2C4880}" presName="textA" presStyleLbl="revTx" presStyleIdx="0" presStyleCnt="6" custLinFactNeighborX="-39" custLinFactNeighborY="1278">
        <dgm:presLayoutVars>
          <dgm:bulletEnabled val="1"/>
        </dgm:presLayoutVars>
      </dgm:prSet>
      <dgm:spPr/>
    </dgm:pt>
    <dgm:pt modelId="{22A3F506-E658-460A-AC1B-1A2AF3440239}" type="pres">
      <dgm:prSet presAssocID="{11AE9903-8A7D-40BB-AF2D-0827DA2C4880}" presName="circleA" presStyleLbl="node1" presStyleIdx="0" presStyleCnt="6"/>
      <dgm:spPr/>
    </dgm:pt>
    <dgm:pt modelId="{5302138E-7D75-4382-973B-F423DFAD9F2A}" type="pres">
      <dgm:prSet presAssocID="{11AE9903-8A7D-40BB-AF2D-0827DA2C4880}" presName="spaceA" presStyleCnt="0"/>
      <dgm:spPr/>
    </dgm:pt>
    <dgm:pt modelId="{9AA0689C-E770-40AA-8E42-6909E192ABCD}" type="pres">
      <dgm:prSet presAssocID="{D399CA55-417C-43BC-A648-1F4C0D1A7548}" presName="space" presStyleCnt="0"/>
      <dgm:spPr/>
    </dgm:pt>
    <dgm:pt modelId="{443EFC75-BBEE-4862-86F2-16BA43B5E0D0}" type="pres">
      <dgm:prSet presAssocID="{264D1BDD-B72C-EB4E-AFC8-660082C195AB}" presName="compositeB" presStyleCnt="0"/>
      <dgm:spPr/>
    </dgm:pt>
    <dgm:pt modelId="{35204B96-18E3-49B9-B3D6-D4256D94798B}" type="pres">
      <dgm:prSet presAssocID="{264D1BDD-B72C-EB4E-AFC8-660082C195AB}" presName="textB" presStyleLbl="revTx" presStyleIdx="1" presStyleCnt="6" custScaleX="188452" custLinFactNeighborX="-39" custLinFactNeighborY="1278">
        <dgm:presLayoutVars>
          <dgm:bulletEnabled val="1"/>
        </dgm:presLayoutVars>
      </dgm:prSet>
      <dgm:spPr/>
    </dgm:pt>
    <dgm:pt modelId="{81EC9372-8DCD-44B7-9676-EF4ABF933D57}" type="pres">
      <dgm:prSet presAssocID="{264D1BDD-B72C-EB4E-AFC8-660082C195AB}" presName="circleB" presStyleLbl="node1" presStyleIdx="1" presStyleCnt="6"/>
      <dgm:spPr/>
    </dgm:pt>
    <dgm:pt modelId="{2E10D44B-83D0-44FA-BFCA-5768C4D2DCB1}" type="pres">
      <dgm:prSet presAssocID="{264D1BDD-B72C-EB4E-AFC8-660082C195AB}" presName="spaceB" presStyleCnt="0"/>
      <dgm:spPr/>
    </dgm:pt>
    <dgm:pt modelId="{45D75FB3-C7D1-4A3A-8085-C08C6BC24410}" type="pres">
      <dgm:prSet presAssocID="{78271531-1CB5-424E-9302-9A947B4F35B9}" presName="space" presStyleCnt="0"/>
      <dgm:spPr/>
    </dgm:pt>
    <dgm:pt modelId="{0EF87F85-694F-452A-B82A-FF55379856AE}" type="pres">
      <dgm:prSet presAssocID="{294CDB9D-009F-5B49-9286-90D1F22A1E16}" presName="compositeA" presStyleCnt="0"/>
      <dgm:spPr/>
    </dgm:pt>
    <dgm:pt modelId="{02D21F99-6C7D-40B9-BAC3-1341C00970AD}" type="pres">
      <dgm:prSet presAssocID="{294CDB9D-009F-5B49-9286-90D1F22A1E16}" presName="textA" presStyleLbl="revTx" presStyleIdx="2" presStyleCnt="6" custScaleX="188452" custLinFactNeighborX="-39" custLinFactNeighborY="1278">
        <dgm:presLayoutVars>
          <dgm:bulletEnabled val="1"/>
        </dgm:presLayoutVars>
      </dgm:prSet>
      <dgm:spPr/>
    </dgm:pt>
    <dgm:pt modelId="{0235E407-0B40-4B2D-BD14-F9165F7ED224}" type="pres">
      <dgm:prSet presAssocID="{294CDB9D-009F-5B49-9286-90D1F22A1E16}" presName="circleA" presStyleLbl="node1" presStyleIdx="2" presStyleCnt="6"/>
      <dgm:spPr/>
    </dgm:pt>
    <dgm:pt modelId="{A93D9657-4865-415A-8F57-858A4D030852}" type="pres">
      <dgm:prSet presAssocID="{294CDB9D-009F-5B49-9286-90D1F22A1E16}" presName="spaceA" presStyleCnt="0"/>
      <dgm:spPr/>
    </dgm:pt>
    <dgm:pt modelId="{B92ECAB6-9B32-4683-88EF-10C738F033A4}" type="pres">
      <dgm:prSet presAssocID="{6587BFF8-7C17-DE46-B297-48E6E8BA1851}" presName="space" presStyleCnt="0"/>
      <dgm:spPr/>
    </dgm:pt>
    <dgm:pt modelId="{07F857B0-EA93-4A71-8088-E83411573398}" type="pres">
      <dgm:prSet presAssocID="{0B5B785D-E87D-AE4B-866A-8B3F957FDA05}" presName="compositeB" presStyleCnt="0"/>
      <dgm:spPr/>
    </dgm:pt>
    <dgm:pt modelId="{6548A055-792D-4255-864C-7AA71706D50A}" type="pres">
      <dgm:prSet presAssocID="{0B5B785D-E87D-AE4B-866A-8B3F957FDA05}" presName="textB" presStyleLbl="revTx" presStyleIdx="3" presStyleCnt="6" custScaleX="188452">
        <dgm:presLayoutVars>
          <dgm:bulletEnabled val="1"/>
        </dgm:presLayoutVars>
      </dgm:prSet>
      <dgm:spPr/>
    </dgm:pt>
    <dgm:pt modelId="{DFF3D829-B7D0-4CEA-AD56-FE697F716B1F}" type="pres">
      <dgm:prSet presAssocID="{0B5B785D-E87D-AE4B-866A-8B3F957FDA05}" presName="circleB" presStyleLbl="node1" presStyleIdx="3" presStyleCnt="6"/>
      <dgm:spPr/>
    </dgm:pt>
    <dgm:pt modelId="{C4547D15-7CD5-45DB-A290-91AA0E1791A6}" type="pres">
      <dgm:prSet presAssocID="{0B5B785D-E87D-AE4B-866A-8B3F957FDA05}" presName="spaceB" presStyleCnt="0"/>
      <dgm:spPr/>
    </dgm:pt>
    <dgm:pt modelId="{3E9654DC-4BB6-4DB7-B4F3-64A713DFAC80}" type="pres">
      <dgm:prSet presAssocID="{4B97AB0C-2FC3-3844-83A5-4CB76463F27C}" presName="space" presStyleCnt="0"/>
      <dgm:spPr/>
    </dgm:pt>
    <dgm:pt modelId="{14D7835B-D123-4C2F-B924-EAA6815915EF}" type="pres">
      <dgm:prSet presAssocID="{581C5A74-2584-C24C-861D-371EB2C5D871}" presName="compositeA" presStyleCnt="0"/>
      <dgm:spPr/>
    </dgm:pt>
    <dgm:pt modelId="{7C74B541-EBA8-48AB-A13C-4D9FD95BD0E8}" type="pres">
      <dgm:prSet presAssocID="{581C5A74-2584-C24C-861D-371EB2C5D871}" presName="textA" presStyleLbl="revTx" presStyleIdx="4" presStyleCnt="6" custScaleX="134873">
        <dgm:presLayoutVars>
          <dgm:bulletEnabled val="1"/>
        </dgm:presLayoutVars>
      </dgm:prSet>
      <dgm:spPr/>
    </dgm:pt>
    <dgm:pt modelId="{2EDA9F0A-0021-4311-B9DA-51FAFC1EE142}" type="pres">
      <dgm:prSet presAssocID="{581C5A74-2584-C24C-861D-371EB2C5D871}" presName="circleA" presStyleLbl="node1" presStyleIdx="4" presStyleCnt="6"/>
      <dgm:spPr>
        <a:prstGeom prst="star4">
          <a:avLst/>
        </a:prstGeom>
      </dgm:spPr>
    </dgm:pt>
    <dgm:pt modelId="{5B874F99-9D42-44EC-9801-31122B836EAB}" type="pres">
      <dgm:prSet presAssocID="{581C5A74-2584-C24C-861D-371EB2C5D871}" presName="spaceA" presStyleCnt="0"/>
      <dgm:spPr/>
    </dgm:pt>
    <dgm:pt modelId="{31F93E72-D790-4265-A753-5D861B000054}" type="pres">
      <dgm:prSet presAssocID="{380792D6-6FE2-BB46-B259-51FC03DF7855}" presName="space" presStyleCnt="0"/>
      <dgm:spPr/>
    </dgm:pt>
    <dgm:pt modelId="{62DC599A-7A5C-4FA1-8382-61C4322BEBD2}" type="pres">
      <dgm:prSet presAssocID="{EF93433C-8D28-2C4D-8409-59C9F4AD8997}" presName="compositeB" presStyleCnt="0"/>
      <dgm:spPr/>
    </dgm:pt>
    <dgm:pt modelId="{C870309C-9B31-4D4E-B7AF-D228AFB8CB27}" type="pres">
      <dgm:prSet presAssocID="{EF93433C-8D28-2C4D-8409-59C9F4AD8997}" presName="textB" presStyleLbl="revTx" presStyleIdx="5" presStyleCnt="6">
        <dgm:presLayoutVars>
          <dgm:bulletEnabled val="1"/>
        </dgm:presLayoutVars>
      </dgm:prSet>
      <dgm:spPr/>
    </dgm:pt>
    <dgm:pt modelId="{617DE35E-419E-4C81-BCC9-A07697B1DEAC}" type="pres">
      <dgm:prSet presAssocID="{EF93433C-8D28-2C4D-8409-59C9F4AD8997}" presName="circleB" presStyleLbl="node1" presStyleIdx="5" presStyleCnt="6"/>
      <dgm:spPr/>
    </dgm:pt>
    <dgm:pt modelId="{FBF77B5C-85A3-4C06-8E72-97AD6046329B}" type="pres">
      <dgm:prSet presAssocID="{EF93433C-8D28-2C4D-8409-59C9F4AD8997}" presName="spaceB" presStyleCnt="0"/>
      <dgm:spPr/>
    </dgm:pt>
  </dgm:ptLst>
  <dgm:cxnLst>
    <dgm:cxn modelId="{3E1F9A02-7335-409A-A707-AD3CD3577B1B}" type="presOf" srcId="{581C5A74-2584-C24C-861D-371EB2C5D871}" destId="{7C74B541-EBA8-48AB-A13C-4D9FD95BD0E8}" srcOrd="0" destOrd="0" presId="urn:microsoft.com/office/officeart/2005/8/layout/hProcess11"/>
    <dgm:cxn modelId="{09A81E11-A6FF-CE4A-95A5-09A86AAE4CB3}" srcId="{0B5B785D-E87D-AE4B-866A-8B3F957FDA05}" destId="{EC55A131-F4F6-564E-9334-7BDDE6D9DBAC}" srcOrd="2" destOrd="0" parTransId="{7F5BF99A-BBDF-974B-9CA0-B8D4446E13DF}" sibTransId="{63BA6037-B37A-C249-8962-68DD5C4463E8}"/>
    <dgm:cxn modelId="{93D6F71B-E4F3-A842-839F-BDCC6BC27876}" srcId="{294CDB9D-009F-5B49-9286-90D1F22A1E16}" destId="{28F15920-0B60-3842-B4C5-A757A4957A45}" srcOrd="0" destOrd="0" parTransId="{5AEC8666-53B3-9645-B24D-5866EB7374FF}" sibTransId="{A0F6D871-A953-274D-AE35-8322D1BB4CA0}"/>
    <dgm:cxn modelId="{843EC723-EFB0-48DC-B520-75AC80C119CD}" type="presOf" srcId="{80472886-24E7-4726-AC15-4E9E7B48CE08}" destId="{02D21F99-6C7D-40B9-BAC3-1341C00970AD}" srcOrd="0" destOrd="4" presId="urn:microsoft.com/office/officeart/2005/8/layout/hProcess11"/>
    <dgm:cxn modelId="{45D7012E-5820-4CF6-88D4-5ECB89783B07}" type="presOf" srcId="{6C0821F6-789E-CD4D-BD0A-E3851A25FAE5}" destId="{02D21F99-6C7D-40B9-BAC3-1341C00970AD}" srcOrd="0" destOrd="2" presId="urn:microsoft.com/office/officeart/2005/8/layout/hProcess11"/>
    <dgm:cxn modelId="{1AA76F35-7D5D-4AA6-8106-2BFB20E93A1C}" srcId="{294CDB9D-009F-5B49-9286-90D1F22A1E16}" destId="{374F837A-1520-437D-80DE-1EF619606244}" srcOrd="4" destOrd="0" parTransId="{926F8B1A-1C41-472B-A5A9-3C42BF8D18B2}" sibTransId="{35232D6D-703B-4F58-8319-C5E42F3D9D43}"/>
    <dgm:cxn modelId="{34F0D239-6C25-6147-B56C-9C372D693DCB}" srcId="{A82EBBEB-02CA-450A-ADF0-7E1C99D8D2D1}" destId="{294CDB9D-009F-5B49-9286-90D1F22A1E16}" srcOrd="2" destOrd="0" parTransId="{DB551A7B-61D6-DE4F-89F7-33D154E320B9}" sibTransId="{6587BFF8-7C17-DE46-B297-48E6E8BA1851}"/>
    <dgm:cxn modelId="{6457D246-5177-4E9E-963C-AF3F8794D1D4}" type="presOf" srcId="{11AE9903-8A7D-40BB-AF2D-0827DA2C4880}" destId="{7DBAB459-7B6F-4AAF-B3BC-491469E7AAF9}" srcOrd="0" destOrd="0" presId="urn:microsoft.com/office/officeart/2005/8/layout/hProcess11"/>
    <dgm:cxn modelId="{2AD5104E-5328-46CA-931C-A26D48DA9C85}" type="presOf" srcId="{7B24B178-A662-C744-AC3E-22CFAAB12B4F}" destId="{6548A055-792D-4255-864C-7AA71706D50A}" srcOrd="0" destOrd="1" presId="urn:microsoft.com/office/officeart/2005/8/layout/hProcess11"/>
    <dgm:cxn modelId="{26ECF161-6F59-4967-A46F-BD0A9951FCAB}" type="presOf" srcId="{2703B0CF-F793-4644-83BA-C215313AFF3E}" destId="{35204B96-18E3-49B9-B3D6-D4256D94798B}" srcOrd="0" destOrd="1" presId="urn:microsoft.com/office/officeart/2005/8/layout/hProcess11"/>
    <dgm:cxn modelId="{AEAD4472-CA42-4AEC-A23A-650244F03338}" type="presOf" srcId="{294CDB9D-009F-5B49-9286-90D1F22A1E16}" destId="{02D21F99-6C7D-40B9-BAC3-1341C00970AD}" srcOrd="0" destOrd="0" presId="urn:microsoft.com/office/officeart/2005/8/layout/hProcess11"/>
    <dgm:cxn modelId="{339FF576-4B56-45EC-85B1-C87A9D4B4333}" type="presOf" srcId="{EC55A131-F4F6-564E-9334-7BDDE6D9DBAC}" destId="{6548A055-792D-4255-864C-7AA71706D50A}" srcOrd="0" destOrd="3" presId="urn:microsoft.com/office/officeart/2005/8/layout/hProcess11"/>
    <dgm:cxn modelId="{D04B8B77-A4AB-4A20-9861-F4D92B9AB16E}" type="presOf" srcId="{7D632751-95B2-43DA-B091-7C4AD76DFB14}" destId="{6548A055-792D-4255-864C-7AA71706D50A}" srcOrd="0" destOrd="5" presId="urn:microsoft.com/office/officeart/2005/8/layout/hProcess11"/>
    <dgm:cxn modelId="{6C77A47A-5D4F-4F44-8BEF-FFB52C119D7D}" srcId="{294CDB9D-009F-5B49-9286-90D1F22A1E16}" destId="{80472886-24E7-4726-AC15-4E9E7B48CE08}" srcOrd="3" destOrd="0" parTransId="{ED99E610-36D9-4FF7-9BDD-7DD05877780B}" sibTransId="{B86B1366-FB53-4BF0-B459-E6229564B128}"/>
    <dgm:cxn modelId="{6973BF7C-1F95-42A1-A41C-5781F0B36F80}" srcId="{0B5B785D-E87D-AE4B-866A-8B3F957FDA05}" destId="{2AE4EF60-EC8D-4DD4-9B71-66660A4B4F27}" srcOrd="5" destOrd="0" parTransId="{20E17568-5BE9-48C3-B494-199A4F370FBF}" sibTransId="{5334273C-3BD4-4915-8B10-6B4D84DB61EB}"/>
    <dgm:cxn modelId="{A1F4C37C-4055-4049-8037-4AF9E2546E07}" srcId="{0B5B785D-E87D-AE4B-866A-8B3F957FDA05}" destId="{7D632751-95B2-43DA-B091-7C4AD76DFB14}" srcOrd="4" destOrd="0" parTransId="{73B6868E-9615-4DB6-BC26-B03572D3F2DC}" sibTransId="{EF92A13C-6F34-476A-8136-504F0E851A6D}"/>
    <dgm:cxn modelId="{7F391B87-7654-49AE-998C-9E28CCEA48F5}" type="presOf" srcId="{28F15920-0B60-3842-B4C5-A757A4957A45}" destId="{02D21F99-6C7D-40B9-BAC3-1341C00970AD}" srcOrd="0" destOrd="1" presId="urn:microsoft.com/office/officeart/2005/8/layout/hProcess11"/>
    <dgm:cxn modelId="{7697538E-92CF-44E9-8402-7BFD954F3208}" type="presOf" srcId="{2AE4EF60-EC8D-4DD4-9B71-66660A4B4F27}" destId="{6548A055-792D-4255-864C-7AA71706D50A}" srcOrd="0" destOrd="6" presId="urn:microsoft.com/office/officeart/2005/8/layout/hProcess11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505E5498-D1E7-4C93-8620-1AEEF8D36977}" type="presOf" srcId="{374F837A-1520-437D-80DE-1EF619606244}" destId="{02D21F99-6C7D-40B9-BAC3-1341C00970AD}" srcOrd="0" destOrd="5" presId="urn:microsoft.com/office/officeart/2005/8/layout/hProcess11"/>
    <dgm:cxn modelId="{04CEDA98-5F10-7C48-91DE-FC6A174A51F1}" srcId="{0B5B785D-E87D-AE4B-866A-8B3F957FDA05}" destId="{AA9DBA2E-9048-D14C-B487-1441ED92BC1D}" srcOrd="3" destOrd="0" parTransId="{33D97ABC-C37D-CB40-80AC-4E588250D127}" sibTransId="{7342BC2D-B307-364F-B2DC-CC91C1D52BFF}"/>
    <dgm:cxn modelId="{0894ED9C-2155-5546-B89D-108D6A997D47}" srcId="{294CDB9D-009F-5B49-9286-90D1F22A1E16}" destId="{6C0821F6-789E-CD4D-BD0A-E3851A25FAE5}" srcOrd="1" destOrd="0" parTransId="{6B5B5622-153F-A74E-A7D5-9B97FFA1BB1A}" sibTransId="{AF92FCE3-469B-A44D-80D6-48C55DD0A1B0}"/>
    <dgm:cxn modelId="{9D590AA8-58AB-49B3-8ACA-14D8C7659CAB}" type="presOf" srcId="{D95DE750-32E1-3948-A025-A91D1482B0E1}" destId="{6548A055-792D-4255-864C-7AA71706D50A}" srcOrd="0" destOrd="2" presId="urn:microsoft.com/office/officeart/2005/8/layout/hProcess11"/>
    <dgm:cxn modelId="{9258D2AB-4069-4E09-8FF3-DB35565D099C}" srcId="{294CDB9D-009F-5B49-9286-90D1F22A1E16}" destId="{7FF3FC75-3BD7-4CD4-8F08-040D0CD1D9DC}" srcOrd="2" destOrd="0" parTransId="{FAB1C574-6C94-40B1-98D9-6857F9ECFF1D}" sibTransId="{480D7103-E46E-4CAB-A79E-E70E9BA64ECD}"/>
    <dgm:cxn modelId="{6DE176AF-FD1D-440B-9B29-96457F18AE32}" type="presOf" srcId="{264D1BDD-B72C-EB4E-AFC8-660082C195AB}" destId="{35204B96-18E3-49B9-B3D6-D4256D94798B}" srcOrd="0" destOrd="0" presId="urn:microsoft.com/office/officeart/2005/8/layout/hProcess11"/>
    <dgm:cxn modelId="{76C3A5B1-1027-4863-B980-E7B3D4664DA6}" type="presOf" srcId="{7FF3FC75-3BD7-4CD4-8F08-040D0CD1D9DC}" destId="{02D21F99-6C7D-40B9-BAC3-1341C00970AD}" srcOrd="0" destOrd="3" presId="urn:microsoft.com/office/officeart/2005/8/layout/hProcess11"/>
    <dgm:cxn modelId="{48C586B3-88DA-47FF-9839-AC9D8559C6EC}" type="presOf" srcId="{EF93433C-8D28-2C4D-8409-59C9F4AD8997}" destId="{C870309C-9B31-4D4E-B7AF-D228AFB8CB27}" srcOrd="0" destOrd="0" presId="urn:microsoft.com/office/officeart/2005/8/layout/hProcess11"/>
    <dgm:cxn modelId="{4C211EB7-00CF-4F17-8D27-5D83CE0DDB50}" type="presOf" srcId="{AA9DBA2E-9048-D14C-B487-1441ED92BC1D}" destId="{6548A055-792D-4255-864C-7AA71706D50A}" srcOrd="0" destOrd="4" presId="urn:microsoft.com/office/officeart/2005/8/layout/hProcess11"/>
    <dgm:cxn modelId="{869BDABF-3909-7044-9B17-8FA070E2A1EC}" srcId="{A82EBBEB-02CA-450A-ADF0-7E1C99D8D2D1}" destId="{EF93433C-8D28-2C4D-8409-59C9F4AD8997}" srcOrd="5" destOrd="0" parTransId="{5E53E04F-B321-EF4E-ACED-14D0F5113449}" sibTransId="{D0C758AB-2E25-6B44-8ABF-44CA735E1C16}"/>
    <dgm:cxn modelId="{900BE8C2-DB96-4464-B9B3-75CA1A86301A}" type="presOf" srcId="{79C7BDA4-38AB-404F-A4C2-4FE5E940BDCB}" destId="{35204B96-18E3-49B9-B3D6-D4256D94798B}" srcOrd="0" destOrd="2" presId="urn:microsoft.com/office/officeart/2005/8/layout/hProcess11"/>
    <dgm:cxn modelId="{5D97ADCD-8F18-E54B-90D0-BFC3F09C07CE}" srcId="{A82EBBEB-02CA-450A-ADF0-7E1C99D8D2D1}" destId="{264D1BDD-B72C-EB4E-AFC8-660082C195AB}" srcOrd="1" destOrd="0" parTransId="{56720148-04A8-7446-BEE0-78FAFDCC01F0}" sibTransId="{78271531-1CB5-424E-9302-9A947B4F35B9}"/>
    <dgm:cxn modelId="{0E6FB0D0-718D-1D4B-918A-6B659277A73C}" srcId="{A82EBBEB-02CA-450A-ADF0-7E1C99D8D2D1}" destId="{581C5A74-2584-C24C-861D-371EB2C5D871}" srcOrd="4" destOrd="0" parTransId="{8B5FB56D-0AB0-8241-A39D-F58769D322D5}" sibTransId="{380792D6-6FE2-BB46-B259-51FC03DF7855}"/>
    <dgm:cxn modelId="{F8D80CD3-399D-484A-95C3-1DE2E0727F05}" type="presOf" srcId="{0B5B785D-E87D-AE4B-866A-8B3F957FDA05}" destId="{6548A055-792D-4255-864C-7AA71706D50A}" srcOrd="0" destOrd="0" presId="urn:microsoft.com/office/officeart/2005/8/layout/hProcess11"/>
    <dgm:cxn modelId="{D29C8BD7-4796-C245-9B46-9E9627F8F76E}" srcId="{0B5B785D-E87D-AE4B-866A-8B3F957FDA05}" destId="{D95DE750-32E1-3948-A025-A91D1482B0E1}" srcOrd="1" destOrd="0" parTransId="{0377A7A9-65B6-F44E-9503-894614E86B5B}" sibTransId="{0B827805-4367-F14D-8CDC-7B1D3A86B0E3}"/>
    <dgm:cxn modelId="{4EA58DDD-6708-4B48-B20F-1A95964F44A9}" type="presOf" srcId="{458CE5F2-8CA1-4B78-8510-B2ABBB0DE90C}" destId="{35204B96-18E3-49B9-B3D6-D4256D94798B}" srcOrd="0" destOrd="3" presId="urn:microsoft.com/office/officeart/2005/8/layout/hProcess11"/>
    <dgm:cxn modelId="{ACA80BDF-3A15-4D23-831C-0FC5E212D537}" srcId="{264D1BDD-B72C-EB4E-AFC8-660082C195AB}" destId="{2703B0CF-F793-4644-83BA-C215313AFF3E}" srcOrd="0" destOrd="0" parTransId="{35E3AF06-4D0E-42EB-A055-F0CA94E4D0ED}" sibTransId="{FCE32CC0-B877-46B9-A6DF-69B4DE5EA337}"/>
    <dgm:cxn modelId="{B995C6E2-B661-EC48-B262-24083CB4AEE2}" srcId="{A82EBBEB-02CA-450A-ADF0-7E1C99D8D2D1}" destId="{0B5B785D-E87D-AE4B-866A-8B3F957FDA05}" srcOrd="3" destOrd="0" parTransId="{6842D2F7-9B12-BF40-8977-58BF1DD5578A}" sibTransId="{4B97AB0C-2FC3-3844-83A5-4CB76463F27C}"/>
    <dgm:cxn modelId="{FAC42BE5-727B-450E-863B-75139C82EB86}" type="presOf" srcId="{A82EBBEB-02CA-450A-ADF0-7E1C99D8D2D1}" destId="{D3A69388-DBC0-40B0-8E90-01B7DD3FE2D8}" srcOrd="0" destOrd="0" presId="urn:microsoft.com/office/officeart/2005/8/layout/hProcess11"/>
    <dgm:cxn modelId="{2133A3E7-3772-40FA-A13D-287C96F478E2}" srcId="{264D1BDD-B72C-EB4E-AFC8-660082C195AB}" destId="{458CE5F2-8CA1-4B78-8510-B2ABBB0DE90C}" srcOrd="2" destOrd="0" parTransId="{25BF4E2F-CB57-430C-B2F2-AF1655CA83CA}" sibTransId="{A89FBF91-3F7A-419D-8809-FDCB49AF1B7E}"/>
    <dgm:cxn modelId="{82833DE9-17AF-4605-A9DC-AA4D207824B1}" srcId="{264D1BDD-B72C-EB4E-AFC8-660082C195AB}" destId="{79C7BDA4-38AB-404F-A4C2-4FE5E940BDCB}" srcOrd="1" destOrd="0" parTransId="{9BDC672B-1A46-43D6-B301-7AFD4D874114}" sibTransId="{408D7D33-D58B-4C68-BA9F-9DE163EFD930}"/>
    <dgm:cxn modelId="{E30EA6EF-C82E-F845-9F6A-9B2A80987DE1}" srcId="{0B5B785D-E87D-AE4B-866A-8B3F957FDA05}" destId="{7B24B178-A662-C744-AC3E-22CFAAB12B4F}" srcOrd="0" destOrd="0" parTransId="{4A5BDE15-8D6E-744C-86FB-54901E95F8C6}" sibTransId="{87BA2794-BA51-A944-9546-E2861E919388}"/>
    <dgm:cxn modelId="{000A3652-7D7B-4866-BA0B-569A0DB5FE3F}" type="presParOf" srcId="{D3A69388-DBC0-40B0-8E90-01B7DD3FE2D8}" destId="{CEB893A2-A605-4A7A-9D78-58D02A13ED8A}" srcOrd="0" destOrd="0" presId="urn:microsoft.com/office/officeart/2005/8/layout/hProcess11"/>
    <dgm:cxn modelId="{6E45AAA5-F4DA-4ECF-BDC5-F53F83BEF01A}" type="presParOf" srcId="{D3A69388-DBC0-40B0-8E90-01B7DD3FE2D8}" destId="{35A1DC59-CA77-456A-8851-57330F1DF577}" srcOrd="1" destOrd="0" presId="urn:microsoft.com/office/officeart/2005/8/layout/hProcess11"/>
    <dgm:cxn modelId="{473EC548-8D51-4FF1-8104-6DB113D179B7}" type="presParOf" srcId="{35A1DC59-CA77-456A-8851-57330F1DF577}" destId="{1D04AC31-96F7-4D6A-98B6-5C950EE62D3A}" srcOrd="0" destOrd="0" presId="urn:microsoft.com/office/officeart/2005/8/layout/hProcess11"/>
    <dgm:cxn modelId="{7C15F0EB-B757-4BDF-AE8F-49DA46DF7FD4}" type="presParOf" srcId="{1D04AC31-96F7-4D6A-98B6-5C950EE62D3A}" destId="{7DBAB459-7B6F-4AAF-B3BC-491469E7AAF9}" srcOrd="0" destOrd="0" presId="urn:microsoft.com/office/officeart/2005/8/layout/hProcess11"/>
    <dgm:cxn modelId="{DFF19050-6F35-44DF-B00A-084ECE34F882}" type="presParOf" srcId="{1D04AC31-96F7-4D6A-98B6-5C950EE62D3A}" destId="{22A3F506-E658-460A-AC1B-1A2AF3440239}" srcOrd="1" destOrd="0" presId="urn:microsoft.com/office/officeart/2005/8/layout/hProcess11"/>
    <dgm:cxn modelId="{C4F6DC8E-B70C-4DE0-989A-015408933DF8}" type="presParOf" srcId="{1D04AC31-96F7-4D6A-98B6-5C950EE62D3A}" destId="{5302138E-7D75-4382-973B-F423DFAD9F2A}" srcOrd="2" destOrd="0" presId="urn:microsoft.com/office/officeart/2005/8/layout/hProcess11"/>
    <dgm:cxn modelId="{572ADBAA-7829-4C25-B857-8FF209D1B86C}" type="presParOf" srcId="{35A1DC59-CA77-456A-8851-57330F1DF577}" destId="{9AA0689C-E770-40AA-8E42-6909E192ABCD}" srcOrd="1" destOrd="0" presId="urn:microsoft.com/office/officeart/2005/8/layout/hProcess11"/>
    <dgm:cxn modelId="{02D8ACB2-A5C0-4BDD-A5ED-C82AC63620DC}" type="presParOf" srcId="{35A1DC59-CA77-456A-8851-57330F1DF577}" destId="{443EFC75-BBEE-4862-86F2-16BA43B5E0D0}" srcOrd="2" destOrd="0" presId="urn:microsoft.com/office/officeart/2005/8/layout/hProcess11"/>
    <dgm:cxn modelId="{AD5F3828-3D22-480F-B0A1-4F415D84C983}" type="presParOf" srcId="{443EFC75-BBEE-4862-86F2-16BA43B5E0D0}" destId="{35204B96-18E3-49B9-B3D6-D4256D94798B}" srcOrd="0" destOrd="0" presId="urn:microsoft.com/office/officeart/2005/8/layout/hProcess11"/>
    <dgm:cxn modelId="{01104F22-BF4B-4B35-9051-27CD9FC2D584}" type="presParOf" srcId="{443EFC75-BBEE-4862-86F2-16BA43B5E0D0}" destId="{81EC9372-8DCD-44B7-9676-EF4ABF933D57}" srcOrd="1" destOrd="0" presId="urn:microsoft.com/office/officeart/2005/8/layout/hProcess11"/>
    <dgm:cxn modelId="{D8A86290-E822-4352-BED5-A587E102B87C}" type="presParOf" srcId="{443EFC75-BBEE-4862-86F2-16BA43B5E0D0}" destId="{2E10D44B-83D0-44FA-BFCA-5768C4D2DCB1}" srcOrd="2" destOrd="0" presId="urn:microsoft.com/office/officeart/2005/8/layout/hProcess11"/>
    <dgm:cxn modelId="{BC445339-104C-4089-A917-A054BD4CF8C9}" type="presParOf" srcId="{35A1DC59-CA77-456A-8851-57330F1DF577}" destId="{45D75FB3-C7D1-4A3A-8085-C08C6BC24410}" srcOrd="3" destOrd="0" presId="urn:microsoft.com/office/officeart/2005/8/layout/hProcess11"/>
    <dgm:cxn modelId="{F364624B-6CC3-4A86-9D00-115EBA53C4CE}" type="presParOf" srcId="{35A1DC59-CA77-456A-8851-57330F1DF577}" destId="{0EF87F85-694F-452A-B82A-FF55379856AE}" srcOrd="4" destOrd="0" presId="urn:microsoft.com/office/officeart/2005/8/layout/hProcess11"/>
    <dgm:cxn modelId="{53B7E48F-D4B4-483C-885A-991855C3E9D2}" type="presParOf" srcId="{0EF87F85-694F-452A-B82A-FF55379856AE}" destId="{02D21F99-6C7D-40B9-BAC3-1341C00970AD}" srcOrd="0" destOrd="0" presId="urn:microsoft.com/office/officeart/2005/8/layout/hProcess11"/>
    <dgm:cxn modelId="{6F392494-B828-4102-88F7-A4C37DC41B3B}" type="presParOf" srcId="{0EF87F85-694F-452A-B82A-FF55379856AE}" destId="{0235E407-0B40-4B2D-BD14-F9165F7ED224}" srcOrd="1" destOrd="0" presId="urn:microsoft.com/office/officeart/2005/8/layout/hProcess11"/>
    <dgm:cxn modelId="{BB4F0136-C7C6-45AB-A238-76F230119B20}" type="presParOf" srcId="{0EF87F85-694F-452A-B82A-FF55379856AE}" destId="{A93D9657-4865-415A-8F57-858A4D030852}" srcOrd="2" destOrd="0" presId="urn:microsoft.com/office/officeart/2005/8/layout/hProcess11"/>
    <dgm:cxn modelId="{AAC11EC5-4703-4B77-84BE-6D7A2AECA690}" type="presParOf" srcId="{35A1DC59-CA77-456A-8851-57330F1DF577}" destId="{B92ECAB6-9B32-4683-88EF-10C738F033A4}" srcOrd="5" destOrd="0" presId="urn:microsoft.com/office/officeart/2005/8/layout/hProcess11"/>
    <dgm:cxn modelId="{1CC21084-5F85-47E8-8631-4A28D548DD20}" type="presParOf" srcId="{35A1DC59-CA77-456A-8851-57330F1DF577}" destId="{07F857B0-EA93-4A71-8088-E83411573398}" srcOrd="6" destOrd="0" presId="urn:microsoft.com/office/officeart/2005/8/layout/hProcess11"/>
    <dgm:cxn modelId="{C61E3431-659F-4C48-964D-54882C4C1E87}" type="presParOf" srcId="{07F857B0-EA93-4A71-8088-E83411573398}" destId="{6548A055-792D-4255-864C-7AA71706D50A}" srcOrd="0" destOrd="0" presId="urn:microsoft.com/office/officeart/2005/8/layout/hProcess11"/>
    <dgm:cxn modelId="{0F1DADEF-763C-4AAB-9F1E-D43E9223764E}" type="presParOf" srcId="{07F857B0-EA93-4A71-8088-E83411573398}" destId="{DFF3D829-B7D0-4CEA-AD56-FE697F716B1F}" srcOrd="1" destOrd="0" presId="urn:microsoft.com/office/officeart/2005/8/layout/hProcess11"/>
    <dgm:cxn modelId="{47D48FCD-B3F9-4601-995B-3BBF7BFD59A2}" type="presParOf" srcId="{07F857B0-EA93-4A71-8088-E83411573398}" destId="{C4547D15-7CD5-45DB-A290-91AA0E1791A6}" srcOrd="2" destOrd="0" presId="urn:microsoft.com/office/officeart/2005/8/layout/hProcess11"/>
    <dgm:cxn modelId="{9BA7A4DE-E9EC-46CC-B598-6A695E31FABA}" type="presParOf" srcId="{35A1DC59-CA77-456A-8851-57330F1DF577}" destId="{3E9654DC-4BB6-4DB7-B4F3-64A713DFAC80}" srcOrd="7" destOrd="0" presId="urn:microsoft.com/office/officeart/2005/8/layout/hProcess11"/>
    <dgm:cxn modelId="{1CC4D07B-716B-4D9D-8ED6-F689B95534CB}" type="presParOf" srcId="{35A1DC59-CA77-456A-8851-57330F1DF577}" destId="{14D7835B-D123-4C2F-B924-EAA6815915EF}" srcOrd="8" destOrd="0" presId="urn:microsoft.com/office/officeart/2005/8/layout/hProcess11"/>
    <dgm:cxn modelId="{D9404B87-482C-489D-948A-878B6FE068A1}" type="presParOf" srcId="{14D7835B-D123-4C2F-B924-EAA6815915EF}" destId="{7C74B541-EBA8-48AB-A13C-4D9FD95BD0E8}" srcOrd="0" destOrd="0" presId="urn:microsoft.com/office/officeart/2005/8/layout/hProcess11"/>
    <dgm:cxn modelId="{B55D32DC-0250-4FCA-B55C-82D814C069E4}" type="presParOf" srcId="{14D7835B-D123-4C2F-B924-EAA6815915EF}" destId="{2EDA9F0A-0021-4311-B9DA-51FAFC1EE142}" srcOrd="1" destOrd="0" presId="urn:microsoft.com/office/officeart/2005/8/layout/hProcess11"/>
    <dgm:cxn modelId="{0417F1AD-B7C8-4D0C-8626-D4944B45675D}" type="presParOf" srcId="{14D7835B-D123-4C2F-B924-EAA6815915EF}" destId="{5B874F99-9D42-44EC-9801-31122B836EAB}" srcOrd="2" destOrd="0" presId="urn:microsoft.com/office/officeart/2005/8/layout/hProcess11"/>
    <dgm:cxn modelId="{556B1299-FF08-4E74-94E5-607B57F611B6}" type="presParOf" srcId="{35A1DC59-CA77-456A-8851-57330F1DF577}" destId="{31F93E72-D790-4265-A753-5D861B000054}" srcOrd="9" destOrd="0" presId="urn:microsoft.com/office/officeart/2005/8/layout/hProcess11"/>
    <dgm:cxn modelId="{A4F4A93C-F966-4643-B3DA-62567F11AE91}" type="presParOf" srcId="{35A1DC59-CA77-456A-8851-57330F1DF577}" destId="{62DC599A-7A5C-4FA1-8382-61C4322BEBD2}" srcOrd="10" destOrd="0" presId="urn:microsoft.com/office/officeart/2005/8/layout/hProcess11"/>
    <dgm:cxn modelId="{8D889C87-569C-4E7A-9CBA-A0C073EF5ED2}" type="presParOf" srcId="{62DC599A-7A5C-4FA1-8382-61C4322BEBD2}" destId="{C870309C-9B31-4D4E-B7AF-D228AFB8CB27}" srcOrd="0" destOrd="0" presId="urn:microsoft.com/office/officeart/2005/8/layout/hProcess11"/>
    <dgm:cxn modelId="{F47B9D22-3DF9-4031-8843-31D7370767FD}" type="presParOf" srcId="{62DC599A-7A5C-4FA1-8382-61C4322BEBD2}" destId="{617DE35E-419E-4C81-BCC9-A07697B1DEAC}" srcOrd="1" destOrd="0" presId="urn:microsoft.com/office/officeart/2005/8/layout/hProcess11"/>
    <dgm:cxn modelId="{AB8C3E54-6267-4293-BB83-AAEE77CD84A6}" type="presParOf" srcId="{62DC599A-7A5C-4FA1-8382-61C4322BEBD2}" destId="{FBF77B5C-85A3-4C06-8E72-97AD6046329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1C8B2-7FC6-47C8-AB98-DA5926D20EFD}">
      <dsp:nvSpPr>
        <dsp:cNvPr id="0" name=""/>
        <dsp:cNvSpPr/>
      </dsp:nvSpPr>
      <dsp:spPr>
        <a:xfrm>
          <a:off x="185554" y="392945"/>
          <a:ext cx="800131" cy="800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DDEB4-5736-4754-A18F-6E958D10B931}">
      <dsp:nvSpPr>
        <dsp:cNvPr id="0" name=""/>
        <dsp:cNvSpPr/>
      </dsp:nvSpPr>
      <dsp:spPr>
        <a:xfrm>
          <a:off x="353582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52E3E-44D9-40B5-83F3-4B1803E39AB7}">
      <dsp:nvSpPr>
        <dsp:cNvPr id="0" name=""/>
        <dsp:cNvSpPr/>
      </dsp:nvSpPr>
      <dsp:spPr>
        <a:xfrm>
          <a:off x="1157142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Dennis Bowen – Frontend/Backend</a:t>
          </a:r>
        </a:p>
      </dsp:txBody>
      <dsp:txXfrm>
        <a:off x="1157142" y="392945"/>
        <a:ext cx="1886024" cy="800131"/>
      </dsp:txXfrm>
    </dsp:sp>
    <dsp:sp modelId="{E388562F-4754-4E81-86E9-A5CCA1076E6F}">
      <dsp:nvSpPr>
        <dsp:cNvPr id="0" name=""/>
        <dsp:cNvSpPr/>
      </dsp:nvSpPr>
      <dsp:spPr>
        <a:xfrm>
          <a:off x="3371792" y="392945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5BBD-3312-4616-BAEC-85066EF3424B}">
      <dsp:nvSpPr>
        <dsp:cNvPr id="0" name=""/>
        <dsp:cNvSpPr/>
      </dsp:nvSpPr>
      <dsp:spPr>
        <a:xfrm>
          <a:off x="3539819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03761-4890-4B2A-8925-EE2CF9FE0BBA}">
      <dsp:nvSpPr>
        <dsp:cNvPr id="0" name=""/>
        <dsp:cNvSpPr/>
      </dsp:nvSpPr>
      <dsp:spPr>
        <a:xfrm>
          <a:off x="4343380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Viktoriia Denys - Backend</a:t>
          </a:r>
        </a:p>
      </dsp:txBody>
      <dsp:txXfrm>
        <a:off x="4343380" y="392945"/>
        <a:ext cx="1886024" cy="800131"/>
      </dsp:txXfrm>
    </dsp:sp>
    <dsp:sp modelId="{F10CD1EA-FAD0-42FA-97CB-7B00D093E6E6}">
      <dsp:nvSpPr>
        <dsp:cNvPr id="0" name=""/>
        <dsp:cNvSpPr/>
      </dsp:nvSpPr>
      <dsp:spPr>
        <a:xfrm>
          <a:off x="6558030" y="392945"/>
          <a:ext cx="800131" cy="8001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7D3A1-68C5-4F19-9D06-933BB9C0834B}">
      <dsp:nvSpPr>
        <dsp:cNvPr id="0" name=""/>
        <dsp:cNvSpPr/>
      </dsp:nvSpPr>
      <dsp:spPr>
        <a:xfrm>
          <a:off x="6726057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098DB-AA4E-44DD-9BB9-09C492BED6E0}">
      <dsp:nvSpPr>
        <dsp:cNvPr id="0" name=""/>
        <dsp:cNvSpPr/>
      </dsp:nvSpPr>
      <dsp:spPr>
        <a:xfrm>
          <a:off x="7529618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James Rodgers- Backend</a:t>
          </a:r>
        </a:p>
      </dsp:txBody>
      <dsp:txXfrm>
        <a:off x="7529618" y="392945"/>
        <a:ext cx="1886024" cy="800131"/>
      </dsp:txXfrm>
    </dsp:sp>
    <dsp:sp modelId="{38353004-1B46-4C85-B868-6F8608339BF5}">
      <dsp:nvSpPr>
        <dsp:cNvPr id="0" name=""/>
        <dsp:cNvSpPr/>
      </dsp:nvSpPr>
      <dsp:spPr>
        <a:xfrm>
          <a:off x="185554" y="1681806"/>
          <a:ext cx="800131" cy="8001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0E3AB-9667-4BA1-9347-F7C2E42F567A}">
      <dsp:nvSpPr>
        <dsp:cNvPr id="0" name=""/>
        <dsp:cNvSpPr/>
      </dsp:nvSpPr>
      <dsp:spPr>
        <a:xfrm>
          <a:off x="353582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CF4F-3956-4946-866C-4C477350FE1E}">
      <dsp:nvSpPr>
        <dsp:cNvPr id="0" name=""/>
        <dsp:cNvSpPr/>
      </dsp:nvSpPr>
      <dsp:spPr>
        <a:xfrm>
          <a:off x="1157142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Alan Snyder – Frontend/Backend</a:t>
          </a:r>
        </a:p>
      </dsp:txBody>
      <dsp:txXfrm>
        <a:off x="1157142" y="1681806"/>
        <a:ext cx="1886024" cy="800131"/>
      </dsp:txXfrm>
    </dsp:sp>
    <dsp:sp modelId="{4265917C-0DED-4B75-8203-0CFE51699234}">
      <dsp:nvSpPr>
        <dsp:cNvPr id="0" name=""/>
        <dsp:cNvSpPr/>
      </dsp:nvSpPr>
      <dsp:spPr>
        <a:xfrm>
          <a:off x="3371792" y="1681806"/>
          <a:ext cx="800131" cy="8001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DF55B-580E-4647-8EAD-DE27D64417AB}">
      <dsp:nvSpPr>
        <dsp:cNvPr id="0" name=""/>
        <dsp:cNvSpPr/>
      </dsp:nvSpPr>
      <dsp:spPr>
        <a:xfrm>
          <a:off x="3539819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898A3-CC56-43F5-B609-DD45AD627FCC}">
      <dsp:nvSpPr>
        <dsp:cNvPr id="0" name=""/>
        <dsp:cNvSpPr/>
      </dsp:nvSpPr>
      <dsp:spPr>
        <a:xfrm>
          <a:off x="4343380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Jackson Trainer – Frontend/Backend</a:t>
          </a:r>
        </a:p>
      </dsp:txBody>
      <dsp:txXfrm>
        <a:off x="4343380" y="1681806"/>
        <a:ext cx="1886024" cy="800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345E8-2E1A-4E23-8419-AEED013F71AA}">
      <dsp:nvSpPr>
        <dsp:cNvPr id="0" name=""/>
        <dsp:cNvSpPr/>
      </dsp:nvSpPr>
      <dsp:spPr>
        <a:xfrm>
          <a:off x="2812" y="767983"/>
          <a:ext cx="2231528" cy="1338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 Scope</a:t>
          </a:r>
        </a:p>
      </dsp:txBody>
      <dsp:txXfrm>
        <a:off x="2812" y="767983"/>
        <a:ext cx="2231528" cy="1338916"/>
      </dsp:txXfrm>
    </dsp:sp>
    <dsp:sp modelId="{8E7D1F93-FE60-4514-A39A-A5C5EF553F20}">
      <dsp:nvSpPr>
        <dsp:cNvPr id="0" name=""/>
        <dsp:cNvSpPr/>
      </dsp:nvSpPr>
      <dsp:spPr>
        <a:xfrm>
          <a:off x="2457493" y="767983"/>
          <a:ext cx="2231528" cy="1338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 and Outline</a:t>
          </a:r>
        </a:p>
      </dsp:txBody>
      <dsp:txXfrm>
        <a:off x="2457493" y="767983"/>
        <a:ext cx="2231528" cy="1338916"/>
      </dsp:txXfrm>
    </dsp:sp>
    <dsp:sp modelId="{9577E5D7-7674-456D-B0C5-17C03A82AC3F}">
      <dsp:nvSpPr>
        <dsp:cNvPr id="0" name=""/>
        <dsp:cNvSpPr/>
      </dsp:nvSpPr>
      <dsp:spPr>
        <a:xfrm>
          <a:off x="4912174" y="767983"/>
          <a:ext cx="2231528" cy="1338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 Understanding of Core Components</a:t>
          </a:r>
        </a:p>
      </dsp:txBody>
      <dsp:txXfrm>
        <a:off x="4912174" y="767983"/>
        <a:ext cx="2231528" cy="1338916"/>
      </dsp:txXfrm>
    </dsp:sp>
    <dsp:sp modelId="{E80B5A01-BD0F-41C7-B05D-1D7015F0E805}">
      <dsp:nvSpPr>
        <dsp:cNvPr id="0" name=""/>
        <dsp:cNvSpPr/>
      </dsp:nvSpPr>
      <dsp:spPr>
        <a:xfrm>
          <a:off x="7366855" y="767983"/>
          <a:ext cx="2231528" cy="1338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Complex Program Complex Bugs</a:t>
          </a:r>
        </a:p>
      </dsp:txBody>
      <dsp:txXfrm>
        <a:off x="7366855" y="767983"/>
        <a:ext cx="2231528" cy="1338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57FA2-08D5-4337-BA1B-046E3C367060}">
      <dsp:nvSpPr>
        <dsp:cNvPr id="0" name=""/>
        <dsp:cNvSpPr/>
      </dsp:nvSpPr>
      <dsp:spPr>
        <a:xfrm>
          <a:off x="48170" y="660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Using objects in Python and how to use </a:t>
          </a:r>
          <a:r>
            <a:rPr lang="en-US" sz="2200" kern="1200" dirty="0" err="1"/>
            <a:t>PyGame</a:t>
          </a:r>
          <a:endParaRPr lang="en-US" sz="2200" kern="1200" dirty="0"/>
        </a:p>
      </dsp:txBody>
      <dsp:txXfrm>
        <a:off x="48170" y="660"/>
        <a:ext cx="2210431" cy="1326259"/>
      </dsp:txXfrm>
    </dsp:sp>
    <dsp:sp modelId="{DB6F22DC-FF56-8D40-A2C9-3CB192FDCAF1}">
      <dsp:nvSpPr>
        <dsp:cNvPr id="0" name=""/>
        <dsp:cNvSpPr/>
      </dsp:nvSpPr>
      <dsp:spPr>
        <a:xfrm>
          <a:off x="2479645" y="660"/>
          <a:ext cx="2210431" cy="1326259"/>
        </a:xfrm>
        <a:prstGeom prst="rect">
          <a:avLst/>
        </a:prstGeom>
        <a:solidFill>
          <a:schemeClr val="accent2">
            <a:hueOff val="560526"/>
            <a:satOff val="-595"/>
            <a:lumOff val="4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minimum viable product simple</a:t>
          </a:r>
        </a:p>
      </dsp:txBody>
      <dsp:txXfrm>
        <a:off x="2479645" y="660"/>
        <a:ext cx="2210431" cy="1326259"/>
      </dsp:txXfrm>
    </dsp:sp>
    <dsp:sp modelId="{F01806D4-9AAD-4217-87C9-28874C7D7290}">
      <dsp:nvSpPr>
        <dsp:cNvPr id="0" name=""/>
        <dsp:cNvSpPr/>
      </dsp:nvSpPr>
      <dsp:spPr>
        <a:xfrm>
          <a:off x="4911120" y="660"/>
          <a:ext cx="2210431" cy="1326259"/>
        </a:xfrm>
        <a:prstGeom prst="rect">
          <a:avLst/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development schedule and stick to it</a:t>
          </a:r>
        </a:p>
      </dsp:txBody>
      <dsp:txXfrm>
        <a:off x="4911120" y="660"/>
        <a:ext cx="2210431" cy="1326259"/>
      </dsp:txXfrm>
    </dsp:sp>
    <dsp:sp modelId="{F53A575B-0528-423D-AEC5-48D59396253A}">
      <dsp:nvSpPr>
        <dsp:cNvPr id="0" name=""/>
        <dsp:cNvSpPr/>
      </dsp:nvSpPr>
      <dsp:spPr>
        <a:xfrm>
          <a:off x="7342595" y="660"/>
          <a:ext cx="2210431" cy="1326259"/>
        </a:xfrm>
        <a:prstGeom prst="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 sure naming convention is clear</a:t>
          </a:r>
        </a:p>
      </dsp:txBody>
      <dsp:txXfrm>
        <a:off x="7342595" y="660"/>
        <a:ext cx="2210431" cy="1326259"/>
      </dsp:txXfrm>
    </dsp:sp>
    <dsp:sp modelId="{A659FA33-1BC3-4E55-A422-F0F12090C59D}">
      <dsp:nvSpPr>
        <dsp:cNvPr id="0" name=""/>
        <dsp:cNvSpPr/>
      </dsp:nvSpPr>
      <dsp:spPr>
        <a:xfrm>
          <a:off x="1263907" y="1547963"/>
          <a:ext cx="2210431" cy="1326259"/>
        </a:xfrm>
        <a:prstGeom prst="rect">
          <a:avLst/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Constant communication with team</a:t>
          </a:r>
        </a:p>
      </dsp:txBody>
      <dsp:txXfrm>
        <a:off x="1263907" y="1547963"/>
        <a:ext cx="2210431" cy="1326259"/>
      </dsp:txXfrm>
    </dsp:sp>
    <dsp:sp modelId="{0F08A518-1939-1942-B433-7D3960B5CB76}">
      <dsp:nvSpPr>
        <dsp:cNvPr id="0" name=""/>
        <dsp:cNvSpPr/>
      </dsp:nvSpPr>
      <dsp:spPr>
        <a:xfrm>
          <a:off x="3695382" y="1548623"/>
          <a:ext cx="2210431" cy="1326259"/>
        </a:xfrm>
        <a:prstGeom prst="rect">
          <a:avLst/>
        </a:prstGeom>
        <a:solidFill>
          <a:schemeClr val="accent2">
            <a:hueOff val="2802629"/>
            <a:satOff val="-2977"/>
            <a:lumOff val="22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Git and merge conflicts</a:t>
          </a:r>
        </a:p>
      </dsp:txBody>
      <dsp:txXfrm>
        <a:off x="3695382" y="1548623"/>
        <a:ext cx="2210431" cy="1326259"/>
      </dsp:txXfrm>
    </dsp:sp>
    <dsp:sp modelId="{D835B4A0-925E-CA4D-8BFA-E52457CA0F58}">
      <dsp:nvSpPr>
        <dsp:cNvPr id="0" name=""/>
        <dsp:cNvSpPr/>
      </dsp:nvSpPr>
      <dsp:spPr>
        <a:xfrm>
          <a:off x="6126857" y="1547963"/>
          <a:ext cx="2210431" cy="1326259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It's OK to take a break when troubleshooting</a:t>
          </a:r>
        </a:p>
      </dsp:txBody>
      <dsp:txXfrm>
        <a:off x="6126857" y="1547963"/>
        <a:ext cx="2210431" cy="1326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BB55D-226C-458C-A573-341B3A06416B}">
      <dsp:nvSpPr>
        <dsp:cNvPr id="0" name=""/>
        <dsp:cNvSpPr/>
      </dsp:nvSpPr>
      <dsp:spPr>
        <a:xfrm>
          <a:off x="48170" y="660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Legal word checking</a:t>
          </a:r>
        </a:p>
      </dsp:txBody>
      <dsp:txXfrm>
        <a:off x="48170" y="660"/>
        <a:ext cx="2210431" cy="1326259"/>
      </dsp:txXfrm>
    </dsp:sp>
    <dsp:sp modelId="{D9FDC1F9-3E2A-45B9-963A-06D90E2A94A2}">
      <dsp:nvSpPr>
        <dsp:cNvPr id="0" name=""/>
        <dsp:cNvSpPr/>
      </dsp:nvSpPr>
      <dsp:spPr>
        <a:xfrm>
          <a:off x="2479645" y="660"/>
          <a:ext cx="2210431" cy="1326259"/>
        </a:xfrm>
        <a:prstGeom prst="rect">
          <a:avLst/>
        </a:prstGeom>
        <a:solidFill>
          <a:schemeClr val="accent2">
            <a:hueOff val="672631"/>
            <a:satOff val="-714"/>
            <a:lumOff val="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 legal word checking dictionaries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Acronyms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Foreign language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Slang</a:t>
          </a:r>
        </a:p>
      </dsp:txBody>
      <dsp:txXfrm>
        <a:off x="2479645" y="660"/>
        <a:ext cx="2210431" cy="1326259"/>
      </dsp:txXfrm>
    </dsp:sp>
    <dsp:sp modelId="{8D20680A-D784-4261-87DD-59888B6E48BF}">
      <dsp:nvSpPr>
        <dsp:cNvPr id="0" name=""/>
        <dsp:cNvSpPr/>
      </dsp:nvSpPr>
      <dsp:spPr>
        <a:xfrm>
          <a:off x="4911120" y="660"/>
          <a:ext cx="2210431" cy="1326259"/>
        </a:xfrm>
        <a:prstGeom prst="rect">
          <a:avLst/>
        </a:prstGeom>
        <a:solidFill>
          <a:schemeClr val="accent2">
            <a:hueOff val="1345262"/>
            <a:satOff val="-1429"/>
            <a:lumOff val="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Display word definitions</a:t>
          </a:r>
        </a:p>
      </dsp:txBody>
      <dsp:txXfrm>
        <a:off x="4911120" y="660"/>
        <a:ext cx="2210431" cy="1326259"/>
      </dsp:txXfrm>
    </dsp:sp>
    <dsp:sp modelId="{5AE23B98-85B6-4FFC-A2EF-CD153EC42010}">
      <dsp:nvSpPr>
        <dsp:cNvPr id="0" name=""/>
        <dsp:cNvSpPr/>
      </dsp:nvSpPr>
      <dsp:spPr>
        <a:xfrm>
          <a:off x="7342595" y="660"/>
          <a:ext cx="2210431" cy="1326259"/>
        </a:xfrm>
        <a:prstGeom prst="rect">
          <a:avLst/>
        </a:prstGeom>
        <a:solidFill>
          <a:schemeClr val="accent2">
            <a:hueOff val="2017893"/>
            <a:satOff val="-2143"/>
            <a:lumOff val="1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Realtime word validation</a:t>
          </a:r>
        </a:p>
      </dsp:txBody>
      <dsp:txXfrm>
        <a:off x="7342595" y="660"/>
        <a:ext cx="2210431" cy="1326259"/>
      </dsp:txXfrm>
    </dsp:sp>
    <dsp:sp modelId="{882E09FF-C7FD-443D-9055-1C14289B78B7}">
      <dsp:nvSpPr>
        <dsp:cNvPr id="0" name=""/>
        <dsp:cNvSpPr/>
      </dsp:nvSpPr>
      <dsp:spPr>
        <a:xfrm>
          <a:off x="2479645" y="1547963"/>
          <a:ext cx="2210431" cy="1326259"/>
        </a:xfrm>
        <a:prstGeom prst="rect">
          <a:avLst/>
        </a:prstGeom>
        <a:solidFill>
          <a:schemeClr val="accent2">
            <a:hueOff val="2690524"/>
            <a:satOff val="-2858"/>
            <a:lumOff val="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Game modifiers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Tile/word limits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Turn time limit</a:t>
          </a:r>
        </a:p>
      </dsp:txBody>
      <dsp:txXfrm>
        <a:off x="2479645" y="1547963"/>
        <a:ext cx="2210431" cy="1326259"/>
      </dsp:txXfrm>
    </dsp:sp>
    <dsp:sp modelId="{F6B6280C-52ED-4D88-BAFE-88EF63B9EE93}">
      <dsp:nvSpPr>
        <dsp:cNvPr id="0" name=""/>
        <dsp:cNvSpPr/>
      </dsp:nvSpPr>
      <dsp:spPr>
        <a:xfrm>
          <a:off x="4911120" y="1547963"/>
          <a:ext cx="2210431" cy="1326259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Character selection for blank tiles</a:t>
          </a:r>
        </a:p>
      </dsp:txBody>
      <dsp:txXfrm>
        <a:off x="4911120" y="1547963"/>
        <a:ext cx="2210431" cy="13262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893A2-A605-4A7A-9D78-58D02A13ED8A}">
      <dsp:nvSpPr>
        <dsp:cNvPr id="0" name=""/>
        <dsp:cNvSpPr/>
      </dsp:nvSpPr>
      <dsp:spPr>
        <a:xfrm>
          <a:off x="0" y="862464"/>
          <a:ext cx="9601196" cy="1149953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AB459-7B6F-4AAF-B3BC-491469E7AAF9}">
      <dsp:nvSpPr>
        <dsp:cNvPr id="0" name=""/>
        <dsp:cNvSpPr/>
      </dsp:nvSpPr>
      <dsp:spPr>
        <a:xfrm>
          <a:off x="1599" y="14696"/>
          <a:ext cx="933514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Kickoff</a:t>
          </a:r>
        </a:p>
      </dsp:txBody>
      <dsp:txXfrm>
        <a:off x="1599" y="14696"/>
        <a:ext cx="933514" cy="1149953"/>
      </dsp:txXfrm>
    </dsp:sp>
    <dsp:sp modelId="{22A3F506-E658-460A-AC1B-1A2AF3440239}">
      <dsp:nvSpPr>
        <dsp:cNvPr id="0" name=""/>
        <dsp:cNvSpPr/>
      </dsp:nvSpPr>
      <dsp:spPr>
        <a:xfrm>
          <a:off x="324976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04B96-18E3-49B9-B3D6-D4256D94798B}">
      <dsp:nvSpPr>
        <dsp:cNvPr id="0" name=""/>
        <dsp:cNvSpPr/>
      </dsp:nvSpPr>
      <dsp:spPr>
        <a:xfrm>
          <a:off x="981790" y="1724929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1 – 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Initial pseudocode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Created foundational objects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Game board designed with basic features</a:t>
          </a:r>
        </a:p>
      </dsp:txBody>
      <dsp:txXfrm>
        <a:off x="981790" y="1724929"/>
        <a:ext cx="1759227" cy="1149953"/>
      </dsp:txXfrm>
    </dsp:sp>
    <dsp:sp modelId="{81EC9372-8DCD-44B7-9676-EF4ABF933D57}">
      <dsp:nvSpPr>
        <dsp:cNvPr id="0" name=""/>
        <dsp:cNvSpPr/>
      </dsp:nvSpPr>
      <dsp:spPr>
        <a:xfrm>
          <a:off x="1718023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21F99-6C7D-40B9-BAC3-1341C00970AD}">
      <dsp:nvSpPr>
        <dsp:cNvPr id="0" name=""/>
        <dsp:cNvSpPr/>
      </dsp:nvSpPr>
      <dsp:spPr>
        <a:xfrm>
          <a:off x="2787693" y="14696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3 – 4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Display tiles on game 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Multiple functions for core functions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Basic scoring logic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Discard tiles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Improve on-screen elements</a:t>
          </a:r>
        </a:p>
      </dsp:txBody>
      <dsp:txXfrm>
        <a:off x="2787693" y="14696"/>
        <a:ext cx="1759227" cy="1149953"/>
      </dsp:txXfrm>
    </dsp:sp>
    <dsp:sp modelId="{0235E407-0B40-4B2D-BD14-F9165F7ED224}">
      <dsp:nvSpPr>
        <dsp:cNvPr id="0" name=""/>
        <dsp:cNvSpPr/>
      </dsp:nvSpPr>
      <dsp:spPr>
        <a:xfrm>
          <a:off x="3523926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8A055-792D-4255-864C-7AA71706D50A}">
      <dsp:nvSpPr>
        <dsp:cNvPr id="0" name=""/>
        <dsp:cNvSpPr/>
      </dsp:nvSpPr>
      <dsp:spPr>
        <a:xfrm>
          <a:off x="4593960" y="1724929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5 – 6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Dynamic scoreboard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Discard tiles, remove tiles from the 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Number of player setup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End game button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Application testing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Bug fixes</a:t>
          </a:r>
        </a:p>
      </dsp:txBody>
      <dsp:txXfrm>
        <a:off x="4593960" y="1724929"/>
        <a:ext cx="1759227" cy="1149953"/>
      </dsp:txXfrm>
    </dsp:sp>
    <dsp:sp modelId="{DFF3D829-B7D0-4CEA-AD56-FE697F716B1F}">
      <dsp:nvSpPr>
        <dsp:cNvPr id="0" name=""/>
        <dsp:cNvSpPr/>
      </dsp:nvSpPr>
      <dsp:spPr>
        <a:xfrm>
          <a:off x="5329829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4B541-EBA8-48AB-A13C-4D9FD95BD0E8}">
      <dsp:nvSpPr>
        <dsp:cNvPr id="0" name=""/>
        <dsp:cNvSpPr/>
      </dsp:nvSpPr>
      <dsp:spPr>
        <a:xfrm>
          <a:off x="6399863" y="0"/>
          <a:ext cx="1259059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Freeze – 8/19</a:t>
          </a:r>
        </a:p>
      </dsp:txBody>
      <dsp:txXfrm>
        <a:off x="6399863" y="0"/>
        <a:ext cx="1259059" cy="1149953"/>
      </dsp:txXfrm>
    </dsp:sp>
    <dsp:sp modelId="{2EDA9F0A-0021-4311-B9DA-51FAFC1EE142}">
      <dsp:nvSpPr>
        <dsp:cNvPr id="0" name=""/>
        <dsp:cNvSpPr/>
      </dsp:nvSpPr>
      <dsp:spPr>
        <a:xfrm>
          <a:off x="6885649" y="1293697"/>
          <a:ext cx="287488" cy="287488"/>
        </a:xfrm>
        <a:prstGeom prst="star4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0309C-9B31-4D4E-B7AF-D228AFB8CB27}">
      <dsp:nvSpPr>
        <dsp:cNvPr id="0" name=""/>
        <dsp:cNvSpPr/>
      </dsp:nvSpPr>
      <dsp:spPr>
        <a:xfrm>
          <a:off x="7705598" y="1724929"/>
          <a:ext cx="933514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Presentation – 8/22</a:t>
          </a:r>
        </a:p>
      </dsp:txBody>
      <dsp:txXfrm>
        <a:off x="7705598" y="1724929"/>
        <a:ext cx="933514" cy="1149953"/>
      </dsp:txXfrm>
    </dsp:sp>
    <dsp:sp modelId="{617DE35E-419E-4C81-BCC9-A07697B1DEAC}">
      <dsp:nvSpPr>
        <dsp:cNvPr id="0" name=""/>
        <dsp:cNvSpPr/>
      </dsp:nvSpPr>
      <dsp:spPr>
        <a:xfrm>
          <a:off x="8028612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2E9B-1B1A-0447-AE91-559C5C836551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3169-5C9F-9B44-B9E4-7EFA2D2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_game" TargetMode="External"/><Relationship Id="rId7" Type="http://schemas.openxmlformats.org/officeDocument/2006/relationships/hyperlink" Target="https://en.wikipedia.org/wiki/Lexic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ictionary" TargetMode="External"/><Relationship Id="rId5" Type="http://schemas.openxmlformats.org/officeDocument/2006/relationships/hyperlink" Target="https://en.wikipedia.org/wiki/Crossword" TargetMode="External"/><Relationship Id="rId4" Type="http://schemas.openxmlformats.org/officeDocument/2006/relationships/hyperlink" Target="https://en.wikipedia.org/wiki/Board_gam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8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Scrabble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Word game"/>
              </a:rPr>
              <a:t>word game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which two to four players score points by placing tiles, each bearing a single letter, onto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Board game"/>
              </a:rPr>
              <a:t>game 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divided into a 15×15 grid of squares. The tiles must form words that, 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rossword"/>
              </a:rPr>
              <a:t>crossword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fashion, read left to right in rows or downward in columns and are included in a standard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Dictionary"/>
              </a:rPr>
              <a:t>dictionary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Lexicon"/>
              </a:rPr>
              <a:t>lexicon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Dennis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Viktoriia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Viktoriia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3906-5EC9-4029-BF49-DDD886D786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9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5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96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6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5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4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6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0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6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3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3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5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5.xml"/><Relationship Id="rId5" Type="http://schemas.openxmlformats.org/officeDocument/2006/relationships/image" Target="../media/image4.png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880B-50B7-6B6A-31C6-643B4474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TechWise Team 4 Project 1 – Scrabble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E9411-4F50-77A9-1B5D-1B4E09A59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22, 2022</a:t>
            </a:r>
          </a:p>
        </p:txBody>
      </p:sp>
    </p:spTree>
    <p:extLst>
      <p:ext uri="{BB962C8B-B14F-4D97-AF65-F5344CB8AC3E}">
        <p14:creationId xmlns:p14="http://schemas.microsoft.com/office/powerpoint/2010/main" val="402529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F437-42BF-C225-6E3A-D16E441C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A5E5-C065-3CF5-F40A-34BE6796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2BE3-2BC5-1A70-6229-9E43E158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Project Team Members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63EF152-1B71-11C3-E200-A41BAC59F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50921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66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6779-F0E0-777D-841E-58882251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45D1-897A-12BA-1D82-A8549485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 a digital version of the classic board game Scrabble</a:t>
            </a:r>
          </a:p>
          <a:p>
            <a:r>
              <a:rPr lang="en-US" dirty="0"/>
              <a:t>Minimum viable product</a:t>
            </a:r>
          </a:p>
          <a:p>
            <a:pPr lvl="1"/>
            <a:r>
              <a:rPr lang="en-US" dirty="0"/>
              <a:t>Allows 2 - 4 players</a:t>
            </a:r>
          </a:p>
          <a:p>
            <a:pPr lvl="1"/>
            <a:r>
              <a:rPr lang="en-US" dirty="0"/>
              <a:t>Basic score keeping</a:t>
            </a:r>
          </a:p>
          <a:p>
            <a:pPr lvl="1"/>
            <a:r>
              <a:rPr lang="en-US" dirty="0"/>
              <a:t>User Interface</a:t>
            </a:r>
          </a:p>
          <a:p>
            <a:pPr lvl="2"/>
            <a:r>
              <a:rPr lang="en-US" dirty="0"/>
              <a:t>Game setup window</a:t>
            </a:r>
          </a:p>
          <a:p>
            <a:pPr lvl="2"/>
            <a:r>
              <a:rPr lang="en-US" dirty="0"/>
              <a:t>Display the game board</a:t>
            </a:r>
          </a:p>
          <a:p>
            <a:pPr lvl="2"/>
            <a:r>
              <a:rPr lang="en-US" dirty="0"/>
              <a:t>Place tiles on game board</a:t>
            </a:r>
          </a:p>
          <a:p>
            <a:pPr lvl="2"/>
            <a:r>
              <a:rPr lang="en-US" dirty="0"/>
              <a:t>Submit word for scoring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C881-9203-494D-AB52-32EFFA7C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986C5-5245-484F-A0A2-EFB9FB24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6775" y="2557463"/>
            <a:ext cx="7638449" cy="3317875"/>
          </a:xfrm>
        </p:spPr>
      </p:pic>
    </p:spTree>
    <p:extLst>
      <p:ext uri="{BB962C8B-B14F-4D97-AF65-F5344CB8AC3E}">
        <p14:creationId xmlns:p14="http://schemas.microsoft.com/office/powerpoint/2010/main" val="65177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304841-5D2F-7D71-036C-F955D878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Demo</a:t>
            </a:r>
          </a:p>
        </p:txBody>
      </p:sp>
      <p:pic>
        <p:nvPicPr>
          <p:cNvPr id="36" name="Graphic 35" descr="Play">
            <a:extLst>
              <a:ext uri="{FF2B5EF4-FFF2-40B4-BE49-F238E27FC236}">
                <a16:creationId xmlns:a16="http://schemas.microsoft.com/office/drawing/2014/main" id="{ABEC9C95-0206-97F7-E2AC-71C5C307D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831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5F9-A78E-39ED-CE77-26B9E397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07EBD-1241-F996-7866-3A558EF2F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9082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911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3C5D-C351-44F8-E4DC-AFA817E1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27C7F4-A394-04D9-6CE1-3AC8377A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9537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05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95AE-E96A-4673-72D0-E26A3F20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Future Development Opportunities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45AE7D-595C-3208-7D3F-21F43DE26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4865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3637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Project Timeline</a:t>
            </a:r>
          </a:p>
        </p:txBody>
      </p:sp>
      <p:graphicFrame>
        <p:nvGraphicFramePr>
          <p:cNvPr id="5" name="Diagram 4" descr="Basic Timeline" title="SmartArt"/>
          <p:cNvGraphicFramePr/>
          <p:nvPr>
            <p:extLst>
              <p:ext uri="{D42A27DB-BD31-4B8C-83A1-F6EECF244321}">
                <p14:modId xmlns:p14="http://schemas.microsoft.com/office/powerpoint/2010/main" val="410439675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631</TotalTime>
  <Words>338</Words>
  <Application>Microsoft Macintosh PowerPoint</Application>
  <PresentationFormat>Widescreen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TechWise Team 4 Project 1 – Scrabble</vt:lpstr>
      <vt:lpstr>Project Team Members</vt:lpstr>
      <vt:lpstr>Project Overview</vt:lpstr>
      <vt:lpstr>Git Commits</vt:lpstr>
      <vt:lpstr>Demo</vt:lpstr>
      <vt:lpstr>Challenges</vt:lpstr>
      <vt:lpstr>Lessons Learned</vt:lpstr>
      <vt:lpstr>Future Development Opportunities</vt:lpstr>
      <vt:lpstr>Project Timeline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TechWise Team 4 Project 1</dc:title>
  <dc:creator>Trainer, Jackson T</dc:creator>
  <cp:lastModifiedBy>Bowen, Dennis M</cp:lastModifiedBy>
  <cp:revision>10</cp:revision>
  <dcterms:created xsi:type="dcterms:W3CDTF">2022-07-07T01:23:58Z</dcterms:created>
  <dcterms:modified xsi:type="dcterms:W3CDTF">2022-08-21T19:25:48Z</dcterms:modified>
</cp:coreProperties>
</file>