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F24E59B-27DE-574A-A985-0D9CC58C4A80}" v="2" dt="2022-07-26T02:32:32.4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445"/>
    <p:restoredTop sz="94694"/>
  </p:normalViewPr>
  <p:slideViewPr>
    <p:cSldViewPr snapToGrid="0" snapToObjects="1">
      <p:cViewPr varScale="1">
        <p:scale>
          <a:sx n="121" d="100"/>
          <a:sy n="121" d="100"/>
        </p:scale>
        <p:origin x="9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ainer, Jackson T" userId="5c586c50-e97e-48e7-9e83-8cb7c8eb6007" providerId="ADAL" clId="{49F34664-7160-0641-B67E-AF1F3759D0F2}"/>
    <pc:docChg chg="undo redo custSel addSld modSld">
      <pc:chgData name="Trainer, Jackson T" userId="5c586c50-e97e-48e7-9e83-8cb7c8eb6007" providerId="ADAL" clId="{49F34664-7160-0641-B67E-AF1F3759D0F2}" dt="2022-05-29T19:26:31.691" v="1333" actId="20577"/>
      <pc:docMkLst>
        <pc:docMk/>
      </pc:docMkLst>
      <pc:sldChg chg="modSp mod">
        <pc:chgData name="Trainer, Jackson T" userId="5c586c50-e97e-48e7-9e83-8cb7c8eb6007" providerId="ADAL" clId="{49F34664-7160-0641-B67E-AF1F3759D0F2}" dt="2022-05-29T18:42:17.301" v="1073" actId="20577"/>
        <pc:sldMkLst>
          <pc:docMk/>
          <pc:sldMk cId="744726190" sldId="256"/>
        </pc:sldMkLst>
        <pc:spChg chg="mod">
          <ac:chgData name="Trainer, Jackson T" userId="5c586c50-e97e-48e7-9e83-8cb7c8eb6007" providerId="ADAL" clId="{49F34664-7160-0641-B67E-AF1F3759D0F2}" dt="2022-05-29T18:42:12.925" v="1067" actId="20577"/>
          <ac:spMkLst>
            <pc:docMk/>
            <pc:sldMk cId="744726190" sldId="256"/>
            <ac:spMk id="2" creationId="{268196E5-3758-2CF2-0C93-05DD08496E41}"/>
          </ac:spMkLst>
        </pc:spChg>
        <pc:spChg chg="mod">
          <ac:chgData name="Trainer, Jackson T" userId="5c586c50-e97e-48e7-9e83-8cb7c8eb6007" providerId="ADAL" clId="{49F34664-7160-0641-B67E-AF1F3759D0F2}" dt="2022-05-29T18:42:17.301" v="1073" actId="20577"/>
          <ac:spMkLst>
            <pc:docMk/>
            <pc:sldMk cId="744726190" sldId="256"/>
            <ac:spMk id="3" creationId="{FF519A2C-0B53-E6F5-BF85-0B43E7A86C0E}"/>
          </ac:spMkLst>
        </pc:spChg>
      </pc:sldChg>
      <pc:sldChg chg="addSp modSp mod modClrScheme chgLayout">
        <pc:chgData name="Trainer, Jackson T" userId="5c586c50-e97e-48e7-9e83-8cb7c8eb6007" providerId="ADAL" clId="{49F34664-7160-0641-B67E-AF1F3759D0F2}" dt="2022-05-29T18:53:42.209" v="1280" actId="20577"/>
        <pc:sldMkLst>
          <pc:docMk/>
          <pc:sldMk cId="1788910412" sldId="257"/>
        </pc:sldMkLst>
        <pc:spChg chg="mod ord">
          <ac:chgData name="Trainer, Jackson T" userId="5c586c50-e97e-48e7-9e83-8cb7c8eb6007" providerId="ADAL" clId="{49F34664-7160-0641-B67E-AF1F3759D0F2}" dt="2022-05-29T18:41:57.536" v="1055" actId="20577"/>
          <ac:spMkLst>
            <pc:docMk/>
            <pc:sldMk cId="1788910412" sldId="257"/>
            <ac:spMk id="2" creationId="{2010C9A9-08E5-CFA6-843B-3B94ADD51B97}"/>
          </ac:spMkLst>
        </pc:spChg>
        <pc:spChg chg="mod ord">
          <ac:chgData name="Trainer, Jackson T" userId="5c586c50-e97e-48e7-9e83-8cb7c8eb6007" providerId="ADAL" clId="{49F34664-7160-0641-B67E-AF1F3759D0F2}" dt="2022-05-29T18:49:29.182" v="1099" actId="15"/>
          <ac:spMkLst>
            <pc:docMk/>
            <pc:sldMk cId="1788910412" sldId="257"/>
            <ac:spMk id="3" creationId="{811A2967-81FD-40FD-E70D-6C4032B5BC3C}"/>
          </ac:spMkLst>
        </pc:spChg>
        <pc:spChg chg="add mod ord">
          <ac:chgData name="Trainer, Jackson T" userId="5c586c50-e97e-48e7-9e83-8cb7c8eb6007" providerId="ADAL" clId="{49F34664-7160-0641-B67E-AF1F3759D0F2}" dt="2022-05-29T18:53:42.209" v="1280" actId="20577"/>
          <ac:spMkLst>
            <pc:docMk/>
            <pc:sldMk cId="1788910412" sldId="257"/>
            <ac:spMk id="4" creationId="{9D4C7B24-1618-4B54-70D8-36E5B2EF5B54}"/>
          </ac:spMkLst>
        </pc:spChg>
      </pc:sldChg>
      <pc:sldChg chg="modSp mod">
        <pc:chgData name="Trainer, Jackson T" userId="5c586c50-e97e-48e7-9e83-8cb7c8eb6007" providerId="ADAL" clId="{49F34664-7160-0641-B67E-AF1F3759D0F2}" dt="2022-05-29T18:46:23.293" v="1090" actId="27636"/>
        <pc:sldMkLst>
          <pc:docMk/>
          <pc:sldMk cId="4282511434" sldId="258"/>
        </pc:sldMkLst>
        <pc:spChg chg="mod">
          <ac:chgData name="Trainer, Jackson T" userId="5c586c50-e97e-48e7-9e83-8cb7c8eb6007" providerId="ADAL" clId="{49F34664-7160-0641-B67E-AF1F3759D0F2}" dt="2022-05-29T18:31:37.025" v="612" actId="20577"/>
          <ac:spMkLst>
            <pc:docMk/>
            <pc:sldMk cId="4282511434" sldId="258"/>
            <ac:spMk id="2" creationId="{C13B6075-EE78-A732-5D79-2E76C7733AE3}"/>
          </ac:spMkLst>
        </pc:spChg>
        <pc:spChg chg="mod">
          <ac:chgData name="Trainer, Jackson T" userId="5c586c50-e97e-48e7-9e83-8cb7c8eb6007" providerId="ADAL" clId="{49F34664-7160-0641-B67E-AF1F3759D0F2}" dt="2022-05-29T18:46:23.293" v="1090" actId="27636"/>
          <ac:spMkLst>
            <pc:docMk/>
            <pc:sldMk cId="4282511434" sldId="258"/>
            <ac:spMk id="3" creationId="{BA1F5E89-1317-B90C-2C53-11CE4308B0EE}"/>
          </ac:spMkLst>
        </pc:spChg>
      </pc:sldChg>
      <pc:sldChg chg="modSp new mod">
        <pc:chgData name="Trainer, Jackson T" userId="5c586c50-e97e-48e7-9e83-8cb7c8eb6007" providerId="ADAL" clId="{49F34664-7160-0641-B67E-AF1F3759D0F2}" dt="2022-05-29T19:05:40.020" v="1327" actId="20577"/>
        <pc:sldMkLst>
          <pc:docMk/>
          <pc:sldMk cId="1688149480" sldId="259"/>
        </pc:sldMkLst>
        <pc:spChg chg="mod">
          <ac:chgData name="Trainer, Jackson T" userId="5c586c50-e97e-48e7-9e83-8cb7c8eb6007" providerId="ADAL" clId="{49F34664-7160-0641-B67E-AF1F3759D0F2}" dt="2022-05-29T18:33:20.776" v="631" actId="20577"/>
          <ac:spMkLst>
            <pc:docMk/>
            <pc:sldMk cId="1688149480" sldId="259"/>
            <ac:spMk id="2" creationId="{83F49C49-CA76-1B34-F5DD-AF57278462AF}"/>
          </ac:spMkLst>
        </pc:spChg>
        <pc:spChg chg="mod">
          <ac:chgData name="Trainer, Jackson T" userId="5c586c50-e97e-48e7-9e83-8cb7c8eb6007" providerId="ADAL" clId="{49F34664-7160-0641-B67E-AF1F3759D0F2}" dt="2022-05-29T19:05:40.020" v="1327" actId="20577"/>
          <ac:spMkLst>
            <pc:docMk/>
            <pc:sldMk cId="1688149480" sldId="259"/>
            <ac:spMk id="3" creationId="{23A66FD5-25BD-DD7B-0B80-F2956957E9B3}"/>
          </ac:spMkLst>
        </pc:spChg>
      </pc:sldChg>
      <pc:sldChg chg="modSp new mod">
        <pc:chgData name="Trainer, Jackson T" userId="5c586c50-e97e-48e7-9e83-8cb7c8eb6007" providerId="ADAL" clId="{49F34664-7160-0641-B67E-AF1F3759D0F2}" dt="2022-05-29T19:26:31.691" v="1333" actId="20577"/>
        <pc:sldMkLst>
          <pc:docMk/>
          <pc:sldMk cId="4177343974" sldId="260"/>
        </pc:sldMkLst>
        <pc:spChg chg="mod">
          <ac:chgData name="Trainer, Jackson T" userId="5c586c50-e97e-48e7-9e83-8cb7c8eb6007" providerId="ADAL" clId="{49F34664-7160-0641-B67E-AF1F3759D0F2}" dt="2022-05-29T18:50:21.525" v="1126" actId="20577"/>
          <ac:spMkLst>
            <pc:docMk/>
            <pc:sldMk cId="4177343974" sldId="260"/>
            <ac:spMk id="2" creationId="{1C2DEC7E-3F8F-6129-231C-5772AF7C90C5}"/>
          </ac:spMkLst>
        </pc:spChg>
        <pc:spChg chg="mod">
          <ac:chgData name="Trainer, Jackson T" userId="5c586c50-e97e-48e7-9e83-8cb7c8eb6007" providerId="ADAL" clId="{49F34664-7160-0641-B67E-AF1F3759D0F2}" dt="2022-05-29T19:26:31.691" v="1333" actId="20577"/>
          <ac:spMkLst>
            <pc:docMk/>
            <pc:sldMk cId="4177343974" sldId="260"/>
            <ac:spMk id="3" creationId="{3BB83AC0-7509-1A6D-4BA3-A4B78CE9C868}"/>
          </ac:spMkLst>
        </pc:spChg>
      </pc:sldChg>
    </pc:docChg>
  </pc:docChgLst>
  <pc:docChgLst>
    <pc:chgData name="Trainer, Jackson T" userId="5c586c50-e97e-48e7-9e83-8cb7c8eb6007" providerId="ADAL" clId="{BF24E59B-27DE-574A-A985-0D9CC58C4A80}"/>
    <pc:docChg chg="undo custSel modSld">
      <pc:chgData name="Trainer, Jackson T" userId="5c586c50-e97e-48e7-9e83-8cb7c8eb6007" providerId="ADAL" clId="{BF24E59B-27DE-574A-A985-0D9CC58C4A80}" dt="2022-07-26T02:33:20.338" v="32" actId="27636"/>
      <pc:docMkLst>
        <pc:docMk/>
      </pc:docMkLst>
      <pc:sldChg chg="modSp mod">
        <pc:chgData name="Trainer, Jackson T" userId="5c586c50-e97e-48e7-9e83-8cb7c8eb6007" providerId="ADAL" clId="{BF24E59B-27DE-574A-A985-0D9CC58C4A80}" dt="2022-07-26T02:33:20.338" v="32" actId="27636"/>
        <pc:sldMkLst>
          <pc:docMk/>
          <pc:sldMk cId="1788910412" sldId="257"/>
        </pc:sldMkLst>
        <pc:spChg chg="mod">
          <ac:chgData name="Trainer, Jackson T" userId="5c586c50-e97e-48e7-9e83-8cb7c8eb6007" providerId="ADAL" clId="{BF24E59B-27DE-574A-A985-0D9CC58C4A80}" dt="2022-07-26T02:33:20.333" v="31" actId="27636"/>
          <ac:spMkLst>
            <pc:docMk/>
            <pc:sldMk cId="1788910412" sldId="257"/>
            <ac:spMk id="3" creationId="{811A2967-81FD-40FD-E70D-6C4032B5BC3C}"/>
          </ac:spMkLst>
        </pc:spChg>
        <pc:spChg chg="mod">
          <ac:chgData name="Trainer, Jackson T" userId="5c586c50-e97e-48e7-9e83-8cb7c8eb6007" providerId="ADAL" clId="{BF24E59B-27DE-574A-A985-0D9CC58C4A80}" dt="2022-07-26T02:33:20.338" v="32" actId="27636"/>
          <ac:spMkLst>
            <pc:docMk/>
            <pc:sldMk cId="1788910412" sldId="257"/>
            <ac:spMk id="4" creationId="{9D4C7B24-1618-4B54-70D8-36E5B2EF5B5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B86AA-E896-B3C6-4645-EB0C143540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26FA9E7-9FD5-A6E5-B0C3-8547FC8868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E00A31-42DF-F135-FBE7-5048B8D26B8B}"/>
              </a:ext>
            </a:extLst>
          </p:cNvPr>
          <p:cNvSpPr>
            <a:spLocks noGrp="1"/>
          </p:cNvSpPr>
          <p:nvPr>
            <p:ph type="dt" sz="half" idx="10"/>
          </p:nvPr>
        </p:nvSpPr>
        <p:spPr/>
        <p:txBody>
          <a:bodyPr/>
          <a:lstStyle/>
          <a:p>
            <a:fld id="{BC7C149F-317C-154A-B9E4-397A26E1D853}" type="datetimeFigureOut">
              <a:rPr lang="en-US" smtClean="0"/>
              <a:t>7/25/22</a:t>
            </a:fld>
            <a:endParaRPr lang="en-US"/>
          </a:p>
        </p:txBody>
      </p:sp>
      <p:sp>
        <p:nvSpPr>
          <p:cNvPr id="5" name="Footer Placeholder 4">
            <a:extLst>
              <a:ext uri="{FF2B5EF4-FFF2-40B4-BE49-F238E27FC236}">
                <a16:creationId xmlns:a16="http://schemas.microsoft.com/office/drawing/2014/main" id="{A3D7EEDF-42EC-CFED-FCA3-465413E2AD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AC7F24-BDD0-1398-4F2D-E70AC601142E}"/>
              </a:ext>
            </a:extLst>
          </p:cNvPr>
          <p:cNvSpPr>
            <a:spLocks noGrp="1"/>
          </p:cNvSpPr>
          <p:nvPr>
            <p:ph type="sldNum" sz="quarter" idx="12"/>
          </p:nvPr>
        </p:nvSpPr>
        <p:spPr/>
        <p:txBody>
          <a:bodyPr/>
          <a:lstStyle/>
          <a:p>
            <a:fld id="{3AC780D6-3BCA-A249-B963-14FD9150AC80}" type="slidenum">
              <a:rPr lang="en-US" smtClean="0"/>
              <a:t>‹#›</a:t>
            </a:fld>
            <a:endParaRPr lang="en-US"/>
          </a:p>
        </p:txBody>
      </p:sp>
    </p:spTree>
    <p:extLst>
      <p:ext uri="{BB962C8B-B14F-4D97-AF65-F5344CB8AC3E}">
        <p14:creationId xmlns:p14="http://schemas.microsoft.com/office/powerpoint/2010/main" val="3425272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A5A28-A833-86D2-D838-65CEAC37596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D384A08-C225-22FC-91FA-5051675463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A337F2-5A20-D7C2-519E-DB942EC6FAD5}"/>
              </a:ext>
            </a:extLst>
          </p:cNvPr>
          <p:cNvSpPr>
            <a:spLocks noGrp="1"/>
          </p:cNvSpPr>
          <p:nvPr>
            <p:ph type="dt" sz="half" idx="10"/>
          </p:nvPr>
        </p:nvSpPr>
        <p:spPr/>
        <p:txBody>
          <a:bodyPr/>
          <a:lstStyle/>
          <a:p>
            <a:fld id="{BC7C149F-317C-154A-B9E4-397A26E1D853}" type="datetimeFigureOut">
              <a:rPr lang="en-US" smtClean="0"/>
              <a:t>7/25/22</a:t>
            </a:fld>
            <a:endParaRPr lang="en-US"/>
          </a:p>
        </p:txBody>
      </p:sp>
      <p:sp>
        <p:nvSpPr>
          <p:cNvPr id="5" name="Footer Placeholder 4">
            <a:extLst>
              <a:ext uri="{FF2B5EF4-FFF2-40B4-BE49-F238E27FC236}">
                <a16:creationId xmlns:a16="http://schemas.microsoft.com/office/drawing/2014/main" id="{8E1CB8A4-9D41-CE7E-03CC-51611CC3CE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A9B851-5A05-4CC2-74E3-2128B45ACDCB}"/>
              </a:ext>
            </a:extLst>
          </p:cNvPr>
          <p:cNvSpPr>
            <a:spLocks noGrp="1"/>
          </p:cNvSpPr>
          <p:nvPr>
            <p:ph type="sldNum" sz="quarter" idx="12"/>
          </p:nvPr>
        </p:nvSpPr>
        <p:spPr/>
        <p:txBody>
          <a:bodyPr/>
          <a:lstStyle/>
          <a:p>
            <a:fld id="{3AC780D6-3BCA-A249-B963-14FD9150AC80}" type="slidenum">
              <a:rPr lang="en-US" smtClean="0"/>
              <a:t>‹#›</a:t>
            </a:fld>
            <a:endParaRPr lang="en-US"/>
          </a:p>
        </p:txBody>
      </p:sp>
    </p:spTree>
    <p:extLst>
      <p:ext uri="{BB962C8B-B14F-4D97-AF65-F5344CB8AC3E}">
        <p14:creationId xmlns:p14="http://schemas.microsoft.com/office/powerpoint/2010/main" val="2544728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4336A4-CD1B-A377-7374-8475F153B3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43D593D-DFA8-7065-0F30-982C661CFAE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FAFA96-0152-CBBC-533E-73A70EDE9F3B}"/>
              </a:ext>
            </a:extLst>
          </p:cNvPr>
          <p:cNvSpPr>
            <a:spLocks noGrp="1"/>
          </p:cNvSpPr>
          <p:nvPr>
            <p:ph type="dt" sz="half" idx="10"/>
          </p:nvPr>
        </p:nvSpPr>
        <p:spPr/>
        <p:txBody>
          <a:bodyPr/>
          <a:lstStyle/>
          <a:p>
            <a:fld id="{BC7C149F-317C-154A-B9E4-397A26E1D853}" type="datetimeFigureOut">
              <a:rPr lang="en-US" smtClean="0"/>
              <a:t>7/25/22</a:t>
            </a:fld>
            <a:endParaRPr lang="en-US"/>
          </a:p>
        </p:txBody>
      </p:sp>
      <p:sp>
        <p:nvSpPr>
          <p:cNvPr id="5" name="Footer Placeholder 4">
            <a:extLst>
              <a:ext uri="{FF2B5EF4-FFF2-40B4-BE49-F238E27FC236}">
                <a16:creationId xmlns:a16="http://schemas.microsoft.com/office/drawing/2014/main" id="{4BDD3D6D-5D9F-F122-22DD-DDCC34B375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E795E-EFCD-5356-91AF-A0DA56E10C0C}"/>
              </a:ext>
            </a:extLst>
          </p:cNvPr>
          <p:cNvSpPr>
            <a:spLocks noGrp="1"/>
          </p:cNvSpPr>
          <p:nvPr>
            <p:ph type="sldNum" sz="quarter" idx="12"/>
          </p:nvPr>
        </p:nvSpPr>
        <p:spPr/>
        <p:txBody>
          <a:bodyPr/>
          <a:lstStyle/>
          <a:p>
            <a:fld id="{3AC780D6-3BCA-A249-B963-14FD9150AC80}" type="slidenum">
              <a:rPr lang="en-US" smtClean="0"/>
              <a:t>‹#›</a:t>
            </a:fld>
            <a:endParaRPr lang="en-US"/>
          </a:p>
        </p:txBody>
      </p:sp>
    </p:spTree>
    <p:extLst>
      <p:ext uri="{BB962C8B-B14F-4D97-AF65-F5344CB8AC3E}">
        <p14:creationId xmlns:p14="http://schemas.microsoft.com/office/powerpoint/2010/main" val="1651915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A78B6-0A45-23F3-8D72-E3BD3E2F24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8C71BD-44A8-EC86-045A-591EC22B01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D75925-18D5-5A26-354A-2B23329526FA}"/>
              </a:ext>
            </a:extLst>
          </p:cNvPr>
          <p:cNvSpPr>
            <a:spLocks noGrp="1"/>
          </p:cNvSpPr>
          <p:nvPr>
            <p:ph type="dt" sz="half" idx="10"/>
          </p:nvPr>
        </p:nvSpPr>
        <p:spPr/>
        <p:txBody>
          <a:bodyPr/>
          <a:lstStyle/>
          <a:p>
            <a:fld id="{BC7C149F-317C-154A-B9E4-397A26E1D853}" type="datetimeFigureOut">
              <a:rPr lang="en-US" smtClean="0"/>
              <a:t>7/25/22</a:t>
            </a:fld>
            <a:endParaRPr lang="en-US"/>
          </a:p>
        </p:txBody>
      </p:sp>
      <p:sp>
        <p:nvSpPr>
          <p:cNvPr id="5" name="Footer Placeholder 4">
            <a:extLst>
              <a:ext uri="{FF2B5EF4-FFF2-40B4-BE49-F238E27FC236}">
                <a16:creationId xmlns:a16="http://schemas.microsoft.com/office/drawing/2014/main" id="{CE1B5539-C556-F5C5-0191-58B8ED2C2C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0B2815-53C9-0CF5-9E6F-BDCA7F10FEAA}"/>
              </a:ext>
            </a:extLst>
          </p:cNvPr>
          <p:cNvSpPr>
            <a:spLocks noGrp="1"/>
          </p:cNvSpPr>
          <p:nvPr>
            <p:ph type="sldNum" sz="quarter" idx="12"/>
          </p:nvPr>
        </p:nvSpPr>
        <p:spPr/>
        <p:txBody>
          <a:bodyPr/>
          <a:lstStyle/>
          <a:p>
            <a:fld id="{3AC780D6-3BCA-A249-B963-14FD9150AC80}" type="slidenum">
              <a:rPr lang="en-US" smtClean="0"/>
              <a:t>‹#›</a:t>
            </a:fld>
            <a:endParaRPr lang="en-US"/>
          </a:p>
        </p:txBody>
      </p:sp>
    </p:spTree>
    <p:extLst>
      <p:ext uri="{BB962C8B-B14F-4D97-AF65-F5344CB8AC3E}">
        <p14:creationId xmlns:p14="http://schemas.microsoft.com/office/powerpoint/2010/main" val="2336485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52DD3-8C56-3CF6-8C8F-A102176421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5C90E5E-5E07-ED01-D28D-8EFCB0C607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061090-F17E-FB40-2346-46562EA27FCE}"/>
              </a:ext>
            </a:extLst>
          </p:cNvPr>
          <p:cNvSpPr>
            <a:spLocks noGrp="1"/>
          </p:cNvSpPr>
          <p:nvPr>
            <p:ph type="dt" sz="half" idx="10"/>
          </p:nvPr>
        </p:nvSpPr>
        <p:spPr/>
        <p:txBody>
          <a:bodyPr/>
          <a:lstStyle/>
          <a:p>
            <a:fld id="{BC7C149F-317C-154A-B9E4-397A26E1D853}" type="datetimeFigureOut">
              <a:rPr lang="en-US" smtClean="0"/>
              <a:t>7/25/22</a:t>
            </a:fld>
            <a:endParaRPr lang="en-US"/>
          </a:p>
        </p:txBody>
      </p:sp>
      <p:sp>
        <p:nvSpPr>
          <p:cNvPr id="5" name="Footer Placeholder 4">
            <a:extLst>
              <a:ext uri="{FF2B5EF4-FFF2-40B4-BE49-F238E27FC236}">
                <a16:creationId xmlns:a16="http://schemas.microsoft.com/office/drawing/2014/main" id="{B42F4927-4174-DBAA-5A39-888CA6B1DA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9EC27A-63DB-A7FB-396E-12D7F5BECEBC}"/>
              </a:ext>
            </a:extLst>
          </p:cNvPr>
          <p:cNvSpPr>
            <a:spLocks noGrp="1"/>
          </p:cNvSpPr>
          <p:nvPr>
            <p:ph type="sldNum" sz="quarter" idx="12"/>
          </p:nvPr>
        </p:nvSpPr>
        <p:spPr/>
        <p:txBody>
          <a:bodyPr/>
          <a:lstStyle/>
          <a:p>
            <a:fld id="{3AC780D6-3BCA-A249-B963-14FD9150AC80}" type="slidenum">
              <a:rPr lang="en-US" smtClean="0"/>
              <a:t>‹#›</a:t>
            </a:fld>
            <a:endParaRPr lang="en-US"/>
          </a:p>
        </p:txBody>
      </p:sp>
    </p:spTree>
    <p:extLst>
      <p:ext uri="{BB962C8B-B14F-4D97-AF65-F5344CB8AC3E}">
        <p14:creationId xmlns:p14="http://schemas.microsoft.com/office/powerpoint/2010/main" val="4262738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8F482-50B3-ECAB-E9B1-560D1D491E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F18D9D-8F45-0949-CA03-93DA2FBDBBC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4DBA1B0-1055-0B79-81FE-E164C462E09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3B04EED-BD5E-463D-58AE-DED917A2F7DE}"/>
              </a:ext>
            </a:extLst>
          </p:cNvPr>
          <p:cNvSpPr>
            <a:spLocks noGrp="1"/>
          </p:cNvSpPr>
          <p:nvPr>
            <p:ph type="dt" sz="half" idx="10"/>
          </p:nvPr>
        </p:nvSpPr>
        <p:spPr/>
        <p:txBody>
          <a:bodyPr/>
          <a:lstStyle/>
          <a:p>
            <a:fld id="{BC7C149F-317C-154A-B9E4-397A26E1D853}" type="datetimeFigureOut">
              <a:rPr lang="en-US" smtClean="0"/>
              <a:t>7/25/22</a:t>
            </a:fld>
            <a:endParaRPr lang="en-US"/>
          </a:p>
        </p:txBody>
      </p:sp>
      <p:sp>
        <p:nvSpPr>
          <p:cNvPr id="6" name="Footer Placeholder 5">
            <a:extLst>
              <a:ext uri="{FF2B5EF4-FFF2-40B4-BE49-F238E27FC236}">
                <a16:creationId xmlns:a16="http://schemas.microsoft.com/office/drawing/2014/main" id="{5817595C-4F0C-973F-A2AF-AB2D4E8880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AD3BD4-BEE6-61F1-DD12-26BE7C2AEF28}"/>
              </a:ext>
            </a:extLst>
          </p:cNvPr>
          <p:cNvSpPr>
            <a:spLocks noGrp="1"/>
          </p:cNvSpPr>
          <p:nvPr>
            <p:ph type="sldNum" sz="quarter" idx="12"/>
          </p:nvPr>
        </p:nvSpPr>
        <p:spPr/>
        <p:txBody>
          <a:bodyPr/>
          <a:lstStyle/>
          <a:p>
            <a:fld id="{3AC780D6-3BCA-A249-B963-14FD9150AC80}" type="slidenum">
              <a:rPr lang="en-US" smtClean="0"/>
              <a:t>‹#›</a:t>
            </a:fld>
            <a:endParaRPr lang="en-US"/>
          </a:p>
        </p:txBody>
      </p:sp>
    </p:spTree>
    <p:extLst>
      <p:ext uri="{BB962C8B-B14F-4D97-AF65-F5344CB8AC3E}">
        <p14:creationId xmlns:p14="http://schemas.microsoft.com/office/powerpoint/2010/main" val="306216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83CA4-23F1-98A1-C1C9-6C14B3AE1A2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FC91F8B-AF08-183E-DDB0-35219198DF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E0A4AC-A4A2-F564-0F3A-6B9D57EF59D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CD1ED92-7B0A-CFED-776F-9AB34BC073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349421-D178-6B4D-8378-63D3E22A8E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7005E2-5833-2D80-C8CB-3B4327D4822D}"/>
              </a:ext>
            </a:extLst>
          </p:cNvPr>
          <p:cNvSpPr>
            <a:spLocks noGrp="1"/>
          </p:cNvSpPr>
          <p:nvPr>
            <p:ph type="dt" sz="half" idx="10"/>
          </p:nvPr>
        </p:nvSpPr>
        <p:spPr/>
        <p:txBody>
          <a:bodyPr/>
          <a:lstStyle/>
          <a:p>
            <a:fld id="{BC7C149F-317C-154A-B9E4-397A26E1D853}" type="datetimeFigureOut">
              <a:rPr lang="en-US" smtClean="0"/>
              <a:t>7/25/22</a:t>
            </a:fld>
            <a:endParaRPr lang="en-US"/>
          </a:p>
        </p:txBody>
      </p:sp>
      <p:sp>
        <p:nvSpPr>
          <p:cNvPr id="8" name="Footer Placeholder 7">
            <a:extLst>
              <a:ext uri="{FF2B5EF4-FFF2-40B4-BE49-F238E27FC236}">
                <a16:creationId xmlns:a16="http://schemas.microsoft.com/office/drawing/2014/main" id="{16675CD0-0A5E-71A9-A979-75AEF914D73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EDE23C-B34C-A9DD-16F4-0AC16A0827BB}"/>
              </a:ext>
            </a:extLst>
          </p:cNvPr>
          <p:cNvSpPr>
            <a:spLocks noGrp="1"/>
          </p:cNvSpPr>
          <p:nvPr>
            <p:ph type="sldNum" sz="quarter" idx="12"/>
          </p:nvPr>
        </p:nvSpPr>
        <p:spPr/>
        <p:txBody>
          <a:bodyPr/>
          <a:lstStyle/>
          <a:p>
            <a:fld id="{3AC780D6-3BCA-A249-B963-14FD9150AC80}" type="slidenum">
              <a:rPr lang="en-US" smtClean="0"/>
              <a:t>‹#›</a:t>
            </a:fld>
            <a:endParaRPr lang="en-US"/>
          </a:p>
        </p:txBody>
      </p:sp>
    </p:spTree>
    <p:extLst>
      <p:ext uri="{BB962C8B-B14F-4D97-AF65-F5344CB8AC3E}">
        <p14:creationId xmlns:p14="http://schemas.microsoft.com/office/powerpoint/2010/main" val="3511675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8445E-9485-ADF8-776B-F157D7ACD6D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B4D7C5-D260-D4D2-4586-085033E473AA}"/>
              </a:ext>
            </a:extLst>
          </p:cNvPr>
          <p:cNvSpPr>
            <a:spLocks noGrp="1"/>
          </p:cNvSpPr>
          <p:nvPr>
            <p:ph type="dt" sz="half" idx="10"/>
          </p:nvPr>
        </p:nvSpPr>
        <p:spPr/>
        <p:txBody>
          <a:bodyPr/>
          <a:lstStyle/>
          <a:p>
            <a:fld id="{BC7C149F-317C-154A-B9E4-397A26E1D853}" type="datetimeFigureOut">
              <a:rPr lang="en-US" smtClean="0"/>
              <a:t>7/25/22</a:t>
            </a:fld>
            <a:endParaRPr lang="en-US"/>
          </a:p>
        </p:txBody>
      </p:sp>
      <p:sp>
        <p:nvSpPr>
          <p:cNvPr id="4" name="Footer Placeholder 3">
            <a:extLst>
              <a:ext uri="{FF2B5EF4-FFF2-40B4-BE49-F238E27FC236}">
                <a16:creationId xmlns:a16="http://schemas.microsoft.com/office/drawing/2014/main" id="{89CC8573-BF0A-BE99-1B39-A8BAAFFB4EA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B6C1D3D-C993-8D4B-A2EB-ED6046C7BD45}"/>
              </a:ext>
            </a:extLst>
          </p:cNvPr>
          <p:cNvSpPr>
            <a:spLocks noGrp="1"/>
          </p:cNvSpPr>
          <p:nvPr>
            <p:ph type="sldNum" sz="quarter" idx="12"/>
          </p:nvPr>
        </p:nvSpPr>
        <p:spPr/>
        <p:txBody>
          <a:bodyPr/>
          <a:lstStyle/>
          <a:p>
            <a:fld id="{3AC780D6-3BCA-A249-B963-14FD9150AC80}" type="slidenum">
              <a:rPr lang="en-US" smtClean="0"/>
              <a:t>‹#›</a:t>
            </a:fld>
            <a:endParaRPr lang="en-US"/>
          </a:p>
        </p:txBody>
      </p:sp>
    </p:spTree>
    <p:extLst>
      <p:ext uri="{BB962C8B-B14F-4D97-AF65-F5344CB8AC3E}">
        <p14:creationId xmlns:p14="http://schemas.microsoft.com/office/powerpoint/2010/main" val="1285153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810B82-16BB-10E6-4F1C-A807AD0F2A19}"/>
              </a:ext>
            </a:extLst>
          </p:cNvPr>
          <p:cNvSpPr>
            <a:spLocks noGrp="1"/>
          </p:cNvSpPr>
          <p:nvPr>
            <p:ph type="dt" sz="half" idx="10"/>
          </p:nvPr>
        </p:nvSpPr>
        <p:spPr/>
        <p:txBody>
          <a:bodyPr/>
          <a:lstStyle/>
          <a:p>
            <a:fld id="{BC7C149F-317C-154A-B9E4-397A26E1D853}" type="datetimeFigureOut">
              <a:rPr lang="en-US" smtClean="0"/>
              <a:t>7/25/22</a:t>
            </a:fld>
            <a:endParaRPr lang="en-US"/>
          </a:p>
        </p:txBody>
      </p:sp>
      <p:sp>
        <p:nvSpPr>
          <p:cNvPr id="3" name="Footer Placeholder 2">
            <a:extLst>
              <a:ext uri="{FF2B5EF4-FFF2-40B4-BE49-F238E27FC236}">
                <a16:creationId xmlns:a16="http://schemas.microsoft.com/office/drawing/2014/main" id="{E52913A8-23EB-E897-25E0-0A0B5430EDB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34B190-3C79-22C6-DCA1-D6444CC05F3D}"/>
              </a:ext>
            </a:extLst>
          </p:cNvPr>
          <p:cNvSpPr>
            <a:spLocks noGrp="1"/>
          </p:cNvSpPr>
          <p:nvPr>
            <p:ph type="sldNum" sz="quarter" idx="12"/>
          </p:nvPr>
        </p:nvSpPr>
        <p:spPr/>
        <p:txBody>
          <a:bodyPr/>
          <a:lstStyle/>
          <a:p>
            <a:fld id="{3AC780D6-3BCA-A249-B963-14FD9150AC80}" type="slidenum">
              <a:rPr lang="en-US" smtClean="0"/>
              <a:t>‹#›</a:t>
            </a:fld>
            <a:endParaRPr lang="en-US"/>
          </a:p>
        </p:txBody>
      </p:sp>
    </p:spTree>
    <p:extLst>
      <p:ext uri="{BB962C8B-B14F-4D97-AF65-F5344CB8AC3E}">
        <p14:creationId xmlns:p14="http://schemas.microsoft.com/office/powerpoint/2010/main" val="3484495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48350-1238-988D-2FEE-A9AECDD124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6CD548-19ED-D567-5C1B-453E93EFB2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04E246A-42AA-62AD-785D-CC17AC5332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7B6161-F78E-7FB3-32C0-847955F9D7AF}"/>
              </a:ext>
            </a:extLst>
          </p:cNvPr>
          <p:cNvSpPr>
            <a:spLocks noGrp="1"/>
          </p:cNvSpPr>
          <p:nvPr>
            <p:ph type="dt" sz="half" idx="10"/>
          </p:nvPr>
        </p:nvSpPr>
        <p:spPr/>
        <p:txBody>
          <a:bodyPr/>
          <a:lstStyle/>
          <a:p>
            <a:fld id="{BC7C149F-317C-154A-B9E4-397A26E1D853}" type="datetimeFigureOut">
              <a:rPr lang="en-US" smtClean="0"/>
              <a:t>7/25/22</a:t>
            </a:fld>
            <a:endParaRPr lang="en-US"/>
          </a:p>
        </p:txBody>
      </p:sp>
      <p:sp>
        <p:nvSpPr>
          <p:cNvPr id="6" name="Footer Placeholder 5">
            <a:extLst>
              <a:ext uri="{FF2B5EF4-FFF2-40B4-BE49-F238E27FC236}">
                <a16:creationId xmlns:a16="http://schemas.microsoft.com/office/drawing/2014/main" id="{3C5478AC-EA52-9D8C-20AB-E169FC89C1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573711-7C92-9518-96C1-0C940E04FFFD}"/>
              </a:ext>
            </a:extLst>
          </p:cNvPr>
          <p:cNvSpPr>
            <a:spLocks noGrp="1"/>
          </p:cNvSpPr>
          <p:nvPr>
            <p:ph type="sldNum" sz="quarter" idx="12"/>
          </p:nvPr>
        </p:nvSpPr>
        <p:spPr/>
        <p:txBody>
          <a:bodyPr/>
          <a:lstStyle/>
          <a:p>
            <a:fld id="{3AC780D6-3BCA-A249-B963-14FD9150AC80}" type="slidenum">
              <a:rPr lang="en-US" smtClean="0"/>
              <a:t>‹#›</a:t>
            </a:fld>
            <a:endParaRPr lang="en-US"/>
          </a:p>
        </p:txBody>
      </p:sp>
    </p:spTree>
    <p:extLst>
      <p:ext uri="{BB962C8B-B14F-4D97-AF65-F5344CB8AC3E}">
        <p14:creationId xmlns:p14="http://schemas.microsoft.com/office/powerpoint/2010/main" val="1525588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76CA1-C1AA-5999-A27C-AA302E0AF0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C3CDCFD-7FFC-924F-EF0A-D6E6E66CBE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1D43871-7A80-8AF8-DA0A-18AD5C1AED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AAE3DB-649C-FF63-7698-074037EB2CE7}"/>
              </a:ext>
            </a:extLst>
          </p:cNvPr>
          <p:cNvSpPr>
            <a:spLocks noGrp="1"/>
          </p:cNvSpPr>
          <p:nvPr>
            <p:ph type="dt" sz="half" idx="10"/>
          </p:nvPr>
        </p:nvSpPr>
        <p:spPr/>
        <p:txBody>
          <a:bodyPr/>
          <a:lstStyle/>
          <a:p>
            <a:fld id="{BC7C149F-317C-154A-B9E4-397A26E1D853}" type="datetimeFigureOut">
              <a:rPr lang="en-US" smtClean="0"/>
              <a:t>7/25/22</a:t>
            </a:fld>
            <a:endParaRPr lang="en-US"/>
          </a:p>
        </p:txBody>
      </p:sp>
      <p:sp>
        <p:nvSpPr>
          <p:cNvPr id="6" name="Footer Placeholder 5">
            <a:extLst>
              <a:ext uri="{FF2B5EF4-FFF2-40B4-BE49-F238E27FC236}">
                <a16:creationId xmlns:a16="http://schemas.microsoft.com/office/drawing/2014/main" id="{BE12D893-96F3-CFA2-4965-A012D913C0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FAB5D1-518B-8127-DE0B-BC034DE6A38B}"/>
              </a:ext>
            </a:extLst>
          </p:cNvPr>
          <p:cNvSpPr>
            <a:spLocks noGrp="1"/>
          </p:cNvSpPr>
          <p:nvPr>
            <p:ph type="sldNum" sz="quarter" idx="12"/>
          </p:nvPr>
        </p:nvSpPr>
        <p:spPr/>
        <p:txBody>
          <a:bodyPr/>
          <a:lstStyle/>
          <a:p>
            <a:fld id="{3AC780D6-3BCA-A249-B963-14FD9150AC80}" type="slidenum">
              <a:rPr lang="en-US" smtClean="0"/>
              <a:t>‹#›</a:t>
            </a:fld>
            <a:endParaRPr lang="en-US"/>
          </a:p>
        </p:txBody>
      </p:sp>
    </p:spTree>
    <p:extLst>
      <p:ext uri="{BB962C8B-B14F-4D97-AF65-F5344CB8AC3E}">
        <p14:creationId xmlns:p14="http://schemas.microsoft.com/office/powerpoint/2010/main" val="3138634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6295E7-00E7-2E0F-7FA3-85FC12A72B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B23DA05-11F6-4E59-67B3-48F29AED02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1D1268-FFF6-C0A5-A6F6-4287054969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7C149F-317C-154A-B9E4-397A26E1D853}" type="datetimeFigureOut">
              <a:rPr lang="en-US" smtClean="0"/>
              <a:t>7/25/22</a:t>
            </a:fld>
            <a:endParaRPr lang="en-US"/>
          </a:p>
        </p:txBody>
      </p:sp>
      <p:sp>
        <p:nvSpPr>
          <p:cNvPr id="5" name="Footer Placeholder 4">
            <a:extLst>
              <a:ext uri="{FF2B5EF4-FFF2-40B4-BE49-F238E27FC236}">
                <a16:creationId xmlns:a16="http://schemas.microsoft.com/office/drawing/2014/main" id="{E8684DA5-0B46-28D9-C569-116E21CB7A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B5A5B5-6A9A-DE6F-9C94-8E02A39F71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C780D6-3BCA-A249-B963-14FD9150AC80}" type="slidenum">
              <a:rPr lang="en-US" smtClean="0"/>
              <a:t>‹#›</a:t>
            </a:fld>
            <a:endParaRPr lang="en-US"/>
          </a:p>
        </p:txBody>
      </p:sp>
    </p:spTree>
    <p:extLst>
      <p:ext uri="{BB962C8B-B14F-4D97-AF65-F5344CB8AC3E}">
        <p14:creationId xmlns:p14="http://schemas.microsoft.com/office/powerpoint/2010/main" val="5711468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196E5-3758-2CF2-0C93-05DD08496E41}"/>
              </a:ext>
            </a:extLst>
          </p:cNvPr>
          <p:cNvSpPr>
            <a:spLocks noGrp="1"/>
          </p:cNvSpPr>
          <p:nvPr>
            <p:ph type="ctrTitle"/>
          </p:nvPr>
        </p:nvSpPr>
        <p:spPr/>
        <p:txBody>
          <a:bodyPr/>
          <a:lstStyle/>
          <a:p>
            <a:r>
              <a:rPr lang="en-US" dirty="0" err="1"/>
              <a:t>TechWise</a:t>
            </a:r>
            <a:r>
              <a:rPr lang="en-US" dirty="0"/>
              <a:t> - Scrabble</a:t>
            </a:r>
          </a:p>
        </p:txBody>
      </p:sp>
      <p:sp>
        <p:nvSpPr>
          <p:cNvPr id="3" name="Subtitle 2">
            <a:extLst>
              <a:ext uri="{FF2B5EF4-FFF2-40B4-BE49-F238E27FC236}">
                <a16:creationId xmlns:a16="http://schemas.microsoft.com/office/drawing/2014/main" id="{FF519A2C-0B53-E6F5-BF85-0B43E7A86C0E}"/>
              </a:ext>
            </a:extLst>
          </p:cNvPr>
          <p:cNvSpPr>
            <a:spLocks noGrp="1"/>
          </p:cNvSpPr>
          <p:nvPr>
            <p:ph type="subTitle" idx="1"/>
          </p:nvPr>
        </p:nvSpPr>
        <p:spPr/>
        <p:txBody>
          <a:bodyPr/>
          <a:lstStyle/>
          <a:p>
            <a:r>
              <a:rPr lang="en-US" dirty="0"/>
              <a:t>Team 4</a:t>
            </a:r>
          </a:p>
        </p:txBody>
      </p:sp>
    </p:spTree>
    <p:extLst>
      <p:ext uri="{BB962C8B-B14F-4D97-AF65-F5344CB8AC3E}">
        <p14:creationId xmlns:p14="http://schemas.microsoft.com/office/powerpoint/2010/main" val="744726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0C9A9-08E5-CFA6-843B-3B94ADD51B97}"/>
              </a:ext>
            </a:extLst>
          </p:cNvPr>
          <p:cNvSpPr>
            <a:spLocks noGrp="1"/>
          </p:cNvSpPr>
          <p:nvPr>
            <p:ph type="title"/>
          </p:nvPr>
        </p:nvSpPr>
        <p:spPr/>
        <p:txBody>
          <a:bodyPr/>
          <a:lstStyle/>
          <a:p>
            <a:r>
              <a:rPr lang="en-US" dirty="0"/>
              <a:t>Product Features</a:t>
            </a:r>
          </a:p>
        </p:txBody>
      </p:sp>
      <p:sp>
        <p:nvSpPr>
          <p:cNvPr id="3" name="Content Placeholder 2">
            <a:extLst>
              <a:ext uri="{FF2B5EF4-FFF2-40B4-BE49-F238E27FC236}">
                <a16:creationId xmlns:a16="http://schemas.microsoft.com/office/drawing/2014/main" id="{811A2967-81FD-40FD-E70D-6C4032B5BC3C}"/>
              </a:ext>
            </a:extLst>
          </p:cNvPr>
          <p:cNvSpPr>
            <a:spLocks noGrp="1"/>
          </p:cNvSpPr>
          <p:nvPr>
            <p:ph sz="half" idx="1"/>
          </p:nvPr>
        </p:nvSpPr>
        <p:spPr/>
        <p:txBody>
          <a:bodyPr>
            <a:normAutofit/>
          </a:bodyPr>
          <a:lstStyle/>
          <a:p>
            <a:r>
              <a:rPr lang="en-US" dirty="0"/>
              <a:t>MVP</a:t>
            </a:r>
          </a:p>
          <a:p>
            <a:pPr lvl="1"/>
            <a:r>
              <a:rPr lang="en-US" dirty="0"/>
              <a:t>Allows 2 - 4 players</a:t>
            </a:r>
          </a:p>
          <a:p>
            <a:pPr lvl="1"/>
            <a:r>
              <a:rPr lang="en-US" dirty="0"/>
              <a:t>User Interface</a:t>
            </a:r>
          </a:p>
          <a:p>
            <a:pPr lvl="2"/>
            <a:r>
              <a:rPr lang="en-US" dirty="0"/>
              <a:t>Display a board</a:t>
            </a:r>
          </a:p>
          <a:p>
            <a:pPr lvl="2"/>
            <a:r>
              <a:rPr lang="en-US" dirty="0"/>
              <a:t>Player tile selection</a:t>
            </a:r>
          </a:p>
          <a:p>
            <a:pPr lvl="2"/>
            <a:r>
              <a:rPr lang="en-US" dirty="0"/>
              <a:t>Display selected tiles</a:t>
            </a:r>
          </a:p>
          <a:p>
            <a:pPr lvl="2"/>
            <a:r>
              <a:rPr lang="en-US" dirty="0"/>
              <a:t>Display winner</a:t>
            </a:r>
          </a:p>
          <a:p>
            <a:pPr lvl="2"/>
            <a:r>
              <a:rPr lang="en-US" dirty="0"/>
              <a:t>Character selection for blank tiles</a:t>
            </a:r>
          </a:p>
          <a:p>
            <a:pPr lvl="1"/>
            <a:r>
              <a:rPr lang="en-US" dirty="0"/>
              <a:t>Backend</a:t>
            </a:r>
          </a:p>
          <a:p>
            <a:pPr lvl="2"/>
            <a:r>
              <a:rPr lang="en-US" dirty="0"/>
              <a:t>Scorekeeping</a:t>
            </a:r>
          </a:p>
        </p:txBody>
      </p:sp>
      <p:sp>
        <p:nvSpPr>
          <p:cNvPr id="4" name="Content Placeholder 3">
            <a:extLst>
              <a:ext uri="{FF2B5EF4-FFF2-40B4-BE49-F238E27FC236}">
                <a16:creationId xmlns:a16="http://schemas.microsoft.com/office/drawing/2014/main" id="{9D4C7B24-1618-4B54-70D8-36E5B2EF5B54}"/>
              </a:ext>
            </a:extLst>
          </p:cNvPr>
          <p:cNvSpPr>
            <a:spLocks noGrp="1"/>
          </p:cNvSpPr>
          <p:nvPr>
            <p:ph sz="half" idx="2"/>
          </p:nvPr>
        </p:nvSpPr>
        <p:spPr/>
        <p:txBody>
          <a:bodyPr>
            <a:normAutofit/>
          </a:bodyPr>
          <a:lstStyle/>
          <a:p>
            <a:r>
              <a:rPr lang="en-US"/>
              <a:t>Stretch goals</a:t>
            </a:r>
            <a:endParaRPr lang="en-US" dirty="0"/>
          </a:p>
          <a:p>
            <a:pPr lvl="1"/>
            <a:r>
              <a:rPr lang="en-US" dirty="0"/>
              <a:t>Legal word checking</a:t>
            </a:r>
          </a:p>
          <a:p>
            <a:pPr lvl="1"/>
            <a:r>
              <a:rPr lang="en-US" dirty="0"/>
              <a:t>Dictionary</a:t>
            </a:r>
          </a:p>
          <a:p>
            <a:pPr lvl="2"/>
            <a:r>
              <a:rPr lang="en-US" dirty="0"/>
              <a:t>Acronyms</a:t>
            </a:r>
          </a:p>
          <a:p>
            <a:pPr lvl="2"/>
            <a:r>
              <a:rPr lang="en-US" dirty="0"/>
              <a:t>Foreign language</a:t>
            </a:r>
          </a:p>
          <a:p>
            <a:pPr lvl="2"/>
            <a:r>
              <a:rPr lang="en-US" dirty="0"/>
              <a:t>Slang</a:t>
            </a:r>
          </a:p>
          <a:p>
            <a:pPr lvl="1"/>
            <a:r>
              <a:rPr lang="en-US" dirty="0"/>
              <a:t>Word definitions</a:t>
            </a:r>
          </a:p>
          <a:p>
            <a:pPr lvl="1"/>
            <a:r>
              <a:rPr lang="en-US" dirty="0"/>
              <a:t>Realtime word validation</a:t>
            </a:r>
          </a:p>
          <a:p>
            <a:pPr lvl="1"/>
            <a:r>
              <a:rPr lang="en-US" dirty="0"/>
              <a:t>Game modifiers </a:t>
            </a:r>
          </a:p>
          <a:p>
            <a:pPr lvl="2"/>
            <a:r>
              <a:rPr lang="en-US" dirty="0"/>
              <a:t>Tile/word limits</a:t>
            </a:r>
          </a:p>
          <a:p>
            <a:pPr lvl="2"/>
            <a:r>
              <a:rPr lang="en-US" dirty="0"/>
              <a:t>Turn time limit</a:t>
            </a:r>
          </a:p>
        </p:txBody>
      </p:sp>
    </p:spTree>
    <p:extLst>
      <p:ext uri="{BB962C8B-B14F-4D97-AF65-F5344CB8AC3E}">
        <p14:creationId xmlns:p14="http://schemas.microsoft.com/office/powerpoint/2010/main" val="1788910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B6075-EE78-A732-5D79-2E76C7733AE3}"/>
              </a:ext>
            </a:extLst>
          </p:cNvPr>
          <p:cNvSpPr>
            <a:spLocks noGrp="1"/>
          </p:cNvSpPr>
          <p:nvPr>
            <p:ph type="title"/>
          </p:nvPr>
        </p:nvSpPr>
        <p:spPr/>
        <p:txBody>
          <a:bodyPr/>
          <a:lstStyle/>
          <a:p>
            <a:r>
              <a:rPr lang="en-US" dirty="0"/>
              <a:t>Scoring Rules</a:t>
            </a:r>
          </a:p>
        </p:txBody>
      </p:sp>
      <p:sp>
        <p:nvSpPr>
          <p:cNvPr id="3" name="Content Placeholder 2">
            <a:extLst>
              <a:ext uri="{FF2B5EF4-FFF2-40B4-BE49-F238E27FC236}">
                <a16:creationId xmlns:a16="http://schemas.microsoft.com/office/drawing/2014/main" id="{BA1F5E89-1317-B90C-2C53-11CE4308B0EE}"/>
              </a:ext>
            </a:extLst>
          </p:cNvPr>
          <p:cNvSpPr>
            <a:spLocks noGrp="1"/>
          </p:cNvSpPr>
          <p:nvPr>
            <p:ph idx="1"/>
          </p:nvPr>
        </p:nvSpPr>
        <p:spPr/>
        <p:txBody>
          <a:bodyPr>
            <a:normAutofit fontScale="85000" lnSpcReduction="10000"/>
          </a:bodyPr>
          <a:lstStyle/>
          <a:p>
            <a:r>
              <a:rPr lang="en-US" dirty="0"/>
              <a:t>Use a score card to keep a tally of each player's score, entering it after each turn. </a:t>
            </a:r>
          </a:p>
          <a:p>
            <a:r>
              <a:rPr lang="en-US" dirty="0"/>
              <a:t>The score value of each letter is indicated by a number at the bottom of the tile. The score value of a blank is zero. </a:t>
            </a:r>
          </a:p>
          <a:p>
            <a:r>
              <a:rPr lang="en-US" dirty="0"/>
              <a:t>The score for each turn is the sum of the letter values in each word(s) formed or modified on that turn, plus the additional points obtained from placing letters on Premium Squares. </a:t>
            </a:r>
          </a:p>
          <a:p>
            <a:r>
              <a:rPr lang="en-US" dirty="0"/>
              <a:t>When two or more words are formed in the same play, each is scored. The common letter is counted for each word. </a:t>
            </a:r>
          </a:p>
          <a:p>
            <a:r>
              <a:rPr lang="en-US" dirty="0"/>
              <a:t>BINGO! If you play seven tiles on a turn, it's a Bingo. You score a bonus of 50 points after totaling your score for the turn. </a:t>
            </a:r>
          </a:p>
          <a:p>
            <a:r>
              <a:rPr lang="en-US" dirty="0"/>
              <a:t>The player with the highest final score wins the game. In case of a tie, the player with the highest score before adding or deducting </a:t>
            </a:r>
            <a:r>
              <a:rPr lang="en-US" dirty="0" err="1"/>
              <a:t>unplayed</a:t>
            </a:r>
            <a:r>
              <a:rPr lang="en-US" dirty="0"/>
              <a:t> letters wins.</a:t>
            </a:r>
          </a:p>
        </p:txBody>
      </p:sp>
    </p:spTree>
    <p:extLst>
      <p:ext uri="{BB962C8B-B14F-4D97-AF65-F5344CB8AC3E}">
        <p14:creationId xmlns:p14="http://schemas.microsoft.com/office/powerpoint/2010/main" val="4282511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49C49-CA76-1B34-F5DD-AF57278462AF}"/>
              </a:ext>
            </a:extLst>
          </p:cNvPr>
          <p:cNvSpPr>
            <a:spLocks noGrp="1"/>
          </p:cNvSpPr>
          <p:nvPr>
            <p:ph type="title"/>
          </p:nvPr>
        </p:nvSpPr>
        <p:spPr/>
        <p:txBody>
          <a:bodyPr/>
          <a:lstStyle/>
          <a:p>
            <a:r>
              <a:rPr lang="en-US" dirty="0"/>
              <a:t>Board Design</a:t>
            </a:r>
          </a:p>
        </p:txBody>
      </p:sp>
      <p:sp>
        <p:nvSpPr>
          <p:cNvPr id="3" name="Content Placeholder 2">
            <a:extLst>
              <a:ext uri="{FF2B5EF4-FFF2-40B4-BE49-F238E27FC236}">
                <a16:creationId xmlns:a16="http://schemas.microsoft.com/office/drawing/2014/main" id="{23A66FD5-25BD-DD7B-0B80-F2956957E9B3}"/>
              </a:ext>
            </a:extLst>
          </p:cNvPr>
          <p:cNvSpPr>
            <a:spLocks noGrp="1"/>
          </p:cNvSpPr>
          <p:nvPr>
            <p:ph idx="1"/>
          </p:nvPr>
        </p:nvSpPr>
        <p:spPr/>
        <p:txBody>
          <a:bodyPr>
            <a:normAutofit/>
          </a:bodyPr>
          <a:lstStyle/>
          <a:p>
            <a:r>
              <a:rPr lang="en-US" dirty="0"/>
              <a:t>15 x 15 grid</a:t>
            </a:r>
          </a:p>
          <a:p>
            <a:r>
              <a:rPr lang="en-US" dirty="0"/>
              <a:t>Standard modifiers</a:t>
            </a:r>
          </a:p>
          <a:p>
            <a:pPr lvl="1"/>
            <a:r>
              <a:rPr lang="en-US" dirty="0"/>
              <a:t>8 are triple word scores</a:t>
            </a:r>
          </a:p>
          <a:p>
            <a:pPr lvl="1"/>
            <a:r>
              <a:rPr lang="en-US" dirty="0"/>
              <a:t>17 (counting the center space where play begins) are double word scores</a:t>
            </a:r>
          </a:p>
          <a:p>
            <a:pPr lvl="1"/>
            <a:r>
              <a:rPr lang="en-US" dirty="0"/>
              <a:t>12 are triple letter scores</a:t>
            </a:r>
          </a:p>
          <a:p>
            <a:pPr lvl="1"/>
            <a:r>
              <a:rPr lang="en-US" dirty="0"/>
              <a:t>24 are double letter scores</a:t>
            </a:r>
          </a:p>
        </p:txBody>
      </p:sp>
    </p:spTree>
    <p:extLst>
      <p:ext uri="{BB962C8B-B14F-4D97-AF65-F5344CB8AC3E}">
        <p14:creationId xmlns:p14="http://schemas.microsoft.com/office/powerpoint/2010/main" val="1688149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DEC7E-3F8F-6129-231C-5772AF7C90C5}"/>
              </a:ext>
            </a:extLst>
          </p:cNvPr>
          <p:cNvSpPr>
            <a:spLocks noGrp="1"/>
          </p:cNvSpPr>
          <p:nvPr>
            <p:ph type="title"/>
          </p:nvPr>
        </p:nvSpPr>
        <p:spPr/>
        <p:txBody>
          <a:bodyPr/>
          <a:lstStyle/>
          <a:p>
            <a:r>
              <a:rPr lang="en-US" dirty="0"/>
              <a:t>Technology</a:t>
            </a:r>
          </a:p>
        </p:txBody>
      </p:sp>
      <p:sp>
        <p:nvSpPr>
          <p:cNvPr id="3" name="Content Placeholder 2">
            <a:extLst>
              <a:ext uri="{FF2B5EF4-FFF2-40B4-BE49-F238E27FC236}">
                <a16:creationId xmlns:a16="http://schemas.microsoft.com/office/drawing/2014/main" id="{3BB83AC0-7509-1A6D-4BA3-A4B78CE9C868}"/>
              </a:ext>
            </a:extLst>
          </p:cNvPr>
          <p:cNvSpPr>
            <a:spLocks noGrp="1"/>
          </p:cNvSpPr>
          <p:nvPr>
            <p:ph idx="1"/>
          </p:nvPr>
        </p:nvSpPr>
        <p:spPr/>
        <p:txBody>
          <a:bodyPr/>
          <a:lstStyle/>
          <a:p>
            <a:r>
              <a:rPr lang="en-US" dirty="0"/>
              <a:t>Flask</a:t>
            </a:r>
            <a:r>
              <a:rPr lang="en-US"/>
              <a:t>/React </a:t>
            </a:r>
            <a:r>
              <a:rPr lang="en-US" dirty="0"/>
              <a:t>– Frontend</a:t>
            </a:r>
          </a:p>
          <a:p>
            <a:r>
              <a:rPr lang="en-US" dirty="0"/>
              <a:t>Python – Backend</a:t>
            </a:r>
          </a:p>
        </p:txBody>
      </p:sp>
    </p:spTree>
    <p:extLst>
      <p:ext uri="{BB962C8B-B14F-4D97-AF65-F5344CB8AC3E}">
        <p14:creationId xmlns:p14="http://schemas.microsoft.com/office/powerpoint/2010/main" val="41773439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TotalTime>
  <Words>274</Words>
  <Application>Microsoft Macintosh PowerPoint</Application>
  <PresentationFormat>Widescreen</PresentationFormat>
  <Paragraphs>41</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TechWise - Scrabble</vt:lpstr>
      <vt:lpstr>Product Features</vt:lpstr>
      <vt:lpstr>Scoring Rules</vt:lpstr>
      <vt:lpstr>Board Design</vt:lpstr>
      <vt:lpstr>Technology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TechWise Team 4</dc:title>
  <dc:creator>Trainer, Jackson T</dc:creator>
  <cp:lastModifiedBy>Trainer, Jackson T</cp:lastModifiedBy>
  <cp:revision>1</cp:revision>
  <dcterms:created xsi:type="dcterms:W3CDTF">2022-05-29T17:38:26Z</dcterms:created>
  <dcterms:modified xsi:type="dcterms:W3CDTF">2022-07-26T02:33:22Z</dcterms:modified>
</cp:coreProperties>
</file>