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"/>
  </p:notesMasterIdLst>
  <p:handoutMasterIdLst>
    <p:handoutMasterId r:id="rId10"/>
  </p:handoutMasterIdLst>
  <p:sldIdLst>
    <p:sldId id="257" r:id="rId2"/>
    <p:sldId id="258" r:id="rId3"/>
    <p:sldId id="263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41C455-0541-42CB-85F2-EF2EB726E407}" type="datetime1">
              <a:rPr lang="fr-FR" smtClean="0"/>
              <a:t>28/04/2022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39F4AB6-716B-4E95-AAD2-DB349D9AC9BA}" type="datetime1">
              <a:rPr lang="fr-FR" smtClean="0"/>
              <a:t>28/04/2022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 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 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 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ctrTitle" hasCustomPrompt="1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Espace réservé de la date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3B6331D-8BD5-4AF5-97EE-8FB3C79FE924}" type="datetime1">
              <a:rPr lang="fr-FR" smtClean="0"/>
              <a:t>28/04/2022</a:t>
            </a:fld>
            <a:endParaRPr lang="en-US" dirty="0"/>
          </a:p>
        </p:txBody>
      </p:sp>
      <p:sp>
        <p:nvSpPr>
          <p:cNvPr id="21" name="Espace réservé du pied de page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9D1B91-EF9C-42FB-BBE2-597FDE1B14D7}" type="datetime1">
              <a:rPr lang="fr-FR" smtClean="0"/>
              <a:t>28/04/2022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 hasCustomPrompt="1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733226-97BF-4FE9-8F44-80542C0EB53C}" type="datetime1">
              <a:rPr lang="fr-FR" smtClean="0"/>
              <a:t>28/04/2022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2FE938-1586-4780-B61A-DD3B60BAB93C}" type="datetime1">
              <a:rPr lang="fr-FR" smtClean="0"/>
              <a:t>28/04/2022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 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" dirty="0"/>
              <a:t>Modifiez le style du titre</a:t>
            </a:r>
            <a:endParaRPr lang="en-US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cteur droit 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57CE27EF-4081-4F92-AC85-8FD255C3955B}" type="datetime1">
              <a:rPr lang="fr-FR" smtClean="0"/>
              <a:t>28/04/2022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52E25-1182-4E86-836C-7D703787597C}" type="datetime1">
              <a:rPr lang="fr-FR" smtClean="0"/>
              <a:t>28/04/2022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7B49E2-AD49-4B10-A213-CF194D4A25A3}" type="datetime1">
              <a:rPr lang="fr-FR" smtClean="0"/>
              <a:t>28/04/2022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B4F25-64BB-460E-8192-B4AC51BA66FC}" type="datetime1">
              <a:rPr lang="fr-FR" smtClean="0"/>
              <a:t>28/04/2022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D66AC7-6890-4F0E-B000-A39D822B7C00}" type="datetime1">
              <a:rPr lang="fr-FR" smtClean="0"/>
              <a:t>28/04/2022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F7B0F5FB-B743-44F1-84BA-99C248DB6023}" type="datetime1">
              <a:rPr lang="fr-FR" smtClean="0"/>
              <a:t>28/04/2022</a:t>
            </a:fld>
            <a:endParaRPr lang="en-US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e l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" dirty="0"/>
              <a:t>Cliquez sur l’icône pour ajouter une image</a:t>
            </a:r>
            <a:endParaRPr lang="en-US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C80E5F3D-7A62-48B1-A43E-C6091B37429D}" type="datetime1">
              <a:rPr lang="fr-FR" smtClean="0"/>
              <a:t>28/04/2022</a:t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"/>
              <a:t>Modifiez les styles du texte du masque</a:t>
            </a:r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20D9D58-8984-498B-A4DA-61EAC8A72DD8}" type="datetime1">
              <a:rPr lang="fr-FR" smtClean="0"/>
              <a:t>28/04/2022</a:t>
            </a:fld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Revue de projet n°1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Vladislaw de PONTAC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DE1B83-9104-4F62-AF42-1A733EDF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825B8B-8A77-4070-92C6-E6AD40F52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Présentation</a:t>
            </a:r>
          </a:p>
          <a:p>
            <a:r>
              <a:rPr lang="fr-FR" dirty="0"/>
              <a:t>Gantt</a:t>
            </a:r>
          </a:p>
          <a:p>
            <a:r>
              <a:rPr lang="fr-FR" dirty="0"/>
              <a:t>Compteur</a:t>
            </a:r>
          </a:p>
          <a:p>
            <a:r>
              <a:rPr lang="fr-FR" dirty="0"/>
              <a:t>Niveau de batterie</a:t>
            </a:r>
          </a:p>
          <a:p>
            <a:r>
              <a:rPr lang="fr-FR" dirty="0"/>
              <a:t>Conclusion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* La fiche de composants n’est pas complète, et par la même occasion n’est pas présente; je préfère prendre le temps de choisir mes composants durant tout le temps du projet.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C9F81-154F-4C78-A2FD-F0068FAB1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9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780C6-CE83-49FE-9935-1FED1258E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79" y="529806"/>
            <a:ext cx="10058400" cy="1371600"/>
          </a:xfrm>
        </p:spPr>
        <p:txBody>
          <a:bodyPr/>
          <a:lstStyle/>
          <a:p>
            <a:r>
              <a:rPr lang="fr-FR" dirty="0"/>
              <a:t>Gantt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3CC8D2B-CD82-4614-8745-B25DA716F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602" y="529806"/>
            <a:ext cx="9096960" cy="5685600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04DA71-8AC7-43AA-A95C-5B17B565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1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837536B5-6B2A-4629-BFA5-D09126919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Compteur électrique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EBFAA5B-6703-4510-B54A-341B87B2B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Programme pour le compteur d’électricité</a:t>
            </a:r>
          </a:p>
        </p:txBody>
      </p:sp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6DE2F73D-3698-4237-822D-BF7EDB041A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92" y="2792413"/>
            <a:ext cx="2906241" cy="3163887"/>
          </a:xfrm>
        </p:spPr>
      </p:pic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30C6FFD-2EFF-4007-9867-69D4AA7EB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/>
              <a:t>Shéma</a:t>
            </a:r>
            <a:r>
              <a:rPr lang="fr-FR" dirty="0"/>
              <a:t> pixellisé du montage pour le compteur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ABDBCC-894B-4D62-9396-2861833B4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28/04/2022</a:t>
            </a:fld>
            <a:endParaRPr lang="en-US"/>
          </a:p>
        </p:txBody>
      </p:sp>
      <p:pic>
        <p:nvPicPr>
          <p:cNvPr id="21" name="Espace réservé du contenu 20">
            <a:extLst>
              <a:ext uri="{FF2B5EF4-FFF2-40B4-BE49-F238E27FC236}">
                <a16:creationId xmlns:a16="http://schemas.microsoft.com/office/drawing/2014/main" id="{4BB4ED4A-986A-4257-B197-D890CB61052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44" y="2792413"/>
            <a:ext cx="3163887" cy="3163887"/>
          </a:xfrm>
        </p:spPr>
      </p:pic>
    </p:spTree>
    <p:extLst>
      <p:ext uri="{BB962C8B-B14F-4D97-AF65-F5344CB8AC3E}">
        <p14:creationId xmlns:p14="http://schemas.microsoft.com/office/powerpoint/2010/main" val="329026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B25FC5-842E-4CAD-9691-D1D2F7B1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Niveau de la batterie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D3B695-9EC8-457E-AE87-60BF93B79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Programme pour le visualiser le niveau de charge de la batterie de voiture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FAEA9C-B250-41E4-9A9C-D5D729227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Deux choix pour donner le niveau de charge de la batterie</a:t>
            </a:r>
          </a:p>
          <a:p>
            <a:endParaRPr lang="fr-FR" dirty="0"/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690B52F4-A2EF-4D0E-9A64-964D91EA220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44" y="2792413"/>
            <a:ext cx="3163887" cy="3163887"/>
          </a:xfrm>
        </p:spPr>
      </p:pic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7D80EDA-232F-4832-A0B5-8AC2DB8F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07B49E2-AD49-4B10-A213-CF194D4A25A3}" type="datetime1">
              <a:rPr lang="fr-FR" smtClean="0"/>
              <a:t>28/04/2022</a:t>
            </a:fld>
            <a:endParaRPr lang="en-US"/>
          </a:p>
        </p:txBody>
      </p:sp>
      <p:pic>
        <p:nvPicPr>
          <p:cNvPr id="8" name="Espace réservé du contenu 14">
            <a:extLst>
              <a:ext uri="{FF2B5EF4-FFF2-40B4-BE49-F238E27FC236}">
                <a16:creationId xmlns:a16="http://schemas.microsoft.com/office/drawing/2014/main" id="{7BBB08F6-EE78-47A6-A8D6-98629E9ACA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74153" y="2792413"/>
            <a:ext cx="3055719" cy="3163887"/>
          </a:xfrm>
        </p:spPr>
      </p:pic>
    </p:spTree>
    <p:extLst>
      <p:ext uri="{BB962C8B-B14F-4D97-AF65-F5344CB8AC3E}">
        <p14:creationId xmlns:p14="http://schemas.microsoft.com/office/powerpoint/2010/main" val="254576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9E0C7E-3CE3-4BF1-BEEE-AD96F58C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EC6E93-B00C-4A92-A0CE-5A476EE09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travail est en cours.</a:t>
            </a:r>
          </a:p>
          <a:p>
            <a:endParaRPr lang="fr-FR" dirty="0"/>
          </a:p>
          <a:p>
            <a:r>
              <a:rPr lang="fr-FR" dirty="0"/>
              <a:t>- Point négatif : la fiche de composants n’est pas finalisée</a:t>
            </a:r>
          </a:p>
          <a:p>
            <a:endParaRPr lang="fr-FR" dirty="0"/>
          </a:p>
          <a:p>
            <a:r>
              <a:rPr lang="fr-FR" dirty="0"/>
              <a:t>- Point positif : le code final est en trail d’aboutir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7EEA88-A01B-4A6B-9B5C-3E29EB0F8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02FE938-1586-4780-B61A-DD3B60BAB93C}" type="datetime1">
              <a:rPr lang="fr-FR" smtClean="0"/>
              <a:t>28/04/2022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0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Zoom sur un logo&#10;&#10;Description générée automatiquemen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 fontScale="90000"/>
          </a:bodyPr>
          <a:lstStyle/>
          <a:p>
            <a:pPr rtl="0"/>
            <a:r>
              <a:rPr lang="fr" sz="4400" dirty="0">
                <a:solidFill>
                  <a:schemeClr val="tx1"/>
                </a:solidFill>
              </a:rPr>
              <a:t>Fin</a:t>
            </a:r>
            <a:br>
              <a:rPr lang="fr" sz="4400" dirty="0">
                <a:solidFill>
                  <a:schemeClr val="tx1"/>
                </a:solidFill>
              </a:rPr>
            </a:br>
            <a:r>
              <a:rPr lang="fr" sz="4400" dirty="0">
                <a:solidFill>
                  <a:schemeClr val="tx1"/>
                </a:solidFill>
              </a:rPr>
              <a:t>Merci pour votre écoute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fr" dirty="0">
                <a:solidFill>
                  <a:schemeClr val="tx1"/>
                </a:solidFill>
              </a:rPr>
              <a:t>Quelles sont vos questions?</a:t>
            </a:r>
          </a:p>
        </p:txBody>
      </p:sp>
    </p:spTree>
    <p:extLst>
      <p:ext uri="{BB962C8B-B14F-4D97-AF65-F5344CB8AC3E}">
        <p14:creationId xmlns:p14="http://schemas.microsoft.com/office/powerpoint/2010/main" val="3682150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64_TF78438558" id="{D9EAB963-68A7-41B0-84AC-6DCEBA0B29E9}" vid="{8501B65A-0E3C-4167-83F9-AC76A6F729D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{2FA52739-6125-4D5E-A596-E0B7232EB969}tf78438558_win32</Template>
  <TotalTime>115</TotalTime>
  <Words>139</Words>
  <Application>Microsoft Office PowerPoint</Application>
  <PresentationFormat>Grand écran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Calibri</vt:lpstr>
      <vt:lpstr>Century Gothic</vt:lpstr>
      <vt:lpstr>Garamond</vt:lpstr>
      <vt:lpstr>SavonVTI</vt:lpstr>
      <vt:lpstr>Revue de projet n°1</vt:lpstr>
      <vt:lpstr>Sommaire</vt:lpstr>
      <vt:lpstr>Gantt</vt:lpstr>
      <vt:lpstr>Compteur électrique</vt:lpstr>
      <vt:lpstr>Niveau de la batterie</vt:lpstr>
      <vt:lpstr>Conclusion</vt:lpstr>
      <vt:lpstr>Fin Merci pour votre écoute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Revue de projet n°1</dc:title>
  <dc:creator>Vladislaw de PONTAC</dc:creator>
  <cp:lastModifiedBy>Vladislaw de PONTAC</cp:lastModifiedBy>
  <cp:revision>4</cp:revision>
  <dcterms:created xsi:type="dcterms:W3CDTF">2022-04-28T16:02:21Z</dcterms:created>
  <dcterms:modified xsi:type="dcterms:W3CDTF">2022-04-28T17:57:52Z</dcterms:modified>
</cp:coreProperties>
</file>