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7" r:id="rId3"/>
    <p:sldId id="264" r:id="rId4"/>
    <p:sldId id="263" r:id="rId5"/>
    <p:sldId id="259" r:id="rId6"/>
    <p:sldId id="260" r:id="rId7"/>
    <p:sldId id="261" r:id="rId8"/>
    <p:sldId id="265" r:id="rId9"/>
    <p:sldId id="262" r:id="rId10"/>
    <p:sldId id="257" r:id="rId11"/>
    <p:sldId id="258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4F8FA-ECE2-41AF-84C1-3E4D4FD60BB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FABDA3-76F6-4293-9DC5-C859C78937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If top ranked player given more time, will they score more?</a:t>
          </a:r>
        </a:p>
      </dgm:t>
    </dgm:pt>
    <dgm:pt modelId="{07F4D992-2340-4CED-9739-5ECF1B94F931}" type="parTrans" cxnId="{4B9A9669-A8E0-49FE-B6EF-E5339D141F93}">
      <dgm:prSet/>
      <dgm:spPr/>
      <dgm:t>
        <a:bodyPr/>
        <a:lstStyle/>
        <a:p>
          <a:endParaRPr lang="en-US"/>
        </a:p>
      </dgm:t>
    </dgm:pt>
    <dgm:pt modelId="{69B08271-5743-4723-8AF6-87601B90F2A3}" type="sibTrans" cxnId="{4B9A9669-A8E0-49FE-B6EF-E5339D141F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117485-9FD8-4310-8EB5-9B40D5E78B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Can we find the correlation between top player?</a:t>
          </a:r>
        </a:p>
      </dgm:t>
    </dgm:pt>
    <dgm:pt modelId="{5682BAA7-C809-438C-A250-B22CD6FDAB4D}" type="parTrans" cxnId="{DF0E8ADE-906D-4C60-8991-4B5FB7E24AE7}">
      <dgm:prSet/>
      <dgm:spPr/>
      <dgm:t>
        <a:bodyPr/>
        <a:lstStyle/>
        <a:p>
          <a:endParaRPr lang="en-US"/>
        </a:p>
      </dgm:t>
    </dgm:pt>
    <dgm:pt modelId="{289CDB18-068B-47E5-9B52-EFBDB493B4A3}" type="sibTrans" cxnId="{DF0E8ADE-906D-4C60-8991-4B5FB7E24A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7C8625-5DBE-479D-BEE5-3181B7D903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Do top players also contribute to team performance with assist?</a:t>
          </a:r>
        </a:p>
      </dgm:t>
    </dgm:pt>
    <dgm:pt modelId="{0E03067D-7973-4DFC-BA5A-2F153D2DF9B5}" type="parTrans" cxnId="{D0FA15EC-5508-413D-ADBB-1C9CA358F93E}">
      <dgm:prSet/>
      <dgm:spPr/>
      <dgm:t>
        <a:bodyPr/>
        <a:lstStyle/>
        <a:p>
          <a:endParaRPr lang="en-US"/>
        </a:p>
      </dgm:t>
    </dgm:pt>
    <dgm:pt modelId="{30E197A9-F7F5-48CA-BA62-2158F68E0FC1}" type="sibTrans" cxnId="{D0FA15EC-5508-413D-ADBB-1C9CA358F93E}">
      <dgm:prSet/>
      <dgm:spPr/>
      <dgm:t>
        <a:bodyPr/>
        <a:lstStyle/>
        <a:p>
          <a:endParaRPr lang="en-US"/>
        </a:p>
      </dgm:t>
    </dgm:pt>
    <dgm:pt modelId="{722C3108-3F02-4808-B777-1A4E32985FF3}" type="pres">
      <dgm:prSet presAssocID="{7224F8FA-ECE2-41AF-84C1-3E4D4FD60BB1}" presName="root" presStyleCnt="0">
        <dgm:presLayoutVars>
          <dgm:dir/>
          <dgm:resizeHandles val="exact"/>
        </dgm:presLayoutVars>
      </dgm:prSet>
      <dgm:spPr/>
    </dgm:pt>
    <dgm:pt modelId="{BA0099D5-EDFA-4D28-B0AD-62C0ED38EB1F}" type="pres">
      <dgm:prSet presAssocID="{7224F8FA-ECE2-41AF-84C1-3E4D4FD60BB1}" presName="container" presStyleCnt="0">
        <dgm:presLayoutVars>
          <dgm:dir/>
          <dgm:resizeHandles val="exact"/>
        </dgm:presLayoutVars>
      </dgm:prSet>
      <dgm:spPr/>
    </dgm:pt>
    <dgm:pt modelId="{46AA23A3-D049-48D5-9D3D-4CE1BE95A3AF}" type="pres">
      <dgm:prSet presAssocID="{0CFABDA3-76F6-4293-9DC5-C859C789371B}" presName="compNode" presStyleCnt="0"/>
      <dgm:spPr/>
    </dgm:pt>
    <dgm:pt modelId="{3D6A654D-8B3F-4EC5-BCBD-7A9B47C2AEB8}" type="pres">
      <dgm:prSet presAssocID="{0CFABDA3-76F6-4293-9DC5-C859C789371B}" presName="iconBgRect" presStyleLbl="bgShp" presStyleIdx="0" presStyleCnt="3"/>
      <dgm:spPr/>
    </dgm:pt>
    <dgm:pt modelId="{C06E9B2E-6A72-4AA8-8399-7D291608DC8C}" type="pres">
      <dgm:prSet presAssocID="{0CFABDA3-76F6-4293-9DC5-C859C78937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C71E811C-6550-4CB3-851C-5FF01A163769}" type="pres">
      <dgm:prSet presAssocID="{0CFABDA3-76F6-4293-9DC5-C859C789371B}" presName="spaceRect" presStyleCnt="0"/>
      <dgm:spPr/>
    </dgm:pt>
    <dgm:pt modelId="{DAFC9484-B51F-4D50-BC64-DE53E3A27467}" type="pres">
      <dgm:prSet presAssocID="{0CFABDA3-76F6-4293-9DC5-C859C789371B}" presName="textRect" presStyleLbl="revTx" presStyleIdx="0" presStyleCnt="3">
        <dgm:presLayoutVars>
          <dgm:chMax val="1"/>
          <dgm:chPref val="1"/>
        </dgm:presLayoutVars>
      </dgm:prSet>
      <dgm:spPr/>
    </dgm:pt>
    <dgm:pt modelId="{BD42281C-88FE-47D6-A256-DD7F903EB52A}" type="pres">
      <dgm:prSet presAssocID="{69B08271-5743-4723-8AF6-87601B90F2A3}" presName="sibTrans" presStyleLbl="sibTrans2D1" presStyleIdx="0" presStyleCnt="0"/>
      <dgm:spPr/>
    </dgm:pt>
    <dgm:pt modelId="{6FC57678-B8D0-4797-A87E-EE32EF6EE30E}" type="pres">
      <dgm:prSet presAssocID="{24117485-9FD8-4310-8EB5-9B40D5E78B63}" presName="compNode" presStyleCnt="0"/>
      <dgm:spPr/>
    </dgm:pt>
    <dgm:pt modelId="{67425790-AEDC-4AE7-B093-A586555AA7E8}" type="pres">
      <dgm:prSet presAssocID="{24117485-9FD8-4310-8EB5-9B40D5E78B63}" presName="iconBgRect" presStyleLbl="bgShp" presStyleIdx="1" presStyleCnt="3"/>
      <dgm:spPr/>
    </dgm:pt>
    <dgm:pt modelId="{ED70499D-ADE4-47CE-8D73-64FC8567B6FD}" type="pres">
      <dgm:prSet presAssocID="{24117485-9FD8-4310-8EB5-9B40D5E78B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D512425C-2293-4FDD-B800-A0B4CAA0D933}" type="pres">
      <dgm:prSet presAssocID="{24117485-9FD8-4310-8EB5-9B40D5E78B63}" presName="spaceRect" presStyleCnt="0"/>
      <dgm:spPr/>
    </dgm:pt>
    <dgm:pt modelId="{99576F5B-FE56-4F7F-AFBD-71A2E8552640}" type="pres">
      <dgm:prSet presAssocID="{24117485-9FD8-4310-8EB5-9B40D5E78B63}" presName="textRect" presStyleLbl="revTx" presStyleIdx="1" presStyleCnt="3" custScaleY="107467">
        <dgm:presLayoutVars>
          <dgm:chMax val="1"/>
          <dgm:chPref val="1"/>
        </dgm:presLayoutVars>
      </dgm:prSet>
      <dgm:spPr/>
    </dgm:pt>
    <dgm:pt modelId="{92F2B91B-DFDF-4398-AC56-8648B976D9F7}" type="pres">
      <dgm:prSet presAssocID="{289CDB18-068B-47E5-9B52-EFBDB493B4A3}" presName="sibTrans" presStyleLbl="sibTrans2D1" presStyleIdx="0" presStyleCnt="0"/>
      <dgm:spPr/>
    </dgm:pt>
    <dgm:pt modelId="{B37AEF7C-0530-4FD4-B524-3E34D0783F36}" type="pres">
      <dgm:prSet presAssocID="{827C8625-5DBE-479D-BEE5-3181B7D903CE}" presName="compNode" presStyleCnt="0"/>
      <dgm:spPr/>
    </dgm:pt>
    <dgm:pt modelId="{2908BFDA-8205-4D52-A138-B1334D0D8666}" type="pres">
      <dgm:prSet presAssocID="{827C8625-5DBE-479D-BEE5-3181B7D903CE}" presName="iconBgRect" presStyleLbl="bgShp" presStyleIdx="2" presStyleCnt="3"/>
      <dgm:spPr/>
    </dgm:pt>
    <dgm:pt modelId="{F171D4FE-2277-4BED-A8C5-C201C4D5C6BB}" type="pres">
      <dgm:prSet presAssocID="{827C8625-5DBE-479D-BEE5-3181B7D903CE}" presName="iconRect" presStyleLbl="node1" presStyleIdx="2" presStyleCnt="3"/>
      <dgm:spPr/>
    </dgm:pt>
    <dgm:pt modelId="{84A1DCCC-6B6B-4E10-8E6C-25C30713D307}" type="pres">
      <dgm:prSet presAssocID="{827C8625-5DBE-479D-BEE5-3181B7D903CE}" presName="spaceRect" presStyleCnt="0"/>
      <dgm:spPr/>
    </dgm:pt>
    <dgm:pt modelId="{C26C08B3-A5E0-4D54-94C1-18103E2CC45F}" type="pres">
      <dgm:prSet presAssocID="{827C8625-5DBE-479D-BEE5-3181B7D903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9A9669-A8E0-49FE-B6EF-E5339D141F93}" srcId="{7224F8FA-ECE2-41AF-84C1-3E4D4FD60BB1}" destId="{0CFABDA3-76F6-4293-9DC5-C859C789371B}" srcOrd="0" destOrd="0" parTransId="{07F4D992-2340-4CED-9739-5ECF1B94F931}" sibTransId="{69B08271-5743-4723-8AF6-87601B90F2A3}"/>
    <dgm:cxn modelId="{1113ED4E-D928-434F-ADCB-2C4A5C840B29}" type="presOf" srcId="{827C8625-5DBE-479D-BEE5-3181B7D903CE}" destId="{C26C08B3-A5E0-4D54-94C1-18103E2CC45F}" srcOrd="0" destOrd="0" presId="urn:microsoft.com/office/officeart/2018/2/layout/IconCircleList"/>
    <dgm:cxn modelId="{79205289-3430-41F2-8DD1-801B273493C7}" type="presOf" srcId="{24117485-9FD8-4310-8EB5-9B40D5E78B63}" destId="{99576F5B-FE56-4F7F-AFBD-71A2E8552640}" srcOrd="0" destOrd="0" presId="urn:microsoft.com/office/officeart/2018/2/layout/IconCircleList"/>
    <dgm:cxn modelId="{AFDA6C91-1990-4522-9410-44838DFEA318}" type="presOf" srcId="{69B08271-5743-4723-8AF6-87601B90F2A3}" destId="{BD42281C-88FE-47D6-A256-DD7F903EB52A}" srcOrd="0" destOrd="0" presId="urn:microsoft.com/office/officeart/2018/2/layout/IconCircleList"/>
    <dgm:cxn modelId="{3B238AAE-74B7-49C2-8140-311A27D78EDE}" type="presOf" srcId="{7224F8FA-ECE2-41AF-84C1-3E4D4FD60BB1}" destId="{722C3108-3F02-4808-B777-1A4E32985FF3}" srcOrd="0" destOrd="0" presId="urn:microsoft.com/office/officeart/2018/2/layout/IconCircleList"/>
    <dgm:cxn modelId="{993A1FBC-1B47-405C-9A19-CE0CC6446759}" type="presOf" srcId="{289CDB18-068B-47E5-9B52-EFBDB493B4A3}" destId="{92F2B91B-DFDF-4398-AC56-8648B976D9F7}" srcOrd="0" destOrd="0" presId="urn:microsoft.com/office/officeart/2018/2/layout/IconCircleList"/>
    <dgm:cxn modelId="{CCB47ED6-E51D-44B0-B0AF-D3D31FA14590}" type="presOf" srcId="{0CFABDA3-76F6-4293-9DC5-C859C789371B}" destId="{DAFC9484-B51F-4D50-BC64-DE53E3A27467}" srcOrd="0" destOrd="0" presId="urn:microsoft.com/office/officeart/2018/2/layout/IconCircleList"/>
    <dgm:cxn modelId="{DF0E8ADE-906D-4C60-8991-4B5FB7E24AE7}" srcId="{7224F8FA-ECE2-41AF-84C1-3E4D4FD60BB1}" destId="{24117485-9FD8-4310-8EB5-9B40D5E78B63}" srcOrd="1" destOrd="0" parTransId="{5682BAA7-C809-438C-A250-B22CD6FDAB4D}" sibTransId="{289CDB18-068B-47E5-9B52-EFBDB493B4A3}"/>
    <dgm:cxn modelId="{D0FA15EC-5508-413D-ADBB-1C9CA358F93E}" srcId="{7224F8FA-ECE2-41AF-84C1-3E4D4FD60BB1}" destId="{827C8625-5DBE-479D-BEE5-3181B7D903CE}" srcOrd="2" destOrd="0" parTransId="{0E03067D-7973-4DFC-BA5A-2F153D2DF9B5}" sibTransId="{30E197A9-F7F5-48CA-BA62-2158F68E0FC1}"/>
    <dgm:cxn modelId="{B7873885-B6CA-4127-967C-05988F49BB56}" type="presParOf" srcId="{722C3108-3F02-4808-B777-1A4E32985FF3}" destId="{BA0099D5-EDFA-4D28-B0AD-62C0ED38EB1F}" srcOrd="0" destOrd="0" presId="urn:microsoft.com/office/officeart/2018/2/layout/IconCircleList"/>
    <dgm:cxn modelId="{7D3D2B8E-493A-467F-A14F-EA65BFCE09AD}" type="presParOf" srcId="{BA0099D5-EDFA-4D28-B0AD-62C0ED38EB1F}" destId="{46AA23A3-D049-48D5-9D3D-4CE1BE95A3AF}" srcOrd="0" destOrd="0" presId="urn:microsoft.com/office/officeart/2018/2/layout/IconCircleList"/>
    <dgm:cxn modelId="{B169B93D-89F9-4B3B-AC01-1507E61BC9A0}" type="presParOf" srcId="{46AA23A3-D049-48D5-9D3D-4CE1BE95A3AF}" destId="{3D6A654D-8B3F-4EC5-BCBD-7A9B47C2AEB8}" srcOrd="0" destOrd="0" presId="urn:microsoft.com/office/officeart/2018/2/layout/IconCircleList"/>
    <dgm:cxn modelId="{2B7CC7C2-67E5-4212-AE5D-3257857D848F}" type="presParOf" srcId="{46AA23A3-D049-48D5-9D3D-4CE1BE95A3AF}" destId="{C06E9B2E-6A72-4AA8-8399-7D291608DC8C}" srcOrd="1" destOrd="0" presId="urn:microsoft.com/office/officeart/2018/2/layout/IconCircleList"/>
    <dgm:cxn modelId="{78CAF7D4-777E-4963-BA89-42C92F766B6B}" type="presParOf" srcId="{46AA23A3-D049-48D5-9D3D-4CE1BE95A3AF}" destId="{C71E811C-6550-4CB3-851C-5FF01A163769}" srcOrd="2" destOrd="0" presId="urn:microsoft.com/office/officeart/2018/2/layout/IconCircleList"/>
    <dgm:cxn modelId="{E77ED7A0-DE48-411E-A32F-CFD4EFFF83CA}" type="presParOf" srcId="{46AA23A3-D049-48D5-9D3D-4CE1BE95A3AF}" destId="{DAFC9484-B51F-4D50-BC64-DE53E3A27467}" srcOrd="3" destOrd="0" presId="urn:microsoft.com/office/officeart/2018/2/layout/IconCircleList"/>
    <dgm:cxn modelId="{84135FD3-4053-4660-8FF9-345DB405C18D}" type="presParOf" srcId="{BA0099D5-EDFA-4D28-B0AD-62C0ED38EB1F}" destId="{BD42281C-88FE-47D6-A256-DD7F903EB52A}" srcOrd="1" destOrd="0" presId="urn:microsoft.com/office/officeart/2018/2/layout/IconCircleList"/>
    <dgm:cxn modelId="{5C2DBF32-D3A7-4D7F-8E45-8BF2650E7A7C}" type="presParOf" srcId="{BA0099D5-EDFA-4D28-B0AD-62C0ED38EB1F}" destId="{6FC57678-B8D0-4797-A87E-EE32EF6EE30E}" srcOrd="2" destOrd="0" presId="urn:microsoft.com/office/officeart/2018/2/layout/IconCircleList"/>
    <dgm:cxn modelId="{D09724B7-36E5-41F8-90F8-BE7E3D3183CF}" type="presParOf" srcId="{6FC57678-B8D0-4797-A87E-EE32EF6EE30E}" destId="{67425790-AEDC-4AE7-B093-A586555AA7E8}" srcOrd="0" destOrd="0" presId="urn:microsoft.com/office/officeart/2018/2/layout/IconCircleList"/>
    <dgm:cxn modelId="{F908E19A-C898-458A-BF6C-3C974382A157}" type="presParOf" srcId="{6FC57678-B8D0-4797-A87E-EE32EF6EE30E}" destId="{ED70499D-ADE4-47CE-8D73-64FC8567B6FD}" srcOrd="1" destOrd="0" presId="urn:microsoft.com/office/officeart/2018/2/layout/IconCircleList"/>
    <dgm:cxn modelId="{6D581366-E79F-4786-BE23-F16253ECBCA3}" type="presParOf" srcId="{6FC57678-B8D0-4797-A87E-EE32EF6EE30E}" destId="{D512425C-2293-4FDD-B800-A0B4CAA0D933}" srcOrd="2" destOrd="0" presId="urn:microsoft.com/office/officeart/2018/2/layout/IconCircleList"/>
    <dgm:cxn modelId="{D02E7845-C547-4C10-A8FD-728079FA17B7}" type="presParOf" srcId="{6FC57678-B8D0-4797-A87E-EE32EF6EE30E}" destId="{99576F5B-FE56-4F7F-AFBD-71A2E8552640}" srcOrd="3" destOrd="0" presId="urn:microsoft.com/office/officeart/2018/2/layout/IconCircleList"/>
    <dgm:cxn modelId="{8210B2FF-7D48-44DE-8FFE-B97BE299CBAC}" type="presParOf" srcId="{BA0099D5-EDFA-4D28-B0AD-62C0ED38EB1F}" destId="{92F2B91B-DFDF-4398-AC56-8648B976D9F7}" srcOrd="3" destOrd="0" presId="urn:microsoft.com/office/officeart/2018/2/layout/IconCircleList"/>
    <dgm:cxn modelId="{56867C46-46D9-4210-8839-43FFB65FD03A}" type="presParOf" srcId="{BA0099D5-EDFA-4D28-B0AD-62C0ED38EB1F}" destId="{B37AEF7C-0530-4FD4-B524-3E34D0783F36}" srcOrd="4" destOrd="0" presId="urn:microsoft.com/office/officeart/2018/2/layout/IconCircleList"/>
    <dgm:cxn modelId="{46C852DE-F6E5-46B5-80CE-A6EFEC57B989}" type="presParOf" srcId="{B37AEF7C-0530-4FD4-B524-3E34D0783F36}" destId="{2908BFDA-8205-4D52-A138-B1334D0D8666}" srcOrd="0" destOrd="0" presId="urn:microsoft.com/office/officeart/2018/2/layout/IconCircleList"/>
    <dgm:cxn modelId="{4BB1AEDC-AE5E-4538-A35E-1962A15E8DC5}" type="presParOf" srcId="{B37AEF7C-0530-4FD4-B524-3E34D0783F36}" destId="{F171D4FE-2277-4BED-A8C5-C201C4D5C6BB}" srcOrd="1" destOrd="0" presId="urn:microsoft.com/office/officeart/2018/2/layout/IconCircleList"/>
    <dgm:cxn modelId="{71ACE1B4-61B4-497B-BB49-D6DF1F1E55C8}" type="presParOf" srcId="{B37AEF7C-0530-4FD4-B524-3E34D0783F36}" destId="{84A1DCCC-6B6B-4E10-8E6C-25C30713D307}" srcOrd="2" destOrd="0" presId="urn:microsoft.com/office/officeart/2018/2/layout/IconCircleList"/>
    <dgm:cxn modelId="{642CC73A-A770-473C-A7D0-701069CD6320}" type="presParOf" srcId="{B37AEF7C-0530-4FD4-B524-3E34D0783F36}" destId="{C26C08B3-A5E0-4D54-94C1-18103E2CC45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46F724-B920-42C5-9213-260B45DB6DF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C368DC-FD63-4D68-93BF-4C4852FCD889}">
      <dgm:prSet/>
      <dgm:spPr/>
      <dgm:t>
        <a:bodyPr/>
        <a:lstStyle/>
        <a:p>
          <a:r>
            <a:rPr lang="en-US" b="0"/>
            <a:t>st.ttest_1samp(top_players["G"], player_stats_df["G"].mean())</a:t>
          </a:r>
          <a:endParaRPr lang="en-US"/>
        </a:p>
      </dgm:t>
    </dgm:pt>
    <dgm:pt modelId="{91022BE5-626C-49FE-A245-D8FBAF404145}" type="parTrans" cxnId="{6B79672F-36E2-4C18-A893-25B14BB8A35B}">
      <dgm:prSet/>
      <dgm:spPr/>
      <dgm:t>
        <a:bodyPr/>
        <a:lstStyle/>
        <a:p>
          <a:endParaRPr lang="en-US"/>
        </a:p>
      </dgm:t>
    </dgm:pt>
    <dgm:pt modelId="{5BC445A6-D7F4-4118-8114-7AAA9C67E333}" type="sibTrans" cxnId="{6B79672F-36E2-4C18-A893-25B14BB8A35B}">
      <dgm:prSet/>
      <dgm:spPr/>
      <dgm:t>
        <a:bodyPr/>
        <a:lstStyle/>
        <a:p>
          <a:endParaRPr lang="en-US"/>
        </a:p>
      </dgm:t>
    </dgm:pt>
    <dgm:pt modelId="{DEC6EE22-C5B8-4792-99EB-B7CC5A209724}">
      <dgm:prSet/>
      <dgm:spPr/>
      <dgm:t>
        <a:bodyPr/>
        <a:lstStyle/>
        <a:p>
          <a:r>
            <a:rPr lang="en-US" b="0" i="0"/>
            <a:t>TtestResult(statistic=13.191676278304028, pvalue=9.582897372644606e-18, df=49)</a:t>
          </a:r>
          <a:endParaRPr lang="en-US"/>
        </a:p>
      </dgm:t>
    </dgm:pt>
    <dgm:pt modelId="{4BFA66D5-D3AE-4168-9E70-761053E1C9EB}" type="parTrans" cxnId="{6C8507B9-7D2E-4206-825D-78F5D88F263E}">
      <dgm:prSet/>
      <dgm:spPr/>
      <dgm:t>
        <a:bodyPr/>
        <a:lstStyle/>
        <a:p>
          <a:endParaRPr lang="en-US"/>
        </a:p>
      </dgm:t>
    </dgm:pt>
    <dgm:pt modelId="{027915C7-F56F-41A8-A74B-006FF005B121}" type="sibTrans" cxnId="{6C8507B9-7D2E-4206-825D-78F5D88F263E}">
      <dgm:prSet/>
      <dgm:spPr/>
      <dgm:t>
        <a:bodyPr/>
        <a:lstStyle/>
        <a:p>
          <a:endParaRPr lang="en-US"/>
        </a:p>
      </dgm:t>
    </dgm:pt>
    <dgm:pt modelId="{0E82EB81-E2B5-4E58-9E2D-10A829A08E11}">
      <dgm:prSet/>
      <dgm:spPr/>
      <dgm:t>
        <a:bodyPr/>
        <a:lstStyle/>
        <a:p>
          <a:r>
            <a:rPr lang="en-US" b="0"/>
            <a:t>st.ttest_1samp(top_players["ASST"], player_stats_df["ASST"].mean())</a:t>
          </a:r>
          <a:endParaRPr lang="en-US"/>
        </a:p>
      </dgm:t>
    </dgm:pt>
    <dgm:pt modelId="{044216B8-7A31-4D7D-B926-F200992D8462}" type="parTrans" cxnId="{D3960D72-19BF-49E4-9567-8FB5F1FE375A}">
      <dgm:prSet/>
      <dgm:spPr/>
      <dgm:t>
        <a:bodyPr/>
        <a:lstStyle/>
        <a:p>
          <a:endParaRPr lang="en-US"/>
        </a:p>
      </dgm:t>
    </dgm:pt>
    <dgm:pt modelId="{01A8D423-F928-4221-BB98-FB5035323482}" type="sibTrans" cxnId="{D3960D72-19BF-49E4-9567-8FB5F1FE375A}">
      <dgm:prSet/>
      <dgm:spPr/>
      <dgm:t>
        <a:bodyPr/>
        <a:lstStyle/>
        <a:p>
          <a:endParaRPr lang="en-US"/>
        </a:p>
      </dgm:t>
    </dgm:pt>
    <dgm:pt modelId="{09352E25-092D-442F-B99E-9B5DFC33AA46}">
      <dgm:prSet/>
      <dgm:spPr/>
      <dgm:t>
        <a:bodyPr/>
        <a:lstStyle/>
        <a:p>
          <a:r>
            <a:rPr lang="en-US" b="0" i="0"/>
            <a:t>TtestResult(statistic=5.616779470676146, pvalue=9.062009171815112e-07, df=49)</a:t>
          </a:r>
          <a:endParaRPr lang="en-US"/>
        </a:p>
      </dgm:t>
    </dgm:pt>
    <dgm:pt modelId="{E519213A-41BF-4F3F-94BE-0D6C6CD31956}" type="parTrans" cxnId="{788AD4CF-C76F-4321-952F-3E865A7C957C}">
      <dgm:prSet/>
      <dgm:spPr/>
      <dgm:t>
        <a:bodyPr/>
        <a:lstStyle/>
        <a:p>
          <a:endParaRPr lang="en-US"/>
        </a:p>
      </dgm:t>
    </dgm:pt>
    <dgm:pt modelId="{B48A92F5-EAB9-44E6-B6A0-D7592A441DD9}" type="sibTrans" cxnId="{788AD4CF-C76F-4321-952F-3E865A7C957C}">
      <dgm:prSet/>
      <dgm:spPr/>
      <dgm:t>
        <a:bodyPr/>
        <a:lstStyle/>
        <a:p>
          <a:endParaRPr lang="en-US"/>
        </a:p>
      </dgm:t>
    </dgm:pt>
    <dgm:pt modelId="{E63273F2-F797-4801-AA83-2F1323E39FD1}" type="pres">
      <dgm:prSet presAssocID="{5946F724-B920-42C5-9213-260B45DB6DFD}" presName="linear" presStyleCnt="0">
        <dgm:presLayoutVars>
          <dgm:animLvl val="lvl"/>
          <dgm:resizeHandles val="exact"/>
        </dgm:presLayoutVars>
      </dgm:prSet>
      <dgm:spPr/>
    </dgm:pt>
    <dgm:pt modelId="{5C4616E0-12AF-4BF7-9BE3-5C56FCC4FFDD}" type="pres">
      <dgm:prSet presAssocID="{97C368DC-FD63-4D68-93BF-4C4852FCD8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7632A4-3837-49EC-8A4F-FBC4CEDE7E7D}" type="pres">
      <dgm:prSet presAssocID="{5BC445A6-D7F4-4118-8114-7AAA9C67E333}" presName="spacer" presStyleCnt="0"/>
      <dgm:spPr/>
    </dgm:pt>
    <dgm:pt modelId="{A91B3FCC-443C-4A91-BB54-AE1CD435AD00}" type="pres">
      <dgm:prSet presAssocID="{DEC6EE22-C5B8-4792-99EB-B7CC5A2097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3AC2A2-C1B4-4722-BA73-C1A81B28FAE3}" type="pres">
      <dgm:prSet presAssocID="{027915C7-F56F-41A8-A74B-006FF005B121}" presName="spacer" presStyleCnt="0"/>
      <dgm:spPr/>
    </dgm:pt>
    <dgm:pt modelId="{9D520E29-E93E-4ECB-AEE2-248BE1CB4652}" type="pres">
      <dgm:prSet presAssocID="{0E82EB81-E2B5-4E58-9E2D-10A829A08E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0A2F3B-F172-44C2-95D9-43A389FCF18A}" type="pres">
      <dgm:prSet presAssocID="{01A8D423-F928-4221-BB98-FB5035323482}" presName="spacer" presStyleCnt="0"/>
      <dgm:spPr/>
    </dgm:pt>
    <dgm:pt modelId="{551598C1-7105-4CA2-984C-B4790D8FBD1E}" type="pres">
      <dgm:prSet presAssocID="{09352E25-092D-442F-B99E-9B5DFC33AA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79672F-36E2-4C18-A893-25B14BB8A35B}" srcId="{5946F724-B920-42C5-9213-260B45DB6DFD}" destId="{97C368DC-FD63-4D68-93BF-4C4852FCD889}" srcOrd="0" destOrd="0" parTransId="{91022BE5-626C-49FE-A245-D8FBAF404145}" sibTransId="{5BC445A6-D7F4-4118-8114-7AAA9C67E333}"/>
    <dgm:cxn modelId="{AD273A3E-ED1C-4534-B0EC-D0FB23B5DEDE}" type="presOf" srcId="{97C368DC-FD63-4D68-93BF-4C4852FCD889}" destId="{5C4616E0-12AF-4BF7-9BE3-5C56FCC4FFDD}" srcOrd="0" destOrd="0" presId="urn:microsoft.com/office/officeart/2005/8/layout/vList2"/>
    <dgm:cxn modelId="{8852D269-E206-42FE-9026-B101F3EB40FA}" type="presOf" srcId="{DEC6EE22-C5B8-4792-99EB-B7CC5A209724}" destId="{A91B3FCC-443C-4A91-BB54-AE1CD435AD00}" srcOrd="0" destOrd="0" presId="urn:microsoft.com/office/officeart/2005/8/layout/vList2"/>
    <dgm:cxn modelId="{D3960D72-19BF-49E4-9567-8FB5F1FE375A}" srcId="{5946F724-B920-42C5-9213-260B45DB6DFD}" destId="{0E82EB81-E2B5-4E58-9E2D-10A829A08E11}" srcOrd="2" destOrd="0" parTransId="{044216B8-7A31-4D7D-B926-F200992D8462}" sibTransId="{01A8D423-F928-4221-BB98-FB5035323482}"/>
    <dgm:cxn modelId="{1C231582-7539-4564-B0C4-60BAA349A55E}" type="presOf" srcId="{5946F724-B920-42C5-9213-260B45DB6DFD}" destId="{E63273F2-F797-4801-AA83-2F1323E39FD1}" srcOrd="0" destOrd="0" presId="urn:microsoft.com/office/officeart/2005/8/layout/vList2"/>
    <dgm:cxn modelId="{4EC759B5-6209-407C-9851-CA2408881597}" type="presOf" srcId="{0E82EB81-E2B5-4E58-9E2D-10A829A08E11}" destId="{9D520E29-E93E-4ECB-AEE2-248BE1CB4652}" srcOrd="0" destOrd="0" presId="urn:microsoft.com/office/officeart/2005/8/layout/vList2"/>
    <dgm:cxn modelId="{6C8507B9-7D2E-4206-825D-78F5D88F263E}" srcId="{5946F724-B920-42C5-9213-260B45DB6DFD}" destId="{DEC6EE22-C5B8-4792-99EB-B7CC5A209724}" srcOrd="1" destOrd="0" parTransId="{4BFA66D5-D3AE-4168-9E70-761053E1C9EB}" sibTransId="{027915C7-F56F-41A8-A74B-006FF005B121}"/>
    <dgm:cxn modelId="{788AD4CF-C76F-4321-952F-3E865A7C957C}" srcId="{5946F724-B920-42C5-9213-260B45DB6DFD}" destId="{09352E25-092D-442F-B99E-9B5DFC33AA46}" srcOrd="3" destOrd="0" parTransId="{E519213A-41BF-4F3F-94BE-0D6C6CD31956}" sibTransId="{B48A92F5-EAB9-44E6-B6A0-D7592A441DD9}"/>
    <dgm:cxn modelId="{D1CEB8D7-E173-4FBC-96ED-F8F5FE692434}" type="presOf" srcId="{09352E25-092D-442F-B99E-9B5DFC33AA46}" destId="{551598C1-7105-4CA2-984C-B4790D8FBD1E}" srcOrd="0" destOrd="0" presId="urn:microsoft.com/office/officeart/2005/8/layout/vList2"/>
    <dgm:cxn modelId="{A129DE8A-6BA0-43C1-840A-0D4692AFCE0A}" type="presParOf" srcId="{E63273F2-F797-4801-AA83-2F1323E39FD1}" destId="{5C4616E0-12AF-4BF7-9BE3-5C56FCC4FFDD}" srcOrd="0" destOrd="0" presId="urn:microsoft.com/office/officeart/2005/8/layout/vList2"/>
    <dgm:cxn modelId="{F0B83430-A428-433A-A59D-EDBBC2FA6E7B}" type="presParOf" srcId="{E63273F2-F797-4801-AA83-2F1323E39FD1}" destId="{AC7632A4-3837-49EC-8A4F-FBC4CEDE7E7D}" srcOrd="1" destOrd="0" presId="urn:microsoft.com/office/officeart/2005/8/layout/vList2"/>
    <dgm:cxn modelId="{5252BA7A-F9ED-46B2-8524-9FC704232479}" type="presParOf" srcId="{E63273F2-F797-4801-AA83-2F1323E39FD1}" destId="{A91B3FCC-443C-4A91-BB54-AE1CD435AD00}" srcOrd="2" destOrd="0" presId="urn:microsoft.com/office/officeart/2005/8/layout/vList2"/>
    <dgm:cxn modelId="{FBA019E0-EB18-4C81-ADE8-D841CAD9197E}" type="presParOf" srcId="{E63273F2-F797-4801-AA83-2F1323E39FD1}" destId="{B33AC2A2-C1B4-4722-BA73-C1A81B28FAE3}" srcOrd="3" destOrd="0" presId="urn:microsoft.com/office/officeart/2005/8/layout/vList2"/>
    <dgm:cxn modelId="{58112E20-C0C5-4AA3-BB99-19EBE5CAC979}" type="presParOf" srcId="{E63273F2-F797-4801-AA83-2F1323E39FD1}" destId="{9D520E29-E93E-4ECB-AEE2-248BE1CB4652}" srcOrd="4" destOrd="0" presId="urn:microsoft.com/office/officeart/2005/8/layout/vList2"/>
    <dgm:cxn modelId="{054487CD-E119-49E5-BFBA-345CD3116BC2}" type="presParOf" srcId="{E63273F2-F797-4801-AA83-2F1323E39FD1}" destId="{EC0A2F3B-F172-44C2-95D9-43A389FCF18A}" srcOrd="5" destOrd="0" presId="urn:microsoft.com/office/officeart/2005/8/layout/vList2"/>
    <dgm:cxn modelId="{09237199-1537-41AF-8B7D-6A1183A8B6EC}" type="presParOf" srcId="{E63273F2-F797-4801-AA83-2F1323E39FD1}" destId="{551598C1-7105-4CA2-984C-B4790D8FBD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BE034-13F8-49A2-9D6B-EA1E02D3F27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30391-E368-4BEC-B8E1-99B6314FE1A8}">
      <dgm:prSet/>
      <dgm:spPr/>
      <dgm:t>
        <a:bodyPr/>
        <a:lstStyle/>
        <a:p>
          <a:r>
            <a:rPr lang="en-US" dirty="0"/>
            <a:t>Which team has highest goal %?</a:t>
          </a:r>
        </a:p>
      </dgm:t>
    </dgm:pt>
    <dgm:pt modelId="{8B5CFBB2-B3FB-4278-873F-854F56F9A986}" type="parTrans" cxnId="{2F364CF1-AB61-4005-9462-22BC55D7EE94}">
      <dgm:prSet/>
      <dgm:spPr/>
      <dgm:t>
        <a:bodyPr/>
        <a:lstStyle/>
        <a:p>
          <a:endParaRPr lang="en-US"/>
        </a:p>
      </dgm:t>
    </dgm:pt>
    <dgm:pt modelId="{C7F4FED7-A676-4DD9-9AA7-65A1DB00D628}" type="sibTrans" cxnId="{2F364CF1-AB61-4005-9462-22BC55D7EE94}">
      <dgm:prSet/>
      <dgm:spPr/>
      <dgm:t>
        <a:bodyPr/>
        <a:lstStyle/>
        <a:p>
          <a:endParaRPr lang="en-US"/>
        </a:p>
      </dgm:t>
    </dgm:pt>
    <dgm:pt modelId="{45C4C02D-A37C-4E19-8D8D-AEE51D3AF1E1}">
      <dgm:prSet/>
      <dgm:spPr/>
      <dgm:t>
        <a:bodyPr/>
        <a:lstStyle/>
        <a:p>
          <a:r>
            <a:rPr lang="en-US" dirty="0"/>
            <a:t>Which team has better Shot Accuracy?</a:t>
          </a:r>
        </a:p>
      </dgm:t>
    </dgm:pt>
    <dgm:pt modelId="{2FF07CE7-CBED-412F-AD98-2BE9A6DF913B}" type="parTrans" cxnId="{C4B30C7E-98DB-405A-9628-99C655A5F7A5}">
      <dgm:prSet/>
      <dgm:spPr/>
      <dgm:t>
        <a:bodyPr/>
        <a:lstStyle/>
        <a:p>
          <a:endParaRPr lang="en-US"/>
        </a:p>
      </dgm:t>
    </dgm:pt>
    <dgm:pt modelId="{DF8EB14D-2B8B-4E5B-BC10-E7B83DB1899B}" type="sibTrans" cxnId="{C4B30C7E-98DB-405A-9628-99C655A5F7A5}">
      <dgm:prSet/>
      <dgm:spPr/>
      <dgm:t>
        <a:bodyPr/>
        <a:lstStyle/>
        <a:p>
          <a:endParaRPr lang="en-US"/>
        </a:p>
      </dgm:t>
    </dgm:pt>
    <dgm:pt modelId="{26EA7279-CB2C-4230-B18A-0F173BD7A31A}">
      <dgm:prSet/>
      <dgm:spPr/>
      <dgm:t>
        <a:bodyPr/>
        <a:lstStyle/>
        <a:p>
          <a:r>
            <a:rPr lang="en-US" dirty="0"/>
            <a:t>Which team had the highest total goal?</a:t>
          </a:r>
        </a:p>
      </dgm:t>
    </dgm:pt>
    <dgm:pt modelId="{11FFFD50-A587-4F08-9D3A-BA7F18039203}" type="parTrans" cxnId="{6FD29DE9-0C6D-4EB0-9A08-638A1BC0A660}">
      <dgm:prSet/>
      <dgm:spPr/>
      <dgm:t>
        <a:bodyPr/>
        <a:lstStyle/>
        <a:p>
          <a:endParaRPr lang="en-US"/>
        </a:p>
      </dgm:t>
    </dgm:pt>
    <dgm:pt modelId="{5F5D710D-C86E-4151-A100-59D1D173047E}" type="sibTrans" cxnId="{6FD29DE9-0C6D-4EB0-9A08-638A1BC0A660}">
      <dgm:prSet/>
      <dgm:spPr/>
      <dgm:t>
        <a:bodyPr/>
        <a:lstStyle/>
        <a:p>
          <a:endParaRPr lang="en-US"/>
        </a:p>
      </dgm:t>
    </dgm:pt>
    <dgm:pt modelId="{C5C5ED9D-CBDF-4CBC-8657-009A19D1E417}" type="pres">
      <dgm:prSet presAssocID="{46ABE034-13F8-49A2-9D6B-EA1E02D3F2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B6B823-37BE-4D46-8875-2E2C4C36C244}" type="pres">
      <dgm:prSet presAssocID="{B3630391-E368-4BEC-B8E1-99B6314FE1A8}" presName="hierRoot1" presStyleCnt="0"/>
      <dgm:spPr/>
    </dgm:pt>
    <dgm:pt modelId="{2ECC8A4B-959B-4311-945C-7C99B7CBD6D4}" type="pres">
      <dgm:prSet presAssocID="{B3630391-E368-4BEC-B8E1-99B6314FE1A8}" presName="composite" presStyleCnt="0"/>
      <dgm:spPr/>
    </dgm:pt>
    <dgm:pt modelId="{60A641DE-6B75-4CBC-A71F-75F044E36E84}" type="pres">
      <dgm:prSet presAssocID="{B3630391-E368-4BEC-B8E1-99B6314FE1A8}" presName="background" presStyleLbl="node0" presStyleIdx="0" presStyleCnt="3"/>
      <dgm:spPr/>
    </dgm:pt>
    <dgm:pt modelId="{47D11EBE-F0CB-4AC3-B2B4-302B53D41A5A}" type="pres">
      <dgm:prSet presAssocID="{B3630391-E368-4BEC-B8E1-99B6314FE1A8}" presName="text" presStyleLbl="fgAcc0" presStyleIdx="0" presStyleCnt="3">
        <dgm:presLayoutVars>
          <dgm:chPref val="3"/>
        </dgm:presLayoutVars>
      </dgm:prSet>
      <dgm:spPr/>
    </dgm:pt>
    <dgm:pt modelId="{557B4216-B349-4165-97E6-C20842715148}" type="pres">
      <dgm:prSet presAssocID="{B3630391-E368-4BEC-B8E1-99B6314FE1A8}" presName="hierChild2" presStyleCnt="0"/>
      <dgm:spPr/>
    </dgm:pt>
    <dgm:pt modelId="{47252CCD-0534-49D6-AFEF-96299BD5FEFA}" type="pres">
      <dgm:prSet presAssocID="{45C4C02D-A37C-4E19-8D8D-AEE51D3AF1E1}" presName="hierRoot1" presStyleCnt="0"/>
      <dgm:spPr/>
    </dgm:pt>
    <dgm:pt modelId="{E865C7E1-B0B6-4F39-A01D-FEF54832214D}" type="pres">
      <dgm:prSet presAssocID="{45C4C02D-A37C-4E19-8D8D-AEE51D3AF1E1}" presName="composite" presStyleCnt="0"/>
      <dgm:spPr/>
    </dgm:pt>
    <dgm:pt modelId="{51B475FD-ABD7-422B-A034-094D4650E04A}" type="pres">
      <dgm:prSet presAssocID="{45C4C02D-A37C-4E19-8D8D-AEE51D3AF1E1}" presName="background" presStyleLbl="node0" presStyleIdx="1" presStyleCnt="3"/>
      <dgm:spPr/>
    </dgm:pt>
    <dgm:pt modelId="{F4585FDB-E5DA-484B-A12C-E1AF35F4DCEA}" type="pres">
      <dgm:prSet presAssocID="{45C4C02D-A37C-4E19-8D8D-AEE51D3AF1E1}" presName="text" presStyleLbl="fgAcc0" presStyleIdx="1" presStyleCnt="3">
        <dgm:presLayoutVars>
          <dgm:chPref val="3"/>
        </dgm:presLayoutVars>
      </dgm:prSet>
      <dgm:spPr/>
    </dgm:pt>
    <dgm:pt modelId="{8B94A71A-4021-4A12-86AD-AEEAA94E1022}" type="pres">
      <dgm:prSet presAssocID="{45C4C02D-A37C-4E19-8D8D-AEE51D3AF1E1}" presName="hierChild2" presStyleCnt="0"/>
      <dgm:spPr/>
    </dgm:pt>
    <dgm:pt modelId="{23939468-0440-4634-A7A3-7BB148FC485E}" type="pres">
      <dgm:prSet presAssocID="{26EA7279-CB2C-4230-B18A-0F173BD7A31A}" presName="hierRoot1" presStyleCnt="0"/>
      <dgm:spPr/>
    </dgm:pt>
    <dgm:pt modelId="{38578005-7AEF-40FE-AB34-1C6DB973F823}" type="pres">
      <dgm:prSet presAssocID="{26EA7279-CB2C-4230-B18A-0F173BD7A31A}" presName="composite" presStyleCnt="0"/>
      <dgm:spPr/>
    </dgm:pt>
    <dgm:pt modelId="{17B7ACBA-2698-4D1A-98DF-38C9243DBE2B}" type="pres">
      <dgm:prSet presAssocID="{26EA7279-CB2C-4230-B18A-0F173BD7A31A}" presName="background" presStyleLbl="node0" presStyleIdx="2" presStyleCnt="3"/>
      <dgm:spPr/>
    </dgm:pt>
    <dgm:pt modelId="{6496D542-5FB7-4679-BB4A-813EE37CF692}" type="pres">
      <dgm:prSet presAssocID="{26EA7279-CB2C-4230-B18A-0F173BD7A31A}" presName="text" presStyleLbl="fgAcc0" presStyleIdx="2" presStyleCnt="3">
        <dgm:presLayoutVars>
          <dgm:chPref val="3"/>
        </dgm:presLayoutVars>
      </dgm:prSet>
      <dgm:spPr/>
    </dgm:pt>
    <dgm:pt modelId="{04907EE3-023C-438D-8421-A1988969B2C4}" type="pres">
      <dgm:prSet presAssocID="{26EA7279-CB2C-4230-B18A-0F173BD7A31A}" presName="hierChild2" presStyleCnt="0"/>
      <dgm:spPr/>
    </dgm:pt>
  </dgm:ptLst>
  <dgm:cxnLst>
    <dgm:cxn modelId="{E144CE10-4093-4ADB-A6E9-B325001EA9BE}" type="presOf" srcId="{46ABE034-13F8-49A2-9D6B-EA1E02D3F279}" destId="{C5C5ED9D-CBDF-4CBC-8657-009A19D1E417}" srcOrd="0" destOrd="0" presId="urn:microsoft.com/office/officeart/2005/8/layout/hierarchy1"/>
    <dgm:cxn modelId="{8212322F-C5F7-4908-A972-40DE99CA3D05}" type="presOf" srcId="{26EA7279-CB2C-4230-B18A-0F173BD7A31A}" destId="{6496D542-5FB7-4679-BB4A-813EE37CF692}" srcOrd="0" destOrd="0" presId="urn:microsoft.com/office/officeart/2005/8/layout/hierarchy1"/>
    <dgm:cxn modelId="{C4B30C7E-98DB-405A-9628-99C655A5F7A5}" srcId="{46ABE034-13F8-49A2-9D6B-EA1E02D3F279}" destId="{45C4C02D-A37C-4E19-8D8D-AEE51D3AF1E1}" srcOrd="1" destOrd="0" parTransId="{2FF07CE7-CBED-412F-AD98-2BE9A6DF913B}" sibTransId="{DF8EB14D-2B8B-4E5B-BC10-E7B83DB1899B}"/>
    <dgm:cxn modelId="{6FD29DE9-0C6D-4EB0-9A08-638A1BC0A660}" srcId="{46ABE034-13F8-49A2-9D6B-EA1E02D3F279}" destId="{26EA7279-CB2C-4230-B18A-0F173BD7A31A}" srcOrd="2" destOrd="0" parTransId="{11FFFD50-A587-4F08-9D3A-BA7F18039203}" sibTransId="{5F5D710D-C86E-4151-A100-59D1D173047E}"/>
    <dgm:cxn modelId="{79EF65EB-8B58-4F75-B518-17B1254CA25A}" type="presOf" srcId="{B3630391-E368-4BEC-B8E1-99B6314FE1A8}" destId="{47D11EBE-F0CB-4AC3-B2B4-302B53D41A5A}" srcOrd="0" destOrd="0" presId="urn:microsoft.com/office/officeart/2005/8/layout/hierarchy1"/>
    <dgm:cxn modelId="{C7433DED-2D32-47F0-95EB-E386FA86C8C9}" type="presOf" srcId="{45C4C02D-A37C-4E19-8D8D-AEE51D3AF1E1}" destId="{F4585FDB-E5DA-484B-A12C-E1AF35F4DCEA}" srcOrd="0" destOrd="0" presId="urn:microsoft.com/office/officeart/2005/8/layout/hierarchy1"/>
    <dgm:cxn modelId="{2F364CF1-AB61-4005-9462-22BC55D7EE94}" srcId="{46ABE034-13F8-49A2-9D6B-EA1E02D3F279}" destId="{B3630391-E368-4BEC-B8E1-99B6314FE1A8}" srcOrd="0" destOrd="0" parTransId="{8B5CFBB2-B3FB-4278-873F-854F56F9A986}" sibTransId="{C7F4FED7-A676-4DD9-9AA7-65A1DB00D628}"/>
    <dgm:cxn modelId="{0C58AD52-452A-4834-BD9F-156CBAC030CA}" type="presParOf" srcId="{C5C5ED9D-CBDF-4CBC-8657-009A19D1E417}" destId="{8EB6B823-37BE-4D46-8875-2E2C4C36C244}" srcOrd="0" destOrd="0" presId="urn:microsoft.com/office/officeart/2005/8/layout/hierarchy1"/>
    <dgm:cxn modelId="{ADAD1FDA-E3F5-43A1-B95C-CFE7A8D2B5D4}" type="presParOf" srcId="{8EB6B823-37BE-4D46-8875-2E2C4C36C244}" destId="{2ECC8A4B-959B-4311-945C-7C99B7CBD6D4}" srcOrd="0" destOrd="0" presId="urn:microsoft.com/office/officeart/2005/8/layout/hierarchy1"/>
    <dgm:cxn modelId="{C39B389F-D697-41F7-89B8-1A42211B89D3}" type="presParOf" srcId="{2ECC8A4B-959B-4311-945C-7C99B7CBD6D4}" destId="{60A641DE-6B75-4CBC-A71F-75F044E36E84}" srcOrd="0" destOrd="0" presId="urn:microsoft.com/office/officeart/2005/8/layout/hierarchy1"/>
    <dgm:cxn modelId="{AC3F4477-13CD-4B5C-B154-E44E33B07A58}" type="presParOf" srcId="{2ECC8A4B-959B-4311-945C-7C99B7CBD6D4}" destId="{47D11EBE-F0CB-4AC3-B2B4-302B53D41A5A}" srcOrd="1" destOrd="0" presId="urn:microsoft.com/office/officeart/2005/8/layout/hierarchy1"/>
    <dgm:cxn modelId="{CD6544EF-9204-4893-8A57-2F2947ED10D7}" type="presParOf" srcId="{8EB6B823-37BE-4D46-8875-2E2C4C36C244}" destId="{557B4216-B349-4165-97E6-C20842715148}" srcOrd="1" destOrd="0" presId="urn:microsoft.com/office/officeart/2005/8/layout/hierarchy1"/>
    <dgm:cxn modelId="{B629C486-6A93-44BC-907A-8D0B375A033D}" type="presParOf" srcId="{C5C5ED9D-CBDF-4CBC-8657-009A19D1E417}" destId="{47252CCD-0534-49D6-AFEF-96299BD5FEFA}" srcOrd="1" destOrd="0" presId="urn:microsoft.com/office/officeart/2005/8/layout/hierarchy1"/>
    <dgm:cxn modelId="{AB48E6DA-1E68-4426-9E2B-14C58B0EDF5F}" type="presParOf" srcId="{47252CCD-0534-49D6-AFEF-96299BD5FEFA}" destId="{E865C7E1-B0B6-4F39-A01D-FEF54832214D}" srcOrd="0" destOrd="0" presId="urn:microsoft.com/office/officeart/2005/8/layout/hierarchy1"/>
    <dgm:cxn modelId="{E61BEAE6-DAB8-484F-89FF-3A24FA4AA180}" type="presParOf" srcId="{E865C7E1-B0B6-4F39-A01D-FEF54832214D}" destId="{51B475FD-ABD7-422B-A034-094D4650E04A}" srcOrd="0" destOrd="0" presId="urn:microsoft.com/office/officeart/2005/8/layout/hierarchy1"/>
    <dgm:cxn modelId="{6EFB66A1-294C-48CA-812E-66CFD5B5F3FD}" type="presParOf" srcId="{E865C7E1-B0B6-4F39-A01D-FEF54832214D}" destId="{F4585FDB-E5DA-484B-A12C-E1AF35F4DCEA}" srcOrd="1" destOrd="0" presId="urn:microsoft.com/office/officeart/2005/8/layout/hierarchy1"/>
    <dgm:cxn modelId="{5FAE64B3-8F17-4B00-A480-FC8CA9EA46AE}" type="presParOf" srcId="{47252CCD-0534-49D6-AFEF-96299BD5FEFA}" destId="{8B94A71A-4021-4A12-86AD-AEEAA94E1022}" srcOrd="1" destOrd="0" presId="urn:microsoft.com/office/officeart/2005/8/layout/hierarchy1"/>
    <dgm:cxn modelId="{EC68D79F-9B80-4985-983A-A943A226AEE4}" type="presParOf" srcId="{C5C5ED9D-CBDF-4CBC-8657-009A19D1E417}" destId="{23939468-0440-4634-A7A3-7BB148FC485E}" srcOrd="2" destOrd="0" presId="urn:microsoft.com/office/officeart/2005/8/layout/hierarchy1"/>
    <dgm:cxn modelId="{3BB642E0-2996-476C-929E-BD7C2632B53D}" type="presParOf" srcId="{23939468-0440-4634-A7A3-7BB148FC485E}" destId="{38578005-7AEF-40FE-AB34-1C6DB973F823}" srcOrd="0" destOrd="0" presId="urn:microsoft.com/office/officeart/2005/8/layout/hierarchy1"/>
    <dgm:cxn modelId="{BF2FA4B6-9675-4807-BD60-5518893F7140}" type="presParOf" srcId="{38578005-7AEF-40FE-AB34-1C6DB973F823}" destId="{17B7ACBA-2698-4D1A-98DF-38C9243DBE2B}" srcOrd="0" destOrd="0" presId="urn:microsoft.com/office/officeart/2005/8/layout/hierarchy1"/>
    <dgm:cxn modelId="{4190B934-E687-45A9-8826-B71C509AD61B}" type="presParOf" srcId="{38578005-7AEF-40FE-AB34-1C6DB973F823}" destId="{6496D542-5FB7-4679-BB4A-813EE37CF692}" srcOrd="1" destOrd="0" presId="urn:microsoft.com/office/officeart/2005/8/layout/hierarchy1"/>
    <dgm:cxn modelId="{1E05B369-7625-42E8-94D7-6E70E2668336}" type="presParOf" srcId="{23939468-0440-4634-A7A3-7BB148FC485E}" destId="{04907EE3-023C-438D-8421-A1988969B2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A654D-8B3F-4EC5-BCBD-7A9B47C2AEB8}">
      <dsp:nvSpPr>
        <dsp:cNvPr id="0" name=""/>
        <dsp:cNvSpPr/>
      </dsp:nvSpPr>
      <dsp:spPr>
        <a:xfrm>
          <a:off x="186662" y="1262139"/>
          <a:ext cx="800214" cy="8002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E9B2E-6A72-4AA8-8399-7D291608DC8C}">
      <dsp:nvSpPr>
        <dsp:cNvPr id="0" name=""/>
        <dsp:cNvSpPr/>
      </dsp:nvSpPr>
      <dsp:spPr>
        <a:xfrm>
          <a:off x="354707" y="1430184"/>
          <a:ext cx="464124" cy="464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C9484-B51F-4D50-BC64-DE53E3A27467}">
      <dsp:nvSpPr>
        <dsp:cNvPr id="0" name=""/>
        <dsp:cNvSpPr/>
      </dsp:nvSpPr>
      <dsp:spPr>
        <a:xfrm>
          <a:off x="1158352" y="1262139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top ranked player given more time, will they score more?</a:t>
          </a:r>
        </a:p>
      </dsp:txBody>
      <dsp:txXfrm>
        <a:off x="1158352" y="1262139"/>
        <a:ext cx="1886220" cy="800214"/>
      </dsp:txXfrm>
    </dsp:sp>
    <dsp:sp modelId="{67425790-AEDC-4AE7-B093-A586555AA7E8}">
      <dsp:nvSpPr>
        <dsp:cNvPr id="0" name=""/>
        <dsp:cNvSpPr/>
      </dsp:nvSpPr>
      <dsp:spPr>
        <a:xfrm>
          <a:off x="3373232" y="1262139"/>
          <a:ext cx="800214" cy="8002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0499D-ADE4-47CE-8D73-64FC8567B6FD}">
      <dsp:nvSpPr>
        <dsp:cNvPr id="0" name=""/>
        <dsp:cNvSpPr/>
      </dsp:nvSpPr>
      <dsp:spPr>
        <a:xfrm>
          <a:off x="3541277" y="1430184"/>
          <a:ext cx="464124" cy="464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6F5B-FE56-4F7F-AFBD-71A2E8552640}">
      <dsp:nvSpPr>
        <dsp:cNvPr id="0" name=""/>
        <dsp:cNvSpPr/>
      </dsp:nvSpPr>
      <dsp:spPr>
        <a:xfrm>
          <a:off x="4344921" y="1232263"/>
          <a:ext cx="1886220" cy="85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 we find the correlation between top player?</a:t>
          </a:r>
        </a:p>
      </dsp:txBody>
      <dsp:txXfrm>
        <a:off x="4344921" y="1232263"/>
        <a:ext cx="1886220" cy="859966"/>
      </dsp:txXfrm>
    </dsp:sp>
    <dsp:sp modelId="{2908BFDA-8205-4D52-A138-B1334D0D8666}">
      <dsp:nvSpPr>
        <dsp:cNvPr id="0" name=""/>
        <dsp:cNvSpPr/>
      </dsp:nvSpPr>
      <dsp:spPr>
        <a:xfrm>
          <a:off x="6559802" y="1262139"/>
          <a:ext cx="800214" cy="8002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1D4FE-2277-4BED-A8C5-C201C4D5C6BB}">
      <dsp:nvSpPr>
        <dsp:cNvPr id="0" name=""/>
        <dsp:cNvSpPr/>
      </dsp:nvSpPr>
      <dsp:spPr>
        <a:xfrm>
          <a:off x="6727847" y="1430184"/>
          <a:ext cx="464124" cy="46412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08B3-A5E0-4D54-94C1-18103E2CC45F}">
      <dsp:nvSpPr>
        <dsp:cNvPr id="0" name=""/>
        <dsp:cNvSpPr/>
      </dsp:nvSpPr>
      <dsp:spPr>
        <a:xfrm>
          <a:off x="7531491" y="1262139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 top players also contribute to team performance with assist?</a:t>
          </a:r>
        </a:p>
      </dsp:txBody>
      <dsp:txXfrm>
        <a:off x="7531491" y="1262139"/>
        <a:ext cx="1886220" cy="800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16E0-12AF-4BF7-9BE3-5C56FCC4FFDD}">
      <dsp:nvSpPr>
        <dsp:cNvPr id="0" name=""/>
        <dsp:cNvSpPr/>
      </dsp:nvSpPr>
      <dsp:spPr>
        <a:xfrm>
          <a:off x="0" y="280043"/>
          <a:ext cx="5913437" cy="965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st.ttest_1samp(top_players["G"], player_stats_df["G"].mean())</a:t>
          </a:r>
          <a:endParaRPr lang="en-US" sz="2500" kern="1200"/>
        </a:p>
      </dsp:txBody>
      <dsp:txXfrm>
        <a:off x="47120" y="327163"/>
        <a:ext cx="5819197" cy="871010"/>
      </dsp:txXfrm>
    </dsp:sp>
    <dsp:sp modelId="{A91B3FCC-443C-4A91-BB54-AE1CD435AD00}">
      <dsp:nvSpPr>
        <dsp:cNvPr id="0" name=""/>
        <dsp:cNvSpPr/>
      </dsp:nvSpPr>
      <dsp:spPr>
        <a:xfrm>
          <a:off x="0" y="1317293"/>
          <a:ext cx="5913437" cy="965250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TtestResult(statistic=13.191676278304028, pvalue=9.582897372644606e-18, df=49)</a:t>
          </a:r>
          <a:endParaRPr lang="en-US" sz="2500" kern="1200"/>
        </a:p>
      </dsp:txBody>
      <dsp:txXfrm>
        <a:off x="47120" y="1364413"/>
        <a:ext cx="5819197" cy="871010"/>
      </dsp:txXfrm>
    </dsp:sp>
    <dsp:sp modelId="{9D520E29-E93E-4ECB-AEE2-248BE1CB4652}">
      <dsp:nvSpPr>
        <dsp:cNvPr id="0" name=""/>
        <dsp:cNvSpPr/>
      </dsp:nvSpPr>
      <dsp:spPr>
        <a:xfrm>
          <a:off x="0" y="2354544"/>
          <a:ext cx="5913437" cy="965250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st.ttest_1samp(top_players["ASST"], player_stats_df["ASST"].mean())</a:t>
          </a:r>
          <a:endParaRPr lang="en-US" sz="2500" kern="1200"/>
        </a:p>
      </dsp:txBody>
      <dsp:txXfrm>
        <a:off x="47120" y="2401664"/>
        <a:ext cx="5819197" cy="871010"/>
      </dsp:txXfrm>
    </dsp:sp>
    <dsp:sp modelId="{551598C1-7105-4CA2-984C-B4790D8FBD1E}">
      <dsp:nvSpPr>
        <dsp:cNvPr id="0" name=""/>
        <dsp:cNvSpPr/>
      </dsp:nvSpPr>
      <dsp:spPr>
        <a:xfrm>
          <a:off x="0" y="3391794"/>
          <a:ext cx="5913437" cy="96525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TtestResult(statistic=5.616779470676146, pvalue=9.062009171815112e-07, df=49)</a:t>
          </a:r>
          <a:endParaRPr lang="en-US" sz="2500" kern="1200"/>
        </a:p>
      </dsp:txBody>
      <dsp:txXfrm>
        <a:off x="47120" y="3438914"/>
        <a:ext cx="5819197" cy="871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641DE-6B75-4CBC-A71F-75F044E36E84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11EBE-F0CB-4AC3-B2B4-302B53D41A5A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Which team has highest goal %?</a:t>
          </a:r>
        </a:p>
      </dsp:txBody>
      <dsp:txXfrm>
        <a:off x="350375" y="997410"/>
        <a:ext cx="2600752" cy="1614803"/>
      </dsp:txXfrm>
    </dsp:sp>
    <dsp:sp modelId="{51B475FD-ABD7-422B-A034-094D4650E04A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85FDB-E5DA-484B-A12C-E1AF35F4DCEA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Which team has better Shot Accuracy?</a:t>
          </a:r>
        </a:p>
      </dsp:txBody>
      <dsp:txXfrm>
        <a:off x="3651879" y="997410"/>
        <a:ext cx="2600752" cy="1614803"/>
      </dsp:txXfrm>
    </dsp:sp>
    <dsp:sp modelId="{17B7ACBA-2698-4D1A-98DF-38C9243DBE2B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96D542-5FB7-4679-BB4A-813EE37CF692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Which team had the highest total goal?</a:t>
          </a:r>
        </a:p>
      </dsp:txBody>
      <dsp:txXfrm>
        <a:off x="6953383" y="997410"/>
        <a:ext cx="2600752" cy="161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6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1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8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8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2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2523-8F02-4DD2-80FD-9F61B02D82E0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234232-05E1-4848-920D-4B7763E361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AFDAE4-902B-5B78-708B-CE76AA4F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Soccer Premier League Analysis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48BE46D-5737-5DE6-0430-1084D36CB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9875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9FED6BF-BDAA-62F2-3D8C-777E37180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Team Members</a:t>
            </a:r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Riddhi Sodagar </a:t>
            </a:r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Vincent DeScioli</a:t>
            </a:r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Sergio De Souza</a:t>
            </a:r>
          </a:p>
          <a:p>
            <a:pPr marL="0" marR="0" indent="-2286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Joseph Heresi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812F5D29-69E9-9B47-5317-26581F92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64" y="2300844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11636-B1C2-AFF9-F8D8-8AB7A4D4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Which team has highest goal %?</a:t>
            </a:r>
            <a:br>
              <a:rPr lang="en-US" sz="4100"/>
            </a:br>
            <a:endParaRPr lang="en-US" sz="4100"/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1ACDBA7-176E-601B-9A94-61C9D7002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945" y="805583"/>
            <a:ext cx="4439374" cy="4660762"/>
          </a:xfrm>
          <a:prstGeom prst="rect">
            <a:avLst/>
          </a:prstGeom>
        </p:spPr>
      </p:pic>
      <p:pic>
        <p:nvPicPr>
          <p:cNvPr id="35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7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2AECB-776D-23D3-AD5C-84740AA1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58" y="805583"/>
            <a:ext cx="4485983" cy="4660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52B265-76AE-909D-4D99-721092130590}"/>
              </a:ext>
            </a:extLst>
          </p:cNvPr>
          <p:cNvSpPr txBox="1"/>
          <p:nvPr/>
        </p:nvSpPr>
        <p:spPr>
          <a:xfrm>
            <a:off x="6579647" y="2015733"/>
            <a:ext cx="4158750" cy="625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Which team has better Shot Accuracy?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4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73CFD-4FD9-F83C-25B0-14ECC60BAA84}"/>
              </a:ext>
            </a:extLst>
          </p:cNvPr>
          <p:cNvSpPr txBox="1"/>
          <p:nvPr/>
        </p:nvSpPr>
        <p:spPr>
          <a:xfrm>
            <a:off x="1451579" y="2015732"/>
            <a:ext cx="4325113" cy="786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Which team had the highest total goal?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A0BF8-BF49-A8C5-5A7F-65C24570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960820"/>
            <a:ext cx="4637119" cy="49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3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AC34-0070-833E-A7F3-BAC0C00C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550016"/>
            <a:ext cx="8643154" cy="646268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A707-C633-6C6D-5C41-41A5EFEE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1375039"/>
            <a:ext cx="8630446" cy="37469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sampled few charts to find the efficiency of the players.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done some line regression to see the correlation between Min played VS Goal scored, players vs Goal scored , Player Rank VS Assist.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Bar Graph to show the efficiency of the 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done Team Vs Goal, Team Vs Shot Accuracy and Team Vs Total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C70056-DEBE-0102-9A14-7922E6D55E75}"/>
              </a:ext>
            </a:extLst>
          </p:cNvPr>
          <p:cNvSpPr txBox="1"/>
          <p:nvPr/>
        </p:nvSpPr>
        <p:spPr>
          <a:xfrm>
            <a:off x="563765" y="364385"/>
            <a:ext cx="8588828" cy="5492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If?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were given more financial data, we would have worked on to find out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Team gets paid highest?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 pay affects the players and their efficiency to score goals?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were given more time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would have dig more to find out how they had ranked these players.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data that we pulled form Kaggle was not sufficient and may not be accurate as well.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For Questions</a:t>
            </a:r>
            <a:r>
              <a:rPr lang="en-US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825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9A8A-52E5-BA56-411C-8736470E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400" dirty="0"/>
              <a:t>Downloaded data from Kaggle.com for premier league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converted data into data frame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explained abbreviation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68CB30-5E1E-F331-26F0-868D3F7CE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1926617"/>
            <a:ext cx="4436534" cy="195738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F0065D-0CFC-9DAC-AA8B-B220A039CD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0816" y="1926616"/>
            <a:ext cx="4057859" cy="20198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12924E-1034-E601-D43C-B3F62465DD3A}"/>
              </a:ext>
            </a:extLst>
          </p:cNvPr>
          <p:cNvSpPr txBox="1"/>
          <p:nvPr/>
        </p:nvSpPr>
        <p:spPr>
          <a:xfrm>
            <a:off x="1449217" y="3946423"/>
            <a:ext cx="26346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GP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Games Played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GS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Games Scored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MIN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Minutes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ASST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Assist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 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Goal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SOG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Shots on Goal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AF2F2-E9F7-58D6-8006-F139605C23AA}"/>
              </a:ext>
            </a:extLst>
          </p:cNvPr>
          <p:cNvSpPr txBox="1"/>
          <p:nvPr/>
        </p:nvSpPr>
        <p:spPr>
          <a:xfrm>
            <a:off x="6096000" y="4118237"/>
            <a:ext cx="5371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GOAL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player_stats_df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292929"/>
                </a:solidFill>
                <a:latin typeface="Consolas" panose="020B0609020204030204" pitchFamily="49" charset="0"/>
              </a:rPr>
              <a:t>plastats_df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"SHOTS"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96D48"/>
                </a:solidFill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yer_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CB542-ECB3-EB18-5AC6-DC28A8842672}"/>
              </a:ext>
            </a:extLst>
          </p:cNvPr>
          <p:cNvSpPr txBox="1"/>
          <p:nvPr/>
        </p:nvSpPr>
        <p:spPr>
          <a:xfrm>
            <a:off x="6096000" y="5041567"/>
            <a:ext cx="5784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Shot Accuracy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player_stats_df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"SOG"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player_stats_df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"SHOTS"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9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3C-9F17-BD19-84F2-72D6CD87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Trends for player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87F966-43DB-074D-8D8D-F21FB9BF1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6745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58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5FF5E-D22E-9578-3E27-3AA7F196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Calculating </a:t>
            </a:r>
            <a:r>
              <a:rPr lang="en-US" dirty="0" err="1"/>
              <a:t>ttest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Sample of top50 against all players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4CFBF0-8011-88F6-3216-EF09B6281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21936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49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396C-C161-0362-98F9-8B2AB8E9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36885"/>
            <a:ext cx="9603275" cy="15168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If top ranked player given more time, will they score more? 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2E6D-F97B-F605-A2EF-7CC9A053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444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707F-13BB-34E9-3630-B936D55A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7" y="1853755"/>
            <a:ext cx="7160362" cy="461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15CF9-30AD-5A0E-AECC-212104D3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47" y="2146578"/>
            <a:ext cx="4534754" cy="20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5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EC76-8EB3-0E58-EED2-3861DD9C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Can we find the correlation between top players?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BD530-75A8-423A-D231-21BA77B8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6880"/>
            <a:ext cx="5824577" cy="4667250"/>
          </a:xfrm>
        </p:spPr>
      </p:pic>
    </p:spTree>
    <p:extLst>
      <p:ext uri="{BB962C8B-B14F-4D97-AF65-F5344CB8AC3E}">
        <p14:creationId xmlns:p14="http://schemas.microsoft.com/office/powerpoint/2010/main" val="33135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D110-3ABC-B6FF-DA89-5BBCE5E4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Do top players also contribute to team performance with assist?</a:t>
            </a:r>
            <a:br>
              <a:rPr lang="en-US" sz="3200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4E8EA-EE6D-9162-A5FE-8014A942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9F407-BB5D-7D87-C15F-C131B854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772447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07B7-C96D-6CF3-B3E3-C4038F1C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Trends in Team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AB5023-4955-53C6-BB0E-E15FB34A9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0702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68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64A25-2B46-F5F5-932D-39BE1AF8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Team average of goal% and SOG%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D371A-F216-E93D-900C-D91168E4E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9280" y="805583"/>
            <a:ext cx="3390703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232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5354</TotalTime>
  <Words>466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Gill Sans MT</vt:lpstr>
      <vt:lpstr>Gallery</vt:lpstr>
      <vt:lpstr>Soccer Premier League Analysis</vt:lpstr>
      <vt:lpstr>Downloaded data from Kaggle.com for premier league   converted data into data frame  explained abbreviation   </vt:lpstr>
      <vt:lpstr>Trends for player performance</vt:lpstr>
      <vt:lpstr>Calculating ttest  Sample of top50 against all players</vt:lpstr>
      <vt:lpstr>If top ranked player given more time, will they score more?     </vt:lpstr>
      <vt:lpstr>Can we find the correlation between top players? </vt:lpstr>
      <vt:lpstr>Do top players also contribute to team performance with assist? </vt:lpstr>
      <vt:lpstr>Trends in Team Performance</vt:lpstr>
      <vt:lpstr>Team average of goal% and SOG%</vt:lpstr>
      <vt:lpstr>Which team has highest goal %? 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Premier League Analysis</dc:title>
  <dc:creator>Riddhi Sodagar</dc:creator>
  <cp:lastModifiedBy>Riddhi Sodagar</cp:lastModifiedBy>
  <cp:revision>1</cp:revision>
  <dcterms:created xsi:type="dcterms:W3CDTF">2023-04-06T22:53:22Z</dcterms:created>
  <dcterms:modified xsi:type="dcterms:W3CDTF">2023-04-10T16:08:01Z</dcterms:modified>
</cp:coreProperties>
</file>