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58" d="100"/>
          <a:sy n="58" d="100"/>
        </p:scale>
        <p:origin x="2292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8C8A-5B1E-493F-8814-A461D2606CDD}" type="datetimeFigureOut">
              <a:rPr lang="en-AU" smtClean="0"/>
              <a:t>17/07/2018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0053-9395-4971-8A04-8FF15EB66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9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8C8A-5B1E-493F-8814-A461D2606CDD}" type="datetimeFigureOut">
              <a:rPr lang="en-AU" smtClean="0"/>
              <a:t>17/07/2018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0053-9395-4971-8A04-8FF15EB66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103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8C8A-5B1E-493F-8814-A461D2606CDD}" type="datetimeFigureOut">
              <a:rPr lang="en-AU" smtClean="0"/>
              <a:t>17/07/2018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0053-9395-4971-8A04-8FF15EB66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61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8C8A-5B1E-493F-8814-A461D2606CDD}" type="datetimeFigureOut">
              <a:rPr lang="en-AU" smtClean="0"/>
              <a:t>17/07/2018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0053-9395-4971-8A04-8FF15EB66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61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8C8A-5B1E-493F-8814-A461D2606CDD}" type="datetimeFigureOut">
              <a:rPr lang="en-AU" smtClean="0"/>
              <a:t>17/07/2018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0053-9395-4971-8A04-8FF15EB66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17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8C8A-5B1E-493F-8814-A461D2606CDD}" type="datetimeFigureOut">
              <a:rPr lang="en-AU" smtClean="0"/>
              <a:t>17/07/2018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0053-9395-4971-8A04-8FF15EB66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88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8C8A-5B1E-493F-8814-A461D2606CDD}" type="datetimeFigureOut">
              <a:rPr lang="en-AU" smtClean="0"/>
              <a:t>17/07/2018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0053-9395-4971-8A04-8FF15EB66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4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8C8A-5B1E-493F-8814-A461D2606CDD}" type="datetimeFigureOut">
              <a:rPr lang="en-AU" smtClean="0"/>
              <a:t>17/07/2018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0053-9395-4971-8A04-8FF15EB66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08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8C8A-5B1E-493F-8814-A461D2606CDD}" type="datetimeFigureOut">
              <a:rPr lang="en-AU" smtClean="0"/>
              <a:t>17/07/2018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0053-9395-4971-8A04-8FF15EB66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2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8C8A-5B1E-493F-8814-A461D2606CDD}" type="datetimeFigureOut">
              <a:rPr lang="en-AU" smtClean="0"/>
              <a:t>17/07/2018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0053-9395-4971-8A04-8FF15EB66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991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8C8A-5B1E-493F-8814-A461D2606CDD}" type="datetimeFigureOut">
              <a:rPr lang="en-AU" smtClean="0"/>
              <a:t>17/07/2018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0053-9395-4971-8A04-8FF15EB66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814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C8C8A-5B1E-493F-8814-A461D2606CDD}" type="datetimeFigureOut">
              <a:rPr lang="en-AU" smtClean="0"/>
              <a:t>17/07/2018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A0053-9395-4971-8A04-8FF15EB66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01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60170" y="1148794"/>
            <a:ext cx="1885779" cy="3857625"/>
            <a:chOff x="960170" y="1148794"/>
            <a:chExt cx="1885779" cy="38576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170" y="1148794"/>
              <a:ext cx="1885779" cy="3857625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1603514" y="2776330"/>
              <a:ext cx="795130" cy="1225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" name="Straight Arrow Connector 6"/>
            <p:cNvCxnSpPr>
              <a:endCxn id="8" idx="0"/>
            </p:cNvCxnSpPr>
            <p:nvPr/>
          </p:nvCxnSpPr>
          <p:spPr>
            <a:xfrm>
              <a:off x="2067536" y="3598564"/>
              <a:ext cx="261284" cy="337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811691" y="3935896"/>
              <a:ext cx="10342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900" dirty="0" smtClean="0"/>
                <a:t>Wireless Interface</a:t>
              </a:r>
              <a:endParaRPr lang="en-AU" sz="9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74947" y="1148794"/>
              <a:ext cx="16562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100" b="1" dirty="0" smtClean="0">
                  <a:solidFill>
                    <a:srgbClr val="C00000"/>
                  </a:solidFill>
                </a:rPr>
                <a:t>Passive Motion IR Sensor</a:t>
              </a:r>
            </a:p>
            <a:p>
              <a:pPr algn="ctr"/>
              <a:r>
                <a:rPr lang="en-AU" sz="1100" b="1" dirty="0" smtClean="0">
                  <a:solidFill>
                    <a:srgbClr val="C00000"/>
                  </a:solidFill>
                </a:rPr>
                <a:t>With Wireless Interface</a:t>
              </a:r>
              <a:endParaRPr lang="en-AU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57906" y="4366783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900" dirty="0" smtClean="0"/>
                <a:t>12V Power</a:t>
              </a:r>
              <a:endParaRPr lang="en-AU" sz="9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1576354" y="4171074"/>
              <a:ext cx="516834" cy="200055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8047" y="5442763"/>
            <a:ext cx="6317895" cy="1393745"/>
            <a:chOff x="328047" y="5442763"/>
            <a:chExt cx="6317895" cy="139374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47" y="5490013"/>
              <a:ext cx="6317895" cy="129924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625486" y="6117449"/>
              <a:ext cx="1311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Room lights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39483" y="6467176"/>
              <a:ext cx="1201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bg1"/>
                  </a:solidFill>
                </a:rPr>
                <a:t>Night Light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32010" y="5442763"/>
              <a:ext cx="1543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rgbClr val="FFFF00"/>
                  </a:solidFill>
                </a:rPr>
                <a:t>Dimmer Lights</a:t>
              </a:r>
              <a:endParaRPr lang="en-AU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97469" y="1148794"/>
            <a:ext cx="1320426" cy="3918852"/>
            <a:chOff x="3697469" y="1148794"/>
            <a:chExt cx="1320426" cy="3918852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" r="50270"/>
            <a:stretch/>
          </p:blipFill>
          <p:spPr>
            <a:xfrm>
              <a:off x="3697469" y="1148794"/>
              <a:ext cx="1278040" cy="3918852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97469" y="4627232"/>
              <a:ext cx="1320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Curtain Control</a:t>
              </a:r>
              <a:endParaRPr lang="en-AU" sz="1400" b="1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00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19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 Vasudevan</dc:creator>
  <cp:lastModifiedBy>Vijaya Vasudevan</cp:lastModifiedBy>
  <cp:revision>4</cp:revision>
  <dcterms:created xsi:type="dcterms:W3CDTF">2018-07-17T00:01:09Z</dcterms:created>
  <dcterms:modified xsi:type="dcterms:W3CDTF">2018-07-17T00:32:43Z</dcterms:modified>
</cp:coreProperties>
</file>