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70" d="100"/>
          <a:sy n="170" d="100"/>
        </p:scale>
        <p:origin x="-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DFF1E-C8F7-4B98-858C-C6E994337A9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1C2BC-90C2-4BBB-822E-F1463BD630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21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1C2BC-90C2-4BBB-822E-F1463BD630A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6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5CE3-7936-EFA6-EAE5-FAD459B8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BDFF-3CF8-0A0B-33B0-F81DFF35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A47D-E824-911E-301F-872CD759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BE33-7987-6530-C22D-EC74FF6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94C-CB85-1A27-FE44-41F43C6A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19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2681-97A6-169D-8595-8C6154E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F9EE0-05C5-BC31-6E72-60A82B17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969D-BBA3-DC00-C11C-1E91333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CE7E-9C58-3348-BF06-E763957E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DC24-BD23-DCC2-888A-079AEA54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5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33FD5-E8D1-D770-54F2-015248BEF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8AF9E-4D28-4600-6567-9BA9B47A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B1BF-BB5C-AB00-90E5-13413016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5418-58AF-B82E-8694-2DB4C5D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8BF8-39AE-0DB2-E345-1654208B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841A-C0C9-0619-0D66-A05ABBB2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7461-CAE5-FD79-EF1F-8E8C86C1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C630-10DF-1231-400D-35E9492B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3F3B-D775-EB85-6910-666704D0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0F0F-D0BA-0B6C-7A5A-B48907E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0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E4B3-3F47-E6EE-9606-74541E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491E-5D93-8C91-74C1-3EDA9273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7685-5AC0-1A4C-25B0-03B31428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3296-F6F5-A654-CCB2-A25357B9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AA63-983E-D605-9DFF-9ED3604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4018-9C14-0B38-91DA-D1651A05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72EA-29FC-E005-ED96-690BF73CD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5BA9-7EA4-CB6C-DE49-CA7DDA39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08860-DEBA-9245-F5F2-E376E05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CB5B-169D-A173-083B-E51B15F9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ADDF-234F-DED7-C633-E8F930A2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24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E624-A694-FE50-B56C-3C845BD2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EB57-7381-BD7D-AD38-A02D53A8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97F5E-7A8F-8D14-55BD-48E9F4EF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5B77-7E60-9872-F01B-9759B37AE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AAE0B-EF72-AF35-0F5C-E510D2EAF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9734A-9F38-6BC3-9F57-1D3CD36E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442B8-7687-B9CF-59F6-6DFBEAE9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0C38B-38AA-900C-4821-0D1ED50A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362-4469-74DB-16CE-7030B53D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EA69-D43E-C876-57F3-E68E740B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F87A-90EC-65EC-EA51-E7EDBF2B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3F687-D57D-4ACE-9E31-EF173DFC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9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8ACE1-3789-D934-97AB-91FE8CCC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471BB-FF01-0100-F503-5F1F775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B2806-2D77-AEBE-CC75-9EF2F06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9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AFD3-AB00-CA1D-62CC-EACAAEDE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61CD-4F4C-2D88-2D2D-46F5A769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429B6-C6F1-B169-F916-1E68F44C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90B4-7291-6EFF-5025-E81C0F93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0D88-FFDD-DBFE-30D0-7BA7B9A3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49D6-F45B-46EB-5FAC-D8E26EEE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5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0368-3227-373E-65EC-587510CE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1F297-62ED-CFD3-A558-2D09831D3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BFF83-E2AB-BF96-5ECE-F086A1E98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29D3-30AA-4E04-C7F0-B59E7A2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51408-558F-7916-B141-70ED5F88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AEFC-6DE4-9C72-A3E2-339F4D6E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6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E467E-12B7-088B-1871-FFE86B96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AC69-045B-C770-BC02-27559312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FE03-16E9-1A8F-5340-2B3C5292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7620-FAD4-413C-BE8B-8D7FDAD81464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6D19-B5E4-23BE-E3EB-6848D0025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CADE-12CF-9DC1-4D0B-221BC560B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37C0-79C1-45F7-9A2F-B2586453B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7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4">
            <a:extLst>
              <a:ext uri="{FF2B5EF4-FFF2-40B4-BE49-F238E27FC236}">
                <a16:creationId xmlns:a16="http://schemas.microsoft.com/office/drawing/2014/main" id="{1A648ACA-D971-A024-EA99-3C40DA47645C}"/>
              </a:ext>
            </a:extLst>
          </p:cNvPr>
          <p:cNvGrpSpPr/>
          <p:nvPr/>
        </p:nvGrpSpPr>
        <p:grpSpPr>
          <a:xfrm>
            <a:off x="4159590" y="3332154"/>
            <a:ext cx="1949450" cy="823850"/>
            <a:chOff x="4159590" y="3332154"/>
            <a:chExt cx="1949450" cy="8238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505CD8-95EF-B94D-6B56-F345DD45681F}"/>
                </a:ext>
              </a:extLst>
            </p:cNvPr>
            <p:cNvSpPr/>
            <p:nvPr/>
          </p:nvSpPr>
          <p:spPr>
            <a:xfrm>
              <a:off x="4356440" y="3343544"/>
              <a:ext cx="1543050" cy="812460"/>
            </a:xfrm>
            <a:custGeom>
              <a:avLst/>
              <a:gdLst>
                <a:gd name="connsiteX0" fmla="*/ 95 w 1543050"/>
                <a:gd name="connsiteY0" fmla="*/ 102 h 812460"/>
                <a:gd name="connsiteX1" fmla="*/ 1543145 w 1543050"/>
                <a:gd name="connsiteY1" fmla="*/ 102 h 812460"/>
                <a:gd name="connsiteX2" fmla="*/ 1543145 w 1543050"/>
                <a:gd name="connsiteY2" fmla="*/ 812562 h 812460"/>
                <a:gd name="connsiteX3" fmla="*/ 95 w 1543050"/>
                <a:gd name="connsiteY3" fmla="*/ 812562 h 81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050" h="812460">
                  <a:moveTo>
                    <a:pt x="95" y="102"/>
                  </a:moveTo>
                  <a:lnTo>
                    <a:pt x="1543145" y="102"/>
                  </a:lnTo>
                  <a:lnTo>
                    <a:pt x="1543145" y="812562"/>
                  </a:lnTo>
                  <a:lnTo>
                    <a:pt x="95" y="812562"/>
                  </a:lnTo>
                  <a:close/>
                </a:path>
              </a:pathLst>
            </a:custGeom>
            <a:solidFill>
              <a:srgbClr val="FFFFFF"/>
            </a:solidFill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431647-763A-F141-1546-674C004DF189}"/>
                </a:ext>
              </a:extLst>
            </p:cNvPr>
            <p:cNvSpPr/>
            <p:nvPr/>
          </p:nvSpPr>
          <p:spPr>
            <a:xfrm>
              <a:off x="5900760" y="3429368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917DA-4888-8DDE-7366-E2252184CD89}"/>
                </a:ext>
              </a:extLst>
            </p:cNvPr>
            <p:cNvSpPr txBox="1"/>
            <p:nvPr/>
          </p:nvSpPr>
          <p:spPr>
            <a:xfrm>
              <a:off x="5875360" y="3332154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A53489-FB71-6A87-15B3-6771EDFB0D9E}"/>
                </a:ext>
              </a:extLst>
            </p:cNvPr>
            <p:cNvSpPr txBox="1"/>
            <p:nvPr/>
          </p:nvSpPr>
          <p:spPr>
            <a:xfrm>
              <a:off x="5740740" y="3354404"/>
              <a:ext cx="23275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+V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74477F-388E-3AA2-CDDA-2F73A5F7F8A7}"/>
                </a:ext>
              </a:extLst>
            </p:cNvPr>
            <p:cNvSpPr/>
            <p:nvPr/>
          </p:nvSpPr>
          <p:spPr>
            <a:xfrm>
              <a:off x="5900760" y="3520913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403B13-1CDF-3A10-1A0B-8D04C3548542}"/>
                </a:ext>
              </a:extLst>
            </p:cNvPr>
            <p:cNvSpPr txBox="1"/>
            <p:nvPr/>
          </p:nvSpPr>
          <p:spPr>
            <a:xfrm>
              <a:off x="5875360" y="3423699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82D146-0BA9-A54C-B097-148AC1F7B11E}"/>
                </a:ext>
              </a:extLst>
            </p:cNvPr>
            <p:cNvSpPr txBox="1"/>
            <p:nvPr/>
          </p:nvSpPr>
          <p:spPr>
            <a:xfrm>
              <a:off x="5715340" y="3445949"/>
              <a:ext cx="2519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In 4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B4A62F-54FA-170E-A46C-9BA678839546}"/>
                </a:ext>
              </a:extLst>
            </p:cNvPr>
            <p:cNvSpPr/>
            <p:nvPr/>
          </p:nvSpPr>
          <p:spPr>
            <a:xfrm>
              <a:off x="5900760" y="361245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1E6FD-BFC0-B8A4-1FE7-317380F6F4B3}"/>
                </a:ext>
              </a:extLst>
            </p:cNvPr>
            <p:cNvSpPr txBox="1"/>
            <p:nvPr/>
          </p:nvSpPr>
          <p:spPr>
            <a:xfrm>
              <a:off x="5875360" y="3515243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B4B6AE-F55E-281F-BC82-7038F032226B}"/>
                </a:ext>
              </a:extLst>
            </p:cNvPr>
            <p:cNvSpPr txBox="1"/>
            <p:nvPr/>
          </p:nvSpPr>
          <p:spPr>
            <a:xfrm>
              <a:off x="5209476" y="3541921"/>
              <a:ext cx="76335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Out 4 ( Controlled by Enable 2 )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F4C15-C68C-2BAB-2CFA-7C629150D88E}"/>
                </a:ext>
              </a:extLst>
            </p:cNvPr>
            <p:cNvSpPr/>
            <p:nvPr/>
          </p:nvSpPr>
          <p:spPr>
            <a:xfrm>
              <a:off x="5900760" y="370400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3D382B-DE62-E55C-00EC-8D45E51A1607}"/>
                </a:ext>
              </a:extLst>
            </p:cNvPr>
            <p:cNvSpPr txBox="1"/>
            <p:nvPr/>
          </p:nvSpPr>
          <p:spPr>
            <a:xfrm>
              <a:off x="5875360" y="3606788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6789B5-FE76-631C-7E11-CED8FCC57A50}"/>
                </a:ext>
              </a:extLst>
            </p:cNvPr>
            <p:cNvSpPr txBox="1"/>
            <p:nvPr/>
          </p:nvSpPr>
          <p:spPr>
            <a:xfrm>
              <a:off x="5740740" y="3629038"/>
              <a:ext cx="23115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0V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63EB4E-9EE7-1382-FA93-3BC9062F30BD}"/>
                </a:ext>
              </a:extLst>
            </p:cNvPr>
            <p:cNvSpPr/>
            <p:nvPr/>
          </p:nvSpPr>
          <p:spPr>
            <a:xfrm>
              <a:off x="5900760" y="379554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7ECFCF-35D5-EFB5-83D9-49A03B0DB08C}"/>
                </a:ext>
              </a:extLst>
            </p:cNvPr>
            <p:cNvSpPr txBox="1"/>
            <p:nvPr/>
          </p:nvSpPr>
          <p:spPr>
            <a:xfrm>
              <a:off x="5875360" y="3698333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87AC9-09C1-66FA-D215-052C9239816B}"/>
                </a:ext>
              </a:extLst>
            </p:cNvPr>
            <p:cNvSpPr txBox="1"/>
            <p:nvPr/>
          </p:nvSpPr>
          <p:spPr>
            <a:xfrm>
              <a:off x="5740740" y="3720582"/>
              <a:ext cx="23115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0V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E77E94-9D4B-C7CE-5B73-A719544DECC7}"/>
                </a:ext>
              </a:extLst>
            </p:cNvPr>
            <p:cNvSpPr/>
            <p:nvPr/>
          </p:nvSpPr>
          <p:spPr>
            <a:xfrm>
              <a:off x="5900760" y="388709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4C5B7C-B90E-344D-AE1F-2C6517E0ED5C}"/>
                </a:ext>
              </a:extLst>
            </p:cNvPr>
            <p:cNvSpPr txBox="1"/>
            <p:nvPr/>
          </p:nvSpPr>
          <p:spPr>
            <a:xfrm>
              <a:off x="5875360" y="3789878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793D7-C70D-C208-6D34-207D54882175}"/>
                </a:ext>
              </a:extLst>
            </p:cNvPr>
            <p:cNvSpPr txBox="1"/>
            <p:nvPr/>
          </p:nvSpPr>
          <p:spPr>
            <a:xfrm>
              <a:off x="5212910" y="3827068"/>
              <a:ext cx="76335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Out 3 ( Controlled by Enable 2 )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5E5F5D-3FB4-FE04-0FD0-4A7170F2475A}"/>
                </a:ext>
              </a:extLst>
            </p:cNvPr>
            <p:cNvSpPr/>
            <p:nvPr/>
          </p:nvSpPr>
          <p:spPr>
            <a:xfrm>
              <a:off x="5900760" y="397863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74B836-D65A-1C63-F286-05D55D1BFE5F}"/>
                </a:ext>
              </a:extLst>
            </p:cNvPr>
            <p:cNvSpPr txBox="1"/>
            <p:nvPr/>
          </p:nvSpPr>
          <p:spPr>
            <a:xfrm>
              <a:off x="5875360" y="3881423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70811-CFD7-57D6-B86B-6F3F86DE715A}"/>
                </a:ext>
              </a:extLst>
            </p:cNvPr>
            <p:cNvSpPr txBox="1"/>
            <p:nvPr/>
          </p:nvSpPr>
          <p:spPr>
            <a:xfrm>
              <a:off x="5715340" y="3903672"/>
              <a:ext cx="2519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In 3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BEB31C-5406-3C9B-449C-38C220988FEA}"/>
                </a:ext>
              </a:extLst>
            </p:cNvPr>
            <p:cNvSpPr/>
            <p:nvPr/>
          </p:nvSpPr>
          <p:spPr>
            <a:xfrm>
              <a:off x="5900760" y="407018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1E8E28-F79D-D303-ADFB-DAEA8953C051}"/>
                </a:ext>
              </a:extLst>
            </p:cNvPr>
            <p:cNvSpPr txBox="1"/>
            <p:nvPr/>
          </p:nvSpPr>
          <p:spPr>
            <a:xfrm>
              <a:off x="5888060" y="3972968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111028-CEE8-D8CB-D1C9-51336DA8B5C5}"/>
                </a:ext>
              </a:extLst>
            </p:cNvPr>
            <p:cNvSpPr txBox="1"/>
            <p:nvPr/>
          </p:nvSpPr>
          <p:spPr>
            <a:xfrm>
              <a:off x="5623841" y="3999658"/>
              <a:ext cx="34336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Enable 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9785D60-D087-A5F3-5C03-AEAFD7F968AF}"/>
                </a:ext>
              </a:extLst>
            </p:cNvPr>
            <p:cNvSpPr/>
            <p:nvPr/>
          </p:nvSpPr>
          <p:spPr>
            <a:xfrm>
              <a:off x="4172290" y="3429368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D4D93A-EE66-DBF7-1E4F-D3995BA21ED0}"/>
                </a:ext>
              </a:extLst>
            </p:cNvPr>
            <p:cNvSpPr txBox="1"/>
            <p:nvPr/>
          </p:nvSpPr>
          <p:spPr>
            <a:xfrm>
              <a:off x="4159590" y="3332154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E3400A-6EDC-5491-7624-D308D0206923}"/>
                </a:ext>
              </a:extLst>
            </p:cNvPr>
            <p:cNvSpPr txBox="1"/>
            <p:nvPr/>
          </p:nvSpPr>
          <p:spPr>
            <a:xfrm>
              <a:off x="4281510" y="3354404"/>
              <a:ext cx="34336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Enable 1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E1BF4E-BA20-F279-86B9-D65F833A676A}"/>
                </a:ext>
              </a:extLst>
            </p:cNvPr>
            <p:cNvSpPr/>
            <p:nvPr/>
          </p:nvSpPr>
          <p:spPr>
            <a:xfrm>
              <a:off x="4172290" y="3520913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014E30-EE07-1F9C-391B-CB927A0BF68D}"/>
                </a:ext>
              </a:extLst>
            </p:cNvPr>
            <p:cNvSpPr txBox="1"/>
            <p:nvPr/>
          </p:nvSpPr>
          <p:spPr>
            <a:xfrm>
              <a:off x="4159590" y="3423699"/>
              <a:ext cx="208279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2A4B54-2C06-C981-6EA1-B0F6448D6657}"/>
                </a:ext>
              </a:extLst>
            </p:cNvPr>
            <p:cNvSpPr txBox="1"/>
            <p:nvPr/>
          </p:nvSpPr>
          <p:spPr>
            <a:xfrm>
              <a:off x="4281510" y="3445949"/>
              <a:ext cx="2519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In 1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1E229A8-5805-7806-309B-5F327875EEFA}"/>
                </a:ext>
              </a:extLst>
            </p:cNvPr>
            <p:cNvSpPr/>
            <p:nvPr/>
          </p:nvSpPr>
          <p:spPr>
            <a:xfrm>
              <a:off x="4172290" y="361245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652024-EF28-DC77-8450-D1607F6AFA7F}"/>
                </a:ext>
              </a:extLst>
            </p:cNvPr>
            <p:cNvSpPr txBox="1"/>
            <p:nvPr/>
          </p:nvSpPr>
          <p:spPr>
            <a:xfrm>
              <a:off x="4159590" y="3515243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D02482-EA73-4E31-7FD4-4F52C0DE5F83}"/>
                </a:ext>
              </a:extLst>
            </p:cNvPr>
            <p:cNvSpPr txBox="1"/>
            <p:nvPr/>
          </p:nvSpPr>
          <p:spPr>
            <a:xfrm>
              <a:off x="4281510" y="3537494"/>
              <a:ext cx="76335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Out 1 ( Controlled by Enable 1 )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DA283B-EB04-FE19-3711-ACA86EE8B75F}"/>
                </a:ext>
              </a:extLst>
            </p:cNvPr>
            <p:cNvSpPr/>
            <p:nvPr/>
          </p:nvSpPr>
          <p:spPr>
            <a:xfrm>
              <a:off x="4172290" y="370400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290-5ABE-1D4C-AF62-F4F6E10E0F36}"/>
                </a:ext>
              </a:extLst>
            </p:cNvPr>
            <p:cNvSpPr txBox="1"/>
            <p:nvPr/>
          </p:nvSpPr>
          <p:spPr>
            <a:xfrm>
              <a:off x="4159590" y="3606788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D64887-4D09-DFEB-C37E-9ED030BE303E}"/>
                </a:ext>
              </a:extLst>
            </p:cNvPr>
            <p:cNvSpPr txBox="1"/>
            <p:nvPr/>
          </p:nvSpPr>
          <p:spPr>
            <a:xfrm>
              <a:off x="4281510" y="3629038"/>
              <a:ext cx="23115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0V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742E15-0B99-5AB2-0A60-2D52BB11A11D}"/>
                </a:ext>
              </a:extLst>
            </p:cNvPr>
            <p:cNvSpPr/>
            <p:nvPr/>
          </p:nvSpPr>
          <p:spPr>
            <a:xfrm>
              <a:off x="4172290" y="379554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8EFB65-290F-249F-A7C4-066AC341DAA9}"/>
                </a:ext>
              </a:extLst>
            </p:cNvPr>
            <p:cNvSpPr txBox="1"/>
            <p:nvPr/>
          </p:nvSpPr>
          <p:spPr>
            <a:xfrm>
              <a:off x="4159590" y="3698333"/>
              <a:ext cx="208279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212617-423D-80B0-3251-9551CC160010}"/>
                </a:ext>
              </a:extLst>
            </p:cNvPr>
            <p:cNvSpPr txBox="1"/>
            <p:nvPr/>
          </p:nvSpPr>
          <p:spPr>
            <a:xfrm>
              <a:off x="4281510" y="3720582"/>
              <a:ext cx="23115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0V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3EBC7A-3B29-3F37-BCC5-D1ABBE14ADE4}"/>
                </a:ext>
              </a:extLst>
            </p:cNvPr>
            <p:cNvSpPr/>
            <p:nvPr/>
          </p:nvSpPr>
          <p:spPr>
            <a:xfrm>
              <a:off x="4172290" y="388709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E258AA-D6AA-4B6B-60BB-BC4929858DB7}"/>
                </a:ext>
              </a:extLst>
            </p:cNvPr>
            <p:cNvSpPr txBox="1"/>
            <p:nvPr/>
          </p:nvSpPr>
          <p:spPr>
            <a:xfrm>
              <a:off x="4159590" y="3789878"/>
              <a:ext cx="208279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72FA59-E1DD-B896-06D1-E1B5A5FFB99F}"/>
                </a:ext>
              </a:extLst>
            </p:cNvPr>
            <p:cNvSpPr txBox="1"/>
            <p:nvPr/>
          </p:nvSpPr>
          <p:spPr>
            <a:xfrm>
              <a:off x="4281510" y="3812127"/>
              <a:ext cx="76335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Out 2 ( Controlled by Enable 1 )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9F35F-DFD0-BD1D-7475-E30E0CBDBF45}"/>
                </a:ext>
              </a:extLst>
            </p:cNvPr>
            <p:cNvSpPr/>
            <p:nvPr/>
          </p:nvSpPr>
          <p:spPr>
            <a:xfrm>
              <a:off x="4172290" y="3978637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93EBFA-9EBA-9599-52BB-CB89658E7C39}"/>
                </a:ext>
              </a:extLst>
            </p:cNvPr>
            <p:cNvSpPr txBox="1"/>
            <p:nvPr/>
          </p:nvSpPr>
          <p:spPr>
            <a:xfrm>
              <a:off x="4159590" y="3881423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609FBB-5F11-A6E6-50B3-E8AB7B393A87}"/>
                </a:ext>
              </a:extLst>
            </p:cNvPr>
            <p:cNvSpPr txBox="1"/>
            <p:nvPr/>
          </p:nvSpPr>
          <p:spPr>
            <a:xfrm>
              <a:off x="4281510" y="3903672"/>
              <a:ext cx="2519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In 2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B0BDB6-D19C-43BE-CB15-830DE4D91B49}"/>
                </a:ext>
              </a:extLst>
            </p:cNvPr>
            <p:cNvSpPr/>
            <p:nvPr/>
          </p:nvSpPr>
          <p:spPr>
            <a:xfrm>
              <a:off x="4172290" y="4070182"/>
              <a:ext cx="182880" cy="12714"/>
            </a:xfrm>
            <a:custGeom>
              <a:avLst/>
              <a:gdLst>
                <a:gd name="connsiteX0" fmla="*/ 95 w 182880"/>
                <a:gd name="connsiteY0" fmla="*/ 102 h 12714"/>
                <a:gd name="connsiteX1" fmla="*/ 182975 w 182880"/>
                <a:gd name="connsiteY1" fmla="*/ 10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12714">
                  <a:moveTo>
                    <a:pt x="95" y="102"/>
                  </a:moveTo>
                  <a:lnTo>
                    <a:pt x="182975" y="10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0493CF-8DDB-7F54-AC4E-BA3F549B0117}"/>
                </a:ext>
              </a:extLst>
            </p:cNvPr>
            <p:cNvSpPr txBox="1"/>
            <p:nvPr/>
          </p:nvSpPr>
          <p:spPr>
            <a:xfrm>
              <a:off x="4159590" y="3972968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C85760-B3E2-791E-B0BA-09B5FB2A7ABB}"/>
                </a:ext>
              </a:extLst>
            </p:cNvPr>
            <p:cNvSpPr txBox="1"/>
            <p:nvPr/>
          </p:nvSpPr>
          <p:spPr>
            <a:xfrm>
              <a:off x="4281510" y="3995217"/>
              <a:ext cx="341760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+Vmotor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925F43-965D-05BF-4CDB-24AE6F5559EB}"/>
                </a:ext>
              </a:extLst>
            </p:cNvPr>
            <p:cNvSpPr txBox="1"/>
            <p:nvPr/>
          </p:nvSpPr>
          <p:spPr>
            <a:xfrm>
              <a:off x="4888569" y="3630098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800" spc="0" baseline="0" dirty="0">
                  <a:ln/>
                  <a:latin typeface="Arial"/>
                  <a:cs typeface="Arial"/>
                  <a:sym typeface="Arial"/>
                  <a:rtl val="0"/>
                </a:rPr>
                <a:t>L293D</a:t>
              </a:r>
            </a:p>
          </p:txBody>
        </p:sp>
      </p:grp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E0CD2B73-1C15-07B1-FA5F-39D0B4D8B227}"/>
              </a:ext>
            </a:extLst>
          </p:cNvPr>
          <p:cNvGrpSpPr/>
          <p:nvPr/>
        </p:nvGrpSpPr>
        <p:grpSpPr>
          <a:xfrm>
            <a:off x="7439860" y="2327511"/>
            <a:ext cx="873741" cy="1470377"/>
            <a:chOff x="7439860" y="2327511"/>
            <a:chExt cx="873741" cy="1470377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713A49-F956-3CC6-0ECA-33F5781CB984}"/>
                </a:ext>
              </a:extLst>
            </p:cNvPr>
            <p:cNvSpPr/>
            <p:nvPr/>
          </p:nvSpPr>
          <p:spPr>
            <a:xfrm>
              <a:off x="7640218" y="2333171"/>
              <a:ext cx="457200" cy="1464717"/>
            </a:xfrm>
            <a:custGeom>
              <a:avLst/>
              <a:gdLst>
                <a:gd name="connsiteX0" fmla="*/ 353 w 457200"/>
                <a:gd name="connsiteY0" fmla="*/ 22 h 1464717"/>
                <a:gd name="connsiteX1" fmla="*/ 457553 w 457200"/>
                <a:gd name="connsiteY1" fmla="*/ 22 h 1464717"/>
                <a:gd name="connsiteX2" fmla="*/ 457553 w 457200"/>
                <a:gd name="connsiteY2" fmla="*/ 1464740 h 1464717"/>
                <a:gd name="connsiteX3" fmla="*/ 353 w 457200"/>
                <a:gd name="connsiteY3" fmla="*/ 1464740 h 146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1464717">
                  <a:moveTo>
                    <a:pt x="353" y="22"/>
                  </a:moveTo>
                  <a:lnTo>
                    <a:pt x="457553" y="22"/>
                  </a:lnTo>
                  <a:lnTo>
                    <a:pt x="457553" y="1464740"/>
                  </a:lnTo>
                  <a:lnTo>
                    <a:pt x="353" y="1464740"/>
                  </a:lnTo>
                  <a:close/>
                </a:path>
              </a:pathLst>
            </a:custGeom>
            <a:solidFill>
              <a:srgbClr val="FFFFFF"/>
            </a:solidFill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772DCF-607B-4988-9EFA-58ECBC8FDF26}"/>
                </a:ext>
              </a:extLst>
            </p:cNvPr>
            <p:cNvSpPr/>
            <p:nvPr/>
          </p:nvSpPr>
          <p:spPr>
            <a:xfrm>
              <a:off x="7640218" y="2607806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412170C-D0BA-7652-7020-169C6BBB88A7}"/>
                </a:ext>
              </a:extLst>
            </p:cNvPr>
            <p:cNvSpPr/>
            <p:nvPr/>
          </p:nvSpPr>
          <p:spPr>
            <a:xfrm>
              <a:off x="7969402" y="2607806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0B1DFA0-C2F6-0B02-D634-F4702436497D}"/>
                </a:ext>
              </a:extLst>
            </p:cNvPr>
            <p:cNvSpPr/>
            <p:nvPr/>
          </p:nvSpPr>
          <p:spPr>
            <a:xfrm>
              <a:off x="7731658" y="2534570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DB5BA1-8C4F-8573-2491-DD4CAB49DB28}"/>
                </a:ext>
              </a:extLst>
            </p:cNvPr>
            <p:cNvSpPr/>
            <p:nvPr/>
          </p:nvSpPr>
          <p:spPr>
            <a:xfrm>
              <a:off x="7731658" y="2607806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040C255-CBFB-5D70-F7BC-802D7200DBF1}"/>
                </a:ext>
              </a:extLst>
            </p:cNvPr>
            <p:cNvSpPr/>
            <p:nvPr/>
          </p:nvSpPr>
          <p:spPr>
            <a:xfrm>
              <a:off x="7731658" y="2607806"/>
              <a:ext cx="182880" cy="73235"/>
            </a:xfrm>
            <a:custGeom>
              <a:avLst/>
              <a:gdLst>
                <a:gd name="connsiteX0" fmla="*/ 353 w 182880"/>
                <a:gd name="connsiteY0" fmla="*/ 73258 h 73235"/>
                <a:gd name="connsiteX1" fmla="*/ 18323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353" y="73258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ED72FF-29D8-D051-8125-4C1EBF137929}"/>
                </a:ext>
              </a:extLst>
            </p:cNvPr>
            <p:cNvSpPr/>
            <p:nvPr/>
          </p:nvSpPr>
          <p:spPr>
            <a:xfrm>
              <a:off x="7731658" y="2534570"/>
              <a:ext cx="182880" cy="73235"/>
            </a:xfrm>
            <a:custGeom>
              <a:avLst/>
              <a:gdLst>
                <a:gd name="connsiteX0" fmla="*/ 183233 w 182880"/>
                <a:gd name="connsiteY0" fmla="*/ 73258 h 73235"/>
                <a:gd name="connsiteX1" fmla="*/ 35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18323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9B965C-251D-0772-D285-A9489EDA036D}"/>
                </a:ext>
              </a:extLst>
            </p:cNvPr>
            <p:cNvSpPr/>
            <p:nvPr/>
          </p:nvSpPr>
          <p:spPr>
            <a:xfrm>
              <a:off x="7640218" y="2790896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E61A50E-4350-8035-E6B8-A767F9C4E09D}"/>
                </a:ext>
              </a:extLst>
            </p:cNvPr>
            <p:cNvSpPr/>
            <p:nvPr/>
          </p:nvSpPr>
          <p:spPr>
            <a:xfrm>
              <a:off x="7969402" y="2790896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8C37B8B-4B1B-ADC5-B466-2FE3CB6BE2BA}"/>
                </a:ext>
              </a:extLst>
            </p:cNvPr>
            <p:cNvSpPr/>
            <p:nvPr/>
          </p:nvSpPr>
          <p:spPr>
            <a:xfrm>
              <a:off x="7731658" y="2717660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C368C23-46C8-6E9D-710E-75A3C3596D26}"/>
                </a:ext>
              </a:extLst>
            </p:cNvPr>
            <p:cNvSpPr/>
            <p:nvPr/>
          </p:nvSpPr>
          <p:spPr>
            <a:xfrm>
              <a:off x="7731658" y="2790896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F6D612-29F0-07FC-B370-715F6D4F4757}"/>
                </a:ext>
              </a:extLst>
            </p:cNvPr>
            <p:cNvSpPr/>
            <p:nvPr/>
          </p:nvSpPr>
          <p:spPr>
            <a:xfrm>
              <a:off x="7731658" y="2790896"/>
              <a:ext cx="182880" cy="73235"/>
            </a:xfrm>
            <a:custGeom>
              <a:avLst/>
              <a:gdLst>
                <a:gd name="connsiteX0" fmla="*/ 353 w 182880"/>
                <a:gd name="connsiteY0" fmla="*/ 73258 h 73235"/>
                <a:gd name="connsiteX1" fmla="*/ 18323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353" y="73258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8E6404-5D13-D391-C012-64B5B83A54B4}"/>
                </a:ext>
              </a:extLst>
            </p:cNvPr>
            <p:cNvSpPr/>
            <p:nvPr/>
          </p:nvSpPr>
          <p:spPr>
            <a:xfrm>
              <a:off x="7731658" y="2717660"/>
              <a:ext cx="182880" cy="73235"/>
            </a:xfrm>
            <a:custGeom>
              <a:avLst/>
              <a:gdLst>
                <a:gd name="connsiteX0" fmla="*/ 183233 w 182880"/>
                <a:gd name="connsiteY0" fmla="*/ 73258 h 73235"/>
                <a:gd name="connsiteX1" fmla="*/ 35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18323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C9B645A-B643-E386-6755-1CA56DD188D6}"/>
                </a:ext>
              </a:extLst>
            </p:cNvPr>
            <p:cNvSpPr/>
            <p:nvPr/>
          </p:nvSpPr>
          <p:spPr>
            <a:xfrm>
              <a:off x="7640218" y="2973985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D920EB-B583-87D1-9162-D27B3862EDE1}"/>
                </a:ext>
              </a:extLst>
            </p:cNvPr>
            <p:cNvSpPr/>
            <p:nvPr/>
          </p:nvSpPr>
          <p:spPr>
            <a:xfrm>
              <a:off x="7969402" y="2973985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BCED2C6-08D7-923B-24B7-36911492DA9C}"/>
                </a:ext>
              </a:extLst>
            </p:cNvPr>
            <p:cNvSpPr/>
            <p:nvPr/>
          </p:nvSpPr>
          <p:spPr>
            <a:xfrm>
              <a:off x="7731658" y="2900750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62D2CA-D937-8D83-B006-429A9F5C8381}"/>
                </a:ext>
              </a:extLst>
            </p:cNvPr>
            <p:cNvSpPr/>
            <p:nvPr/>
          </p:nvSpPr>
          <p:spPr>
            <a:xfrm>
              <a:off x="7731658" y="2973985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2EA6002-E350-4097-C4EE-2C34B9031999}"/>
                </a:ext>
              </a:extLst>
            </p:cNvPr>
            <p:cNvSpPr/>
            <p:nvPr/>
          </p:nvSpPr>
          <p:spPr>
            <a:xfrm>
              <a:off x="7731658" y="2973985"/>
              <a:ext cx="182880" cy="73235"/>
            </a:xfrm>
            <a:custGeom>
              <a:avLst/>
              <a:gdLst>
                <a:gd name="connsiteX0" fmla="*/ 353 w 182880"/>
                <a:gd name="connsiteY0" fmla="*/ 73258 h 73235"/>
                <a:gd name="connsiteX1" fmla="*/ 18323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353" y="73258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33226AE-4AEA-5D47-8FE3-62205CAA649B}"/>
                </a:ext>
              </a:extLst>
            </p:cNvPr>
            <p:cNvSpPr/>
            <p:nvPr/>
          </p:nvSpPr>
          <p:spPr>
            <a:xfrm>
              <a:off x="7731658" y="2900750"/>
              <a:ext cx="182880" cy="73235"/>
            </a:xfrm>
            <a:custGeom>
              <a:avLst/>
              <a:gdLst>
                <a:gd name="connsiteX0" fmla="*/ 183233 w 182880"/>
                <a:gd name="connsiteY0" fmla="*/ 73258 h 73235"/>
                <a:gd name="connsiteX1" fmla="*/ 35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18323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FA45D5-4232-86AB-AFB2-F6165D935FE2}"/>
                </a:ext>
              </a:extLst>
            </p:cNvPr>
            <p:cNvSpPr/>
            <p:nvPr/>
          </p:nvSpPr>
          <p:spPr>
            <a:xfrm>
              <a:off x="7640218" y="3157075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05CF730-F044-6D4D-DCC6-94480801FC7B}"/>
                </a:ext>
              </a:extLst>
            </p:cNvPr>
            <p:cNvSpPr/>
            <p:nvPr/>
          </p:nvSpPr>
          <p:spPr>
            <a:xfrm>
              <a:off x="7969402" y="3157075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A5D133-CC03-94D0-D83C-8E96BA556F17}"/>
                </a:ext>
              </a:extLst>
            </p:cNvPr>
            <p:cNvSpPr/>
            <p:nvPr/>
          </p:nvSpPr>
          <p:spPr>
            <a:xfrm>
              <a:off x="7731658" y="3083827"/>
              <a:ext cx="12700" cy="73248"/>
            </a:xfrm>
            <a:custGeom>
              <a:avLst/>
              <a:gdLst>
                <a:gd name="connsiteX0" fmla="*/ 353 w 12700"/>
                <a:gd name="connsiteY0" fmla="*/ 73271 h 73248"/>
                <a:gd name="connsiteX1" fmla="*/ 353 w 12700"/>
                <a:gd name="connsiteY1" fmla="*/ 22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48">
                  <a:moveTo>
                    <a:pt x="353" y="73271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864333A-8B69-4534-8F75-E5F633F0559B}"/>
                </a:ext>
              </a:extLst>
            </p:cNvPr>
            <p:cNvSpPr/>
            <p:nvPr/>
          </p:nvSpPr>
          <p:spPr>
            <a:xfrm>
              <a:off x="7731658" y="3157075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914702-5B5F-90CF-4D8D-508839F0494B}"/>
                </a:ext>
              </a:extLst>
            </p:cNvPr>
            <p:cNvSpPr/>
            <p:nvPr/>
          </p:nvSpPr>
          <p:spPr>
            <a:xfrm>
              <a:off x="7731658" y="3157075"/>
              <a:ext cx="182880" cy="73235"/>
            </a:xfrm>
            <a:custGeom>
              <a:avLst/>
              <a:gdLst>
                <a:gd name="connsiteX0" fmla="*/ 353 w 182880"/>
                <a:gd name="connsiteY0" fmla="*/ 73258 h 73235"/>
                <a:gd name="connsiteX1" fmla="*/ 18323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353" y="73258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63C614-D387-0F0F-A5B5-64831C4550B7}"/>
                </a:ext>
              </a:extLst>
            </p:cNvPr>
            <p:cNvSpPr/>
            <p:nvPr/>
          </p:nvSpPr>
          <p:spPr>
            <a:xfrm>
              <a:off x="7731658" y="3083827"/>
              <a:ext cx="182880" cy="73248"/>
            </a:xfrm>
            <a:custGeom>
              <a:avLst/>
              <a:gdLst>
                <a:gd name="connsiteX0" fmla="*/ 183233 w 182880"/>
                <a:gd name="connsiteY0" fmla="*/ 73271 h 73248"/>
                <a:gd name="connsiteX1" fmla="*/ 353 w 182880"/>
                <a:gd name="connsiteY1" fmla="*/ 22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48">
                  <a:moveTo>
                    <a:pt x="183233" y="73271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A34D05-AC16-4A10-319B-18C4F8E8C685}"/>
                </a:ext>
              </a:extLst>
            </p:cNvPr>
            <p:cNvSpPr/>
            <p:nvPr/>
          </p:nvSpPr>
          <p:spPr>
            <a:xfrm>
              <a:off x="7640218" y="3340165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7557F71-4364-3C24-C28E-4A0A5A4386B4}"/>
                </a:ext>
              </a:extLst>
            </p:cNvPr>
            <p:cNvSpPr/>
            <p:nvPr/>
          </p:nvSpPr>
          <p:spPr>
            <a:xfrm>
              <a:off x="7969402" y="3340165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48D5507-B1D9-C657-A9DE-D26FAB88C923}"/>
                </a:ext>
              </a:extLst>
            </p:cNvPr>
            <p:cNvSpPr/>
            <p:nvPr/>
          </p:nvSpPr>
          <p:spPr>
            <a:xfrm>
              <a:off x="7731658" y="3266929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B916E6-6225-36D1-BD36-D74E615CA56E}"/>
                </a:ext>
              </a:extLst>
            </p:cNvPr>
            <p:cNvSpPr/>
            <p:nvPr/>
          </p:nvSpPr>
          <p:spPr>
            <a:xfrm>
              <a:off x="7731658" y="3340165"/>
              <a:ext cx="12700" cy="73223"/>
            </a:xfrm>
            <a:custGeom>
              <a:avLst/>
              <a:gdLst>
                <a:gd name="connsiteX0" fmla="*/ 353 w 12700"/>
                <a:gd name="connsiteY0" fmla="*/ 73246 h 73223"/>
                <a:gd name="connsiteX1" fmla="*/ 353 w 12700"/>
                <a:gd name="connsiteY1" fmla="*/ 22 h 7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23">
                  <a:moveTo>
                    <a:pt x="353" y="73246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9AD4B-7C91-C38D-D11B-7F5D49E5A1AB}"/>
                </a:ext>
              </a:extLst>
            </p:cNvPr>
            <p:cNvSpPr/>
            <p:nvPr/>
          </p:nvSpPr>
          <p:spPr>
            <a:xfrm>
              <a:off x="7731658" y="3340165"/>
              <a:ext cx="182880" cy="73223"/>
            </a:xfrm>
            <a:custGeom>
              <a:avLst/>
              <a:gdLst>
                <a:gd name="connsiteX0" fmla="*/ 353 w 182880"/>
                <a:gd name="connsiteY0" fmla="*/ 73246 h 73223"/>
                <a:gd name="connsiteX1" fmla="*/ 183233 w 182880"/>
                <a:gd name="connsiteY1" fmla="*/ 22 h 7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23">
                  <a:moveTo>
                    <a:pt x="353" y="73246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D389F3B-7C51-1E50-6E60-F234856DECBF}"/>
                </a:ext>
              </a:extLst>
            </p:cNvPr>
            <p:cNvSpPr/>
            <p:nvPr/>
          </p:nvSpPr>
          <p:spPr>
            <a:xfrm>
              <a:off x="7731658" y="3266929"/>
              <a:ext cx="182880" cy="73235"/>
            </a:xfrm>
            <a:custGeom>
              <a:avLst/>
              <a:gdLst>
                <a:gd name="connsiteX0" fmla="*/ 183233 w 182880"/>
                <a:gd name="connsiteY0" fmla="*/ 73258 h 73235"/>
                <a:gd name="connsiteX1" fmla="*/ 35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18323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D2C6FBD-B045-5026-038E-5506094977E1}"/>
                </a:ext>
              </a:extLst>
            </p:cNvPr>
            <p:cNvSpPr/>
            <p:nvPr/>
          </p:nvSpPr>
          <p:spPr>
            <a:xfrm>
              <a:off x="7640218" y="3523255"/>
              <a:ext cx="91439" cy="12714"/>
            </a:xfrm>
            <a:custGeom>
              <a:avLst/>
              <a:gdLst>
                <a:gd name="connsiteX0" fmla="*/ 353 w 91439"/>
                <a:gd name="connsiteY0" fmla="*/ 22 h 12714"/>
                <a:gd name="connsiteX1" fmla="*/ 91793 w 9143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53" y="22"/>
                  </a:moveTo>
                  <a:lnTo>
                    <a:pt x="9179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5E9CD3-5520-E5AC-001F-A5DD20EAB4A3}"/>
                </a:ext>
              </a:extLst>
            </p:cNvPr>
            <p:cNvSpPr/>
            <p:nvPr/>
          </p:nvSpPr>
          <p:spPr>
            <a:xfrm>
              <a:off x="7969402" y="3523255"/>
              <a:ext cx="128015" cy="12714"/>
            </a:xfrm>
            <a:custGeom>
              <a:avLst/>
              <a:gdLst>
                <a:gd name="connsiteX0" fmla="*/ 128369 w 128015"/>
                <a:gd name="connsiteY0" fmla="*/ 22 h 12714"/>
                <a:gd name="connsiteX1" fmla="*/ 353 w 128015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15" h="12714">
                  <a:moveTo>
                    <a:pt x="128369" y="22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5D16F1-E483-2A06-775D-C57E3CC46923}"/>
                </a:ext>
              </a:extLst>
            </p:cNvPr>
            <p:cNvSpPr/>
            <p:nvPr/>
          </p:nvSpPr>
          <p:spPr>
            <a:xfrm>
              <a:off x="7731658" y="3450019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F6CDE54-5503-5502-B72B-7E5247BE117C}"/>
                </a:ext>
              </a:extLst>
            </p:cNvPr>
            <p:cNvSpPr/>
            <p:nvPr/>
          </p:nvSpPr>
          <p:spPr>
            <a:xfrm>
              <a:off x="7731658" y="3523255"/>
              <a:ext cx="12700" cy="73235"/>
            </a:xfrm>
            <a:custGeom>
              <a:avLst/>
              <a:gdLst>
                <a:gd name="connsiteX0" fmla="*/ 353 w 12700"/>
                <a:gd name="connsiteY0" fmla="*/ 73258 h 73235"/>
                <a:gd name="connsiteX1" fmla="*/ 353 w 1270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35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D20FB6-4A0A-88AF-ED7B-A21896FF6340}"/>
                </a:ext>
              </a:extLst>
            </p:cNvPr>
            <p:cNvSpPr/>
            <p:nvPr/>
          </p:nvSpPr>
          <p:spPr>
            <a:xfrm>
              <a:off x="7731658" y="3523255"/>
              <a:ext cx="182880" cy="73235"/>
            </a:xfrm>
            <a:custGeom>
              <a:avLst/>
              <a:gdLst>
                <a:gd name="connsiteX0" fmla="*/ 353 w 182880"/>
                <a:gd name="connsiteY0" fmla="*/ 73258 h 73235"/>
                <a:gd name="connsiteX1" fmla="*/ 18323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353" y="73258"/>
                  </a:moveTo>
                  <a:lnTo>
                    <a:pt x="18323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8AAF76E-1A63-41F8-5C34-35B07357F422}"/>
                </a:ext>
              </a:extLst>
            </p:cNvPr>
            <p:cNvSpPr/>
            <p:nvPr/>
          </p:nvSpPr>
          <p:spPr>
            <a:xfrm>
              <a:off x="7731658" y="3450019"/>
              <a:ext cx="182880" cy="73235"/>
            </a:xfrm>
            <a:custGeom>
              <a:avLst/>
              <a:gdLst>
                <a:gd name="connsiteX0" fmla="*/ 183233 w 182880"/>
                <a:gd name="connsiteY0" fmla="*/ 73258 h 73235"/>
                <a:gd name="connsiteX1" fmla="*/ 353 w 182880"/>
                <a:gd name="connsiteY1" fmla="*/ 2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73235">
                  <a:moveTo>
                    <a:pt x="183233" y="73258"/>
                  </a:moveTo>
                  <a:lnTo>
                    <a:pt x="353" y="22"/>
                  </a:lnTo>
                </a:path>
              </a:pathLst>
            </a:custGeom>
            <a:ln w="635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C73A39E-F977-5B6C-0153-00899F52D3DD}"/>
                </a:ext>
              </a:extLst>
            </p:cNvPr>
            <p:cNvSpPr/>
            <p:nvPr/>
          </p:nvSpPr>
          <p:spPr>
            <a:xfrm>
              <a:off x="7916100" y="2581906"/>
              <a:ext cx="51739" cy="51799"/>
            </a:xfrm>
            <a:custGeom>
              <a:avLst/>
              <a:gdLst>
                <a:gd name="connsiteX0" fmla="*/ 52093 w 51739"/>
                <a:gd name="connsiteY0" fmla="*/ 25922 h 51799"/>
                <a:gd name="connsiteX1" fmla="*/ 26223 w 51739"/>
                <a:gd name="connsiteY1" fmla="*/ 51822 h 51799"/>
                <a:gd name="connsiteX2" fmla="*/ 353 w 51739"/>
                <a:gd name="connsiteY2" fmla="*/ 25922 h 51799"/>
                <a:gd name="connsiteX3" fmla="*/ 26223 w 51739"/>
                <a:gd name="connsiteY3" fmla="*/ 22 h 51799"/>
                <a:gd name="connsiteX4" fmla="*/ 52093 w 51739"/>
                <a:gd name="connsiteY4" fmla="*/ 25922 h 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9" h="51799">
                  <a:moveTo>
                    <a:pt x="52093" y="25922"/>
                  </a:moveTo>
                  <a:cubicBezTo>
                    <a:pt x="52093" y="40226"/>
                    <a:pt x="40511" y="51822"/>
                    <a:pt x="26223" y="51822"/>
                  </a:cubicBezTo>
                  <a:cubicBezTo>
                    <a:pt x="11936" y="51822"/>
                    <a:pt x="353" y="40226"/>
                    <a:pt x="353" y="25922"/>
                  </a:cubicBezTo>
                  <a:cubicBezTo>
                    <a:pt x="353" y="11618"/>
                    <a:pt x="11936" y="22"/>
                    <a:pt x="26223" y="22"/>
                  </a:cubicBezTo>
                  <a:cubicBezTo>
                    <a:pt x="40511" y="22"/>
                    <a:pt x="52093" y="11618"/>
                    <a:pt x="52093" y="2592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7278678-1F1E-17A2-1AD4-6979E982313C}"/>
                </a:ext>
              </a:extLst>
            </p:cNvPr>
            <p:cNvSpPr/>
            <p:nvPr/>
          </p:nvSpPr>
          <p:spPr>
            <a:xfrm>
              <a:off x="7916113" y="2765009"/>
              <a:ext cx="51714" cy="51773"/>
            </a:xfrm>
            <a:custGeom>
              <a:avLst/>
              <a:gdLst>
                <a:gd name="connsiteX0" fmla="*/ 52068 w 51714"/>
                <a:gd name="connsiteY0" fmla="*/ 25909 h 51773"/>
                <a:gd name="connsiteX1" fmla="*/ 26211 w 51714"/>
                <a:gd name="connsiteY1" fmla="*/ 51796 h 51773"/>
                <a:gd name="connsiteX2" fmla="*/ 353 w 51714"/>
                <a:gd name="connsiteY2" fmla="*/ 25909 h 51773"/>
                <a:gd name="connsiteX3" fmla="*/ 26211 w 51714"/>
                <a:gd name="connsiteY3" fmla="*/ 22 h 51773"/>
                <a:gd name="connsiteX4" fmla="*/ 52068 w 51714"/>
                <a:gd name="connsiteY4" fmla="*/ 25909 h 5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14" h="51773">
                  <a:moveTo>
                    <a:pt x="52068" y="25909"/>
                  </a:moveTo>
                  <a:cubicBezTo>
                    <a:pt x="52068" y="40206"/>
                    <a:pt x="40491" y="51796"/>
                    <a:pt x="26211" y="51796"/>
                  </a:cubicBezTo>
                  <a:cubicBezTo>
                    <a:pt x="11930" y="51796"/>
                    <a:pt x="353" y="40206"/>
                    <a:pt x="353" y="25909"/>
                  </a:cubicBezTo>
                  <a:cubicBezTo>
                    <a:pt x="353" y="11612"/>
                    <a:pt x="11930" y="22"/>
                    <a:pt x="26211" y="22"/>
                  </a:cubicBezTo>
                  <a:cubicBezTo>
                    <a:pt x="40491" y="22"/>
                    <a:pt x="52068" y="11612"/>
                    <a:pt x="52068" y="25909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A183787-73CF-34EC-F681-9CE5CE716F9C}"/>
                </a:ext>
              </a:extLst>
            </p:cNvPr>
            <p:cNvSpPr/>
            <p:nvPr/>
          </p:nvSpPr>
          <p:spPr>
            <a:xfrm>
              <a:off x="7916113" y="2948099"/>
              <a:ext cx="51714" cy="51773"/>
            </a:xfrm>
            <a:custGeom>
              <a:avLst/>
              <a:gdLst>
                <a:gd name="connsiteX0" fmla="*/ 52068 w 51714"/>
                <a:gd name="connsiteY0" fmla="*/ 25909 h 51773"/>
                <a:gd name="connsiteX1" fmla="*/ 26211 w 51714"/>
                <a:gd name="connsiteY1" fmla="*/ 51796 h 51773"/>
                <a:gd name="connsiteX2" fmla="*/ 353 w 51714"/>
                <a:gd name="connsiteY2" fmla="*/ 25909 h 51773"/>
                <a:gd name="connsiteX3" fmla="*/ 26211 w 51714"/>
                <a:gd name="connsiteY3" fmla="*/ 22 h 51773"/>
                <a:gd name="connsiteX4" fmla="*/ 52068 w 51714"/>
                <a:gd name="connsiteY4" fmla="*/ 25909 h 5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14" h="51773">
                  <a:moveTo>
                    <a:pt x="52068" y="25909"/>
                  </a:moveTo>
                  <a:cubicBezTo>
                    <a:pt x="52068" y="40206"/>
                    <a:pt x="40491" y="51796"/>
                    <a:pt x="26211" y="51796"/>
                  </a:cubicBezTo>
                  <a:cubicBezTo>
                    <a:pt x="11930" y="51796"/>
                    <a:pt x="353" y="40206"/>
                    <a:pt x="353" y="25909"/>
                  </a:cubicBezTo>
                  <a:cubicBezTo>
                    <a:pt x="353" y="11612"/>
                    <a:pt x="11930" y="22"/>
                    <a:pt x="26211" y="22"/>
                  </a:cubicBezTo>
                  <a:cubicBezTo>
                    <a:pt x="40491" y="22"/>
                    <a:pt x="52068" y="11612"/>
                    <a:pt x="52068" y="25909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13EC42-14D3-E419-6FD5-75A987749933}"/>
                </a:ext>
              </a:extLst>
            </p:cNvPr>
            <p:cNvSpPr/>
            <p:nvPr/>
          </p:nvSpPr>
          <p:spPr>
            <a:xfrm>
              <a:off x="7916113" y="3131188"/>
              <a:ext cx="51714" cy="51773"/>
            </a:xfrm>
            <a:custGeom>
              <a:avLst/>
              <a:gdLst>
                <a:gd name="connsiteX0" fmla="*/ 52068 w 51714"/>
                <a:gd name="connsiteY0" fmla="*/ 25909 h 51773"/>
                <a:gd name="connsiteX1" fmla="*/ 26211 w 51714"/>
                <a:gd name="connsiteY1" fmla="*/ 51796 h 51773"/>
                <a:gd name="connsiteX2" fmla="*/ 353 w 51714"/>
                <a:gd name="connsiteY2" fmla="*/ 25909 h 51773"/>
                <a:gd name="connsiteX3" fmla="*/ 26211 w 51714"/>
                <a:gd name="connsiteY3" fmla="*/ 23 h 51773"/>
                <a:gd name="connsiteX4" fmla="*/ 52068 w 51714"/>
                <a:gd name="connsiteY4" fmla="*/ 25909 h 5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14" h="51773">
                  <a:moveTo>
                    <a:pt x="52068" y="25909"/>
                  </a:moveTo>
                  <a:cubicBezTo>
                    <a:pt x="52068" y="40206"/>
                    <a:pt x="40491" y="51796"/>
                    <a:pt x="26211" y="51796"/>
                  </a:cubicBezTo>
                  <a:cubicBezTo>
                    <a:pt x="11930" y="51796"/>
                    <a:pt x="353" y="40206"/>
                    <a:pt x="353" y="25909"/>
                  </a:cubicBezTo>
                  <a:cubicBezTo>
                    <a:pt x="353" y="11612"/>
                    <a:pt x="11930" y="23"/>
                    <a:pt x="26211" y="23"/>
                  </a:cubicBezTo>
                  <a:cubicBezTo>
                    <a:pt x="40491" y="23"/>
                    <a:pt x="52068" y="11612"/>
                    <a:pt x="52068" y="25909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3F43611-55AE-169E-3987-D4C6BB34AC65}"/>
                </a:ext>
              </a:extLst>
            </p:cNvPr>
            <p:cNvSpPr/>
            <p:nvPr/>
          </p:nvSpPr>
          <p:spPr>
            <a:xfrm>
              <a:off x="7916100" y="3314265"/>
              <a:ext cx="51739" cy="51799"/>
            </a:xfrm>
            <a:custGeom>
              <a:avLst/>
              <a:gdLst>
                <a:gd name="connsiteX0" fmla="*/ 52093 w 51739"/>
                <a:gd name="connsiteY0" fmla="*/ 25922 h 51799"/>
                <a:gd name="connsiteX1" fmla="*/ 26223 w 51739"/>
                <a:gd name="connsiteY1" fmla="*/ 51822 h 51799"/>
                <a:gd name="connsiteX2" fmla="*/ 353 w 51739"/>
                <a:gd name="connsiteY2" fmla="*/ 25922 h 51799"/>
                <a:gd name="connsiteX3" fmla="*/ 26223 w 51739"/>
                <a:gd name="connsiteY3" fmla="*/ 22 h 51799"/>
                <a:gd name="connsiteX4" fmla="*/ 52093 w 51739"/>
                <a:gd name="connsiteY4" fmla="*/ 25922 h 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9" h="51799">
                  <a:moveTo>
                    <a:pt x="52093" y="25922"/>
                  </a:moveTo>
                  <a:cubicBezTo>
                    <a:pt x="52093" y="40226"/>
                    <a:pt x="40511" y="51822"/>
                    <a:pt x="26223" y="51822"/>
                  </a:cubicBezTo>
                  <a:cubicBezTo>
                    <a:pt x="11936" y="51822"/>
                    <a:pt x="353" y="40226"/>
                    <a:pt x="353" y="25922"/>
                  </a:cubicBezTo>
                  <a:cubicBezTo>
                    <a:pt x="353" y="11618"/>
                    <a:pt x="11936" y="22"/>
                    <a:pt x="26223" y="22"/>
                  </a:cubicBezTo>
                  <a:cubicBezTo>
                    <a:pt x="40511" y="22"/>
                    <a:pt x="52093" y="11618"/>
                    <a:pt x="52093" y="2592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B9358D7-327B-A88A-1302-27B903336910}"/>
                </a:ext>
              </a:extLst>
            </p:cNvPr>
            <p:cNvSpPr/>
            <p:nvPr/>
          </p:nvSpPr>
          <p:spPr>
            <a:xfrm>
              <a:off x="7916100" y="3497355"/>
              <a:ext cx="51739" cy="51799"/>
            </a:xfrm>
            <a:custGeom>
              <a:avLst/>
              <a:gdLst>
                <a:gd name="connsiteX0" fmla="*/ 52093 w 51739"/>
                <a:gd name="connsiteY0" fmla="*/ 25922 h 51799"/>
                <a:gd name="connsiteX1" fmla="*/ 26223 w 51739"/>
                <a:gd name="connsiteY1" fmla="*/ 51822 h 51799"/>
                <a:gd name="connsiteX2" fmla="*/ 353 w 51739"/>
                <a:gd name="connsiteY2" fmla="*/ 25922 h 51799"/>
                <a:gd name="connsiteX3" fmla="*/ 26223 w 51739"/>
                <a:gd name="connsiteY3" fmla="*/ 22 h 51799"/>
                <a:gd name="connsiteX4" fmla="*/ 52093 w 51739"/>
                <a:gd name="connsiteY4" fmla="*/ 25922 h 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9" h="51799">
                  <a:moveTo>
                    <a:pt x="52093" y="25922"/>
                  </a:moveTo>
                  <a:cubicBezTo>
                    <a:pt x="52093" y="40226"/>
                    <a:pt x="40511" y="51822"/>
                    <a:pt x="26223" y="51822"/>
                  </a:cubicBezTo>
                  <a:cubicBezTo>
                    <a:pt x="11936" y="51822"/>
                    <a:pt x="353" y="40226"/>
                    <a:pt x="353" y="25922"/>
                  </a:cubicBezTo>
                  <a:cubicBezTo>
                    <a:pt x="353" y="11618"/>
                    <a:pt x="11936" y="22"/>
                    <a:pt x="26223" y="22"/>
                  </a:cubicBezTo>
                  <a:cubicBezTo>
                    <a:pt x="40511" y="22"/>
                    <a:pt x="52093" y="11618"/>
                    <a:pt x="52093" y="2592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336FEDB-9368-E0A1-8367-50B656550531}"/>
                </a:ext>
              </a:extLst>
            </p:cNvPr>
            <p:cNvSpPr/>
            <p:nvPr/>
          </p:nvSpPr>
          <p:spPr>
            <a:xfrm>
              <a:off x="7457338" y="2424716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E67EC2A-DB09-4B70-476E-F488FFE3F6B4}"/>
                </a:ext>
              </a:extLst>
            </p:cNvPr>
            <p:cNvSpPr txBox="1"/>
            <p:nvPr/>
          </p:nvSpPr>
          <p:spPr>
            <a:xfrm>
              <a:off x="7439860" y="2327511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981FA70-8400-4D1F-6826-56FB13D80EB3}"/>
                </a:ext>
              </a:extLst>
            </p:cNvPr>
            <p:cNvSpPr/>
            <p:nvPr/>
          </p:nvSpPr>
          <p:spPr>
            <a:xfrm>
              <a:off x="7457338" y="2790896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400DE1-F014-41E6-FCA8-74621A2E8A94}"/>
                </a:ext>
              </a:extLst>
            </p:cNvPr>
            <p:cNvSpPr txBox="1"/>
            <p:nvPr/>
          </p:nvSpPr>
          <p:spPr>
            <a:xfrm>
              <a:off x="7448591" y="2693701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328C25C-600A-411F-9C45-4DDFB5A48681}"/>
                </a:ext>
              </a:extLst>
            </p:cNvPr>
            <p:cNvSpPr/>
            <p:nvPr/>
          </p:nvSpPr>
          <p:spPr>
            <a:xfrm>
              <a:off x="7457338" y="2973985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1741DC-A9B7-67FE-65F2-37C4574CAC8F}"/>
                </a:ext>
              </a:extLst>
            </p:cNvPr>
            <p:cNvSpPr txBox="1"/>
            <p:nvPr/>
          </p:nvSpPr>
          <p:spPr>
            <a:xfrm>
              <a:off x="7448591" y="2876771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AB5BFA2-C4C7-BB5C-9DA9-02705475F275}"/>
                </a:ext>
              </a:extLst>
            </p:cNvPr>
            <p:cNvSpPr/>
            <p:nvPr/>
          </p:nvSpPr>
          <p:spPr>
            <a:xfrm>
              <a:off x="7457338" y="3157075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7257F8-7016-EFEE-559C-58D50C1E4727}"/>
                </a:ext>
              </a:extLst>
            </p:cNvPr>
            <p:cNvSpPr txBox="1"/>
            <p:nvPr/>
          </p:nvSpPr>
          <p:spPr>
            <a:xfrm>
              <a:off x="7448591" y="3059866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100DCA1-19A3-CFCA-64DE-249A4ADFCFBE}"/>
                </a:ext>
              </a:extLst>
            </p:cNvPr>
            <p:cNvSpPr/>
            <p:nvPr/>
          </p:nvSpPr>
          <p:spPr>
            <a:xfrm>
              <a:off x="7457338" y="3340165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12B09A9-2F0F-7B19-666A-DBD92BF0BB0C}"/>
                </a:ext>
              </a:extLst>
            </p:cNvPr>
            <p:cNvSpPr txBox="1"/>
            <p:nvPr/>
          </p:nvSpPr>
          <p:spPr>
            <a:xfrm>
              <a:off x="7439860" y="3242960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9737213-C551-51A1-C667-1EE45D765CB4}"/>
                </a:ext>
              </a:extLst>
            </p:cNvPr>
            <p:cNvSpPr/>
            <p:nvPr/>
          </p:nvSpPr>
          <p:spPr>
            <a:xfrm>
              <a:off x="7457338" y="3523255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7E0BCE-D31F-1FFA-AAAC-0F60E937EC4B}"/>
                </a:ext>
              </a:extLst>
            </p:cNvPr>
            <p:cNvSpPr txBox="1"/>
            <p:nvPr/>
          </p:nvSpPr>
          <p:spPr>
            <a:xfrm>
              <a:off x="7439860" y="3426055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DDD4DAB-E141-0083-1584-6AF7742F51A2}"/>
                </a:ext>
              </a:extLst>
            </p:cNvPr>
            <p:cNvSpPr/>
            <p:nvPr/>
          </p:nvSpPr>
          <p:spPr>
            <a:xfrm>
              <a:off x="7457338" y="3706344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4A1D08-059E-9454-3BA9-F3B167760EAE}"/>
                </a:ext>
              </a:extLst>
            </p:cNvPr>
            <p:cNvSpPr txBox="1"/>
            <p:nvPr/>
          </p:nvSpPr>
          <p:spPr>
            <a:xfrm>
              <a:off x="7473593" y="3609143"/>
              <a:ext cx="183277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E8BA932-ECA4-4FB1-ED59-859448774B45}"/>
                </a:ext>
              </a:extLst>
            </p:cNvPr>
            <p:cNvSpPr/>
            <p:nvPr/>
          </p:nvSpPr>
          <p:spPr>
            <a:xfrm>
              <a:off x="8097418" y="3523255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9F8C49D-56E3-964B-541F-594C6B2DAA31}"/>
                </a:ext>
              </a:extLst>
            </p:cNvPr>
            <p:cNvSpPr txBox="1"/>
            <p:nvPr/>
          </p:nvSpPr>
          <p:spPr>
            <a:xfrm>
              <a:off x="8079921" y="3426055"/>
              <a:ext cx="22634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7946C07-49B4-EB79-0660-6A4779489A08}"/>
                </a:ext>
              </a:extLst>
            </p:cNvPr>
            <p:cNvSpPr/>
            <p:nvPr/>
          </p:nvSpPr>
          <p:spPr>
            <a:xfrm>
              <a:off x="8097418" y="3340165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0D82B5-D4FC-0A45-B7BD-22DF978258F1}"/>
                </a:ext>
              </a:extLst>
            </p:cNvPr>
            <p:cNvSpPr txBox="1"/>
            <p:nvPr/>
          </p:nvSpPr>
          <p:spPr>
            <a:xfrm>
              <a:off x="8079921" y="3242960"/>
              <a:ext cx="2336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5A1702D-E92D-919F-2D2B-8F65CAFF842F}"/>
                </a:ext>
              </a:extLst>
            </p:cNvPr>
            <p:cNvSpPr/>
            <p:nvPr/>
          </p:nvSpPr>
          <p:spPr>
            <a:xfrm>
              <a:off x="8097418" y="3157075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B983C51-F972-AC96-6C40-B6013B54C0D9}"/>
                </a:ext>
              </a:extLst>
            </p:cNvPr>
            <p:cNvSpPr txBox="1"/>
            <p:nvPr/>
          </p:nvSpPr>
          <p:spPr>
            <a:xfrm>
              <a:off x="8088676" y="3059866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518B82B-A35E-EA18-FF5D-E8421308B256}"/>
                </a:ext>
              </a:extLst>
            </p:cNvPr>
            <p:cNvSpPr/>
            <p:nvPr/>
          </p:nvSpPr>
          <p:spPr>
            <a:xfrm>
              <a:off x="8097418" y="2973985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5884970-3DD8-E94F-DDAA-D938907BE382}"/>
                </a:ext>
              </a:extLst>
            </p:cNvPr>
            <p:cNvSpPr txBox="1"/>
            <p:nvPr/>
          </p:nvSpPr>
          <p:spPr>
            <a:xfrm>
              <a:off x="8088676" y="2876771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3FC6056-1C15-0CCD-9E0B-C61467F18ACA}"/>
                </a:ext>
              </a:extLst>
            </p:cNvPr>
            <p:cNvSpPr/>
            <p:nvPr/>
          </p:nvSpPr>
          <p:spPr>
            <a:xfrm>
              <a:off x="8097418" y="2790896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9A1306-7EE1-0F88-5FD4-25A366D37365}"/>
                </a:ext>
              </a:extLst>
            </p:cNvPr>
            <p:cNvSpPr txBox="1"/>
            <p:nvPr/>
          </p:nvSpPr>
          <p:spPr>
            <a:xfrm>
              <a:off x="8088676" y="2693701"/>
              <a:ext cx="205505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0E09D5B-4974-BD39-04FB-8B98ABDD4DFD}"/>
                </a:ext>
              </a:extLst>
            </p:cNvPr>
            <p:cNvSpPr/>
            <p:nvPr/>
          </p:nvSpPr>
          <p:spPr>
            <a:xfrm>
              <a:off x="7457338" y="2607806"/>
              <a:ext cx="182879" cy="12714"/>
            </a:xfrm>
            <a:custGeom>
              <a:avLst/>
              <a:gdLst>
                <a:gd name="connsiteX0" fmla="*/ 353 w 182879"/>
                <a:gd name="connsiteY0" fmla="*/ 22 h 12714"/>
                <a:gd name="connsiteX1" fmla="*/ 18323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353" y="22"/>
                  </a:moveTo>
                  <a:lnTo>
                    <a:pt x="18323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795CF1A-914F-16F1-39B5-B548A14DEB34}"/>
                </a:ext>
              </a:extLst>
            </p:cNvPr>
            <p:cNvSpPr txBox="1"/>
            <p:nvPr/>
          </p:nvSpPr>
          <p:spPr>
            <a:xfrm>
              <a:off x="7448591" y="2510606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>
                  <a:ln/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DB5A966-97F5-4853-AF16-A2AE68D2D727}"/>
                </a:ext>
              </a:extLst>
            </p:cNvPr>
            <p:cNvSpPr/>
            <p:nvPr/>
          </p:nvSpPr>
          <p:spPr>
            <a:xfrm>
              <a:off x="8097418" y="2607806"/>
              <a:ext cx="182879" cy="12714"/>
            </a:xfrm>
            <a:custGeom>
              <a:avLst/>
              <a:gdLst>
                <a:gd name="connsiteX0" fmla="*/ 183233 w 182879"/>
                <a:gd name="connsiteY0" fmla="*/ 22 h 12714"/>
                <a:gd name="connsiteX1" fmla="*/ 353 w 182879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9" h="12714">
                  <a:moveTo>
                    <a:pt x="183233" y="22"/>
                  </a:moveTo>
                  <a:lnTo>
                    <a:pt x="353" y="22"/>
                  </a:lnTo>
                </a:path>
              </a:pathLst>
            </a:custGeom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82BA5DD-75E9-89D1-5A59-C1B12AD931A3}"/>
                </a:ext>
              </a:extLst>
            </p:cNvPr>
            <p:cNvSpPr txBox="1"/>
            <p:nvPr/>
          </p:nvSpPr>
          <p:spPr>
            <a:xfrm>
              <a:off x="8088676" y="2510606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b="1" spc="0" baseline="0" dirty="0">
                  <a:ln/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</p:grpSp>
      <p:grpSp>
        <p:nvGrpSpPr>
          <p:cNvPr id="130" name="Graphic 4">
            <a:extLst>
              <a:ext uri="{FF2B5EF4-FFF2-40B4-BE49-F238E27FC236}">
                <a16:creationId xmlns:a16="http://schemas.microsoft.com/office/drawing/2014/main" id="{461F7BFC-CC35-9BDB-8DAF-1316257122C6}"/>
              </a:ext>
            </a:extLst>
          </p:cNvPr>
          <p:cNvGrpSpPr/>
          <p:nvPr/>
        </p:nvGrpSpPr>
        <p:grpSpPr>
          <a:xfrm>
            <a:off x="7248552" y="4483652"/>
            <a:ext cx="180954" cy="367821"/>
            <a:chOff x="7276384" y="4483652"/>
            <a:chExt cx="180954" cy="367821"/>
          </a:xfrm>
          <a:solidFill>
            <a:srgbClr val="8C8C8C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69B1D9E-CB86-518F-E374-E050890DFCA1}"/>
                </a:ext>
              </a:extLst>
            </p:cNvPr>
            <p:cNvSpPr/>
            <p:nvPr/>
          </p:nvSpPr>
          <p:spPr>
            <a:xfrm>
              <a:off x="7320178" y="4621790"/>
              <a:ext cx="91439" cy="12714"/>
            </a:xfrm>
            <a:custGeom>
              <a:avLst/>
              <a:gdLst>
                <a:gd name="connsiteX0" fmla="*/ 343 w 91439"/>
                <a:gd name="connsiteY0" fmla="*/ 195 h 12714"/>
                <a:gd name="connsiteX1" fmla="*/ 91783 w 91439"/>
                <a:gd name="connsiteY1" fmla="*/ 195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43" y="195"/>
                  </a:moveTo>
                  <a:lnTo>
                    <a:pt x="9178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CAB6E76-B161-88BF-2598-8F1C09C5962C}"/>
                </a:ext>
              </a:extLst>
            </p:cNvPr>
            <p:cNvSpPr/>
            <p:nvPr/>
          </p:nvSpPr>
          <p:spPr>
            <a:xfrm>
              <a:off x="7365898" y="4621790"/>
              <a:ext cx="45720" cy="91544"/>
            </a:xfrm>
            <a:custGeom>
              <a:avLst/>
              <a:gdLst>
                <a:gd name="connsiteX0" fmla="*/ 46063 w 45720"/>
                <a:gd name="connsiteY0" fmla="*/ 195 h 91544"/>
                <a:gd name="connsiteX1" fmla="*/ 343 w 45720"/>
                <a:gd name="connsiteY1" fmla="*/ 9174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91544">
                  <a:moveTo>
                    <a:pt x="46063" y="195"/>
                  </a:moveTo>
                  <a:lnTo>
                    <a:pt x="343" y="91740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289C228-38BA-E289-331A-E2E665AFCC3E}"/>
                </a:ext>
              </a:extLst>
            </p:cNvPr>
            <p:cNvSpPr/>
            <p:nvPr/>
          </p:nvSpPr>
          <p:spPr>
            <a:xfrm>
              <a:off x="7320178" y="4621790"/>
              <a:ext cx="45719" cy="91544"/>
            </a:xfrm>
            <a:custGeom>
              <a:avLst/>
              <a:gdLst>
                <a:gd name="connsiteX0" fmla="*/ 46063 w 45719"/>
                <a:gd name="connsiteY0" fmla="*/ 91740 h 91544"/>
                <a:gd name="connsiteX1" fmla="*/ 343 w 45719"/>
                <a:gd name="connsiteY1" fmla="*/ 195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19" h="91544">
                  <a:moveTo>
                    <a:pt x="46063" y="91740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EFEF3FB-E5B9-FEB5-B137-85FBC3C6F301}"/>
                </a:ext>
              </a:extLst>
            </p:cNvPr>
            <p:cNvSpPr/>
            <p:nvPr/>
          </p:nvSpPr>
          <p:spPr>
            <a:xfrm>
              <a:off x="7320178" y="4713335"/>
              <a:ext cx="91439" cy="12714"/>
            </a:xfrm>
            <a:custGeom>
              <a:avLst/>
              <a:gdLst>
                <a:gd name="connsiteX0" fmla="*/ 343 w 91439"/>
                <a:gd name="connsiteY0" fmla="*/ 195 h 12714"/>
                <a:gd name="connsiteX1" fmla="*/ 91783 w 91439"/>
                <a:gd name="connsiteY1" fmla="*/ 195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343" y="195"/>
                  </a:moveTo>
                  <a:lnTo>
                    <a:pt x="9178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55B3C8-FDC4-A6E9-C980-96678E8DE605}"/>
                </a:ext>
              </a:extLst>
            </p:cNvPr>
            <p:cNvSpPr/>
            <p:nvPr/>
          </p:nvSpPr>
          <p:spPr>
            <a:xfrm>
              <a:off x="7411618" y="4685872"/>
              <a:ext cx="45720" cy="45772"/>
            </a:xfrm>
            <a:custGeom>
              <a:avLst/>
              <a:gdLst>
                <a:gd name="connsiteX0" fmla="*/ 46063 w 45720"/>
                <a:gd name="connsiteY0" fmla="*/ 45968 h 45772"/>
                <a:gd name="connsiteX1" fmla="*/ 343 w 45720"/>
                <a:gd name="connsiteY1" fmla="*/ 195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45772">
                  <a:moveTo>
                    <a:pt x="46063" y="45968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8C53B00-822E-7DAC-2DA5-647034467122}"/>
                </a:ext>
              </a:extLst>
            </p:cNvPr>
            <p:cNvSpPr/>
            <p:nvPr/>
          </p:nvSpPr>
          <p:spPr>
            <a:xfrm>
              <a:off x="7448194" y="4704181"/>
              <a:ext cx="9144" cy="27463"/>
            </a:xfrm>
            <a:custGeom>
              <a:avLst/>
              <a:gdLst>
                <a:gd name="connsiteX0" fmla="*/ 9487 w 9144"/>
                <a:gd name="connsiteY0" fmla="*/ 27659 h 27463"/>
                <a:gd name="connsiteX1" fmla="*/ 343 w 9144"/>
                <a:gd name="connsiteY1" fmla="*/ 195 h 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27463">
                  <a:moveTo>
                    <a:pt x="9487" y="27659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8A071F-EE7D-89AE-F306-A31A079AD0D1}"/>
                </a:ext>
              </a:extLst>
            </p:cNvPr>
            <p:cNvSpPr/>
            <p:nvPr/>
          </p:nvSpPr>
          <p:spPr>
            <a:xfrm>
              <a:off x="7429906" y="4722490"/>
              <a:ext cx="27432" cy="9154"/>
            </a:xfrm>
            <a:custGeom>
              <a:avLst/>
              <a:gdLst>
                <a:gd name="connsiteX0" fmla="*/ 27775 w 27432"/>
                <a:gd name="connsiteY0" fmla="*/ 9350 h 9154"/>
                <a:gd name="connsiteX1" fmla="*/ 343 w 27432"/>
                <a:gd name="connsiteY1" fmla="*/ 195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" h="9154">
                  <a:moveTo>
                    <a:pt x="27775" y="9350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490C18-1BEB-F171-CF04-C59F286ED727}"/>
                </a:ext>
              </a:extLst>
            </p:cNvPr>
            <p:cNvSpPr/>
            <p:nvPr/>
          </p:nvSpPr>
          <p:spPr>
            <a:xfrm>
              <a:off x="7411618" y="4649254"/>
              <a:ext cx="45720" cy="45772"/>
            </a:xfrm>
            <a:custGeom>
              <a:avLst/>
              <a:gdLst>
                <a:gd name="connsiteX0" fmla="*/ 46063 w 45720"/>
                <a:gd name="connsiteY0" fmla="*/ 45968 h 45772"/>
                <a:gd name="connsiteX1" fmla="*/ 343 w 45720"/>
                <a:gd name="connsiteY1" fmla="*/ 195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45772">
                  <a:moveTo>
                    <a:pt x="46063" y="45968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DF77C5C-74F0-F755-E34F-A4B9C6FF78C8}"/>
                </a:ext>
              </a:extLst>
            </p:cNvPr>
            <p:cNvSpPr/>
            <p:nvPr/>
          </p:nvSpPr>
          <p:spPr>
            <a:xfrm>
              <a:off x="7448194" y="4667563"/>
              <a:ext cx="9144" cy="27463"/>
            </a:xfrm>
            <a:custGeom>
              <a:avLst/>
              <a:gdLst>
                <a:gd name="connsiteX0" fmla="*/ 9487 w 9144"/>
                <a:gd name="connsiteY0" fmla="*/ 27659 h 27463"/>
                <a:gd name="connsiteX1" fmla="*/ 343 w 9144"/>
                <a:gd name="connsiteY1" fmla="*/ 195 h 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27463">
                  <a:moveTo>
                    <a:pt x="9487" y="27659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34E69D0-6FB5-A45B-3F2D-898EC6C77F14}"/>
                </a:ext>
              </a:extLst>
            </p:cNvPr>
            <p:cNvSpPr/>
            <p:nvPr/>
          </p:nvSpPr>
          <p:spPr>
            <a:xfrm>
              <a:off x="7429906" y="4685872"/>
              <a:ext cx="27432" cy="9154"/>
            </a:xfrm>
            <a:custGeom>
              <a:avLst/>
              <a:gdLst>
                <a:gd name="connsiteX0" fmla="*/ 27775 w 27432"/>
                <a:gd name="connsiteY0" fmla="*/ 9350 h 9154"/>
                <a:gd name="connsiteX1" fmla="*/ 343 w 27432"/>
                <a:gd name="connsiteY1" fmla="*/ 195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" h="9154">
                  <a:moveTo>
                    <a:pt x="27775" y="9350"/>
                  </a:moveTo>
                  <a:lnTo>
                    <a:pt x="343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E9DD6A2-9486-A5DB-C470-92FD8BB1A8AA}"/>
                </a:ext>
              </a:extLst>
            </p:cNvPr>
            <p:cNvSpPr/>
            <p:nvPr/>
          </p:nvSpPr>
          <p:spPr>
            <a:xfrm>
              <a:off x="7365898" y="4530246"/>
              <a:ext cx="12700" cy="91544"/>
            </a:xfrm>
            <a:custGeom>
              <a:avLst/>
              <a:gdLst>
                <a:gd name="connsiteX0" fmla="*/ 343 w 12700"/>
                <a:gd name="connsiteY0" fmla="*/ 195 h 91544"/>
                <a:gd name="connsiteX1" fmla="*/ 343 w 12700"/>
                <a:gd name="connsiteY1" fmla="*/ 9174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343" y="195"/>
                  </a:moveTo>
                  <a:lnTo>
                    <a:pt x="343" y="91740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CA344B-A79C-5860-AABC-91D1C89705BB}"/>
                </a:ext>
              </a:extLst>
            </p:cNvPr>
            <p:cNvSpPr txBox="1"/>
            <p:nvPr/>
          </p:nvSpPr>
          <p:spPr>
            <a:xfrm rot="16200000">
              <a:off x="7247497" y="4512539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C4A8E73-8F0E-BFBF-2165-6DD5C261C3A9}"/>
                </a:ext>
              </a:extLst>
            </p:cNvPr>
            <p:cNvSpPr/>
            <p:nvPr/>
          </p:nvSpPr>
          <p:spPr>
            <a:xfrm>
              <a:off x="7365898" y="4713335"/>
              <a:ext cx="12700" cy="91544"/>
            </a:xfrm>
            <a:custGeom>
              <a:avLst/>
              <a:gdLst>
                <a:gd name="connsiteX0" fmla="*/ 343 w 12700"/>
                <a:gd name="connsiteY0" fmla="*/ 91740 h 91544"/>
                <a:gd name="connsiteX1" fmla="*/ 343 w 12700"/>
                <a:gd name="connsiteY1" fmla="*/ 195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343" y="91740"/>
                  </a:moveTo>
                  <a:lnTo>
                    <a:pt x="343" y="195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45628C0-F25F-B814-050D-6B135F6BB3E9}"/>
                </a:ext>
              </a:extLst>
            </p:cNvPr>
            <p:cNvSpPr txBox="1"/>
            <p:nvPr/>
          </p:nvSpPr>
          <p:spPr>
            <a:xfrm rot="16200000">
              <a:off x="7247497" y="4695629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45" name="Graphic 4">
            <a:extLst>
              <a:ext uri="{FF2B5EF4-FFF2-40B4-BE49-F238E27FC236}">
                <a16:creationId xmlns:a16="http://schemas.microsoft.com/office/drawing/2014/main" id="{93F64798-FBD5-1521-8C5D-465FE196FDB3}"/>
              </a:ext>
            </a:extLst>
          </p:cNvPr>
          <p:cNvGrpSpPr/>
          <p:nvPr/>
        </p:nvGrpSpPr>
        <p:grpSpPr>
          <a:xfrm>
            <a:off x="8647984" y="4483652"/>
            <a:ext cx="180954" cy="367821"/>
            <a:chOff x="8647984" y="4483652"/>
            <a:chExt cx="180954" cy="367821"/>
          </a:xfrm>
          <a:solidFill>
            <a:srgbClr val="8C8C8C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C52DDB3-CB9F-60EB-7FB3-BFD8A3F79902}"/>
                </a:ext>
              </a:extLst>
            </p:cNvPr>
            <p:cNvSpPr/>
            <p:nvPr/>
          </p:nvSpPr>
          <p:spPr>
            <a:xfrm>
              <a:off x="8691778" y="4621790"/>
              <a:ext cx="91439" cy="12714"/>
            </a:xfrm>
            <a:custGeom>
              <a:avLst/>
              <a:gdLst>
                <a:gd name="connsiteX0" fmla="*/ 451 w 91439"/>
                <a:gd name="connsiteY0" fmla="*/ 195 h 12714"/>
                <a:gd name="connsiteX1" fmla="*/ 91891 w 91439"/>
                <a:gd name="connsiteY1" fmla="*/ 195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451" y="195"/>
                  </a:moveTo>
                  <a:lnTo>
                    <a:pt x="9189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BD0955E-5516-9DDA-2D2D-B8583D01403A}"/>
                </a:ext>
              </a:extLst>
            </p:cNvPr>
            <p:cNvSpPr/>
            <p:nvPr/>
          </p:nvSpPr>
          <p:spPr>
            <a:xfrm>
              <a:off x="8737498" y="4621790"/>
              <a:ext cx="45720" cy="91544"/>
            </a:xfrm>
            <a:custGeom>
              <a:avLst/>
              <a:gdLst>
                <a:gd name="connsiteX0" fmla="*/ 46171 w 45720"/>
                <a:gd name="connsiteY0" fmla="*/ 195 h 91544"/>
                <a:gd name="connsiteX1" fmla="*/ 451 w 45720"/>
                <a:gd name="connsiteY1" fmla="*/ 9174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91544">
                  <a:moveTo>
                    <a:pt x="46171" y="195"/>
                  </a:moveTo>
                  <a:lnTo>
                    <a:pt x="451" y="91740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BFABF17-7A90-FEF1-43F1-2731CB6FA487}"/>
                </a:ext>
              </a:extLst>
            </p:cNvPr>
            <p:cNvSpPr/>
            <p:nvPr/>
          </p:nvSpPr>
          <p:spPr>
            <a:xfrm>
              <a:off x="8691778" y="4621790"/>
              <a:ext cx="45719" cy="91544"/>
            </a:xfrm>
            <a:custGeom>
              <a:avLst/>
              <a:gdLst>
                <a:gd name="connsiteX0" fmla="*/ 46171 w 45719"/>
                <a:gd name="connsiteY0" fmla="*/ 91740 h 91544"/>
                <a:gd name="connsiteX1" fmla="*/ 451 w 45719"/>
                <a:gd name="connsiteY1" fmla="*/ 195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19" h="91544">
                  <a:moveTo>
                    <a:pt x="46171" y="91740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1026C02-4F67-ACE4-913F-4EB0453493F4}"/>
                </a:ext>
              </a:extLst>
            </p:cNvPr>
            <p:cNvSpPr/>
            <p:nvPr/>
          </p:nvSpPr>
          <p:spPr>
            <a:xfrm>
              <a:off x="8691778" y="4713335"/>
              <a:ext cx="91439" cy="12714"/>
            </a:xfrm>
            <a:custGeom>
              <a:avLst/>
              <a:gdLst>
                <a:gd name="connsiteX0" fmla="*/ 451 w 91439"/>
                <a:gd name="connsiteY0" fmla="*/ 195 h 12714"/>
                <a:gd name="connsiteX1" fmla="*/ 91891 w 91439"/>
                <a:gd name="connsiteY1" fmla="*/ 195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" h="12714">
                  <a:moveTo>
                    <a:pt x="451" y="195"/>
                  </a:moveTo>
                  <a:lnTo>
                    <a:pt x="9189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583C875-B9A0-B18C-5862-B4EC03A550C4}"/>
                </a:ext>
              </a:extLst>
            </p:cNvPr>
            <p:cNvSpPr/>
            <p:nvPr/>
          </p:nvSpPr>
          <p:spPr>
            <a:xfrm>
              <a:off x="8783218" y="4685872"/>
              <a:ext cx="45720" cy="45772"/>
            </a:xfrm>
            <a:custGeom>
              <a:avLst/>
              <a:gdLst>
                <a:gd name="connsiteX0" fmla="*/ 46171 w 45720"/>
                <a:gd name="connsiteY0" fmla="*/ 45968 h 45772"/>
                <a:gd name="connsiteX1" fmla="*/ 451 w 45720"/>
                <a:gd name="connsiteY1" fmla="*/ 195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45772">
                  <a:moveTo>
                    <a:pt x="46171" y="45968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0F5EE9C-57C4-1A9A-1764-1A8DFCE682A5}"/>
                </a:ext>
              </a:extLst>
            </p:cNvPr>
            <p:cNvSpPr/>
            <p:nvPr/>
          </p:nvSpPr>
          <p:spPr>
            <a:xfrm>
              <a:off x="8819794" y="4704181"/>
              <a:ext cx="9144" cy="27463"/>
            </a:xfrm>
            <a:custGeom>
              <a:avLst/>
              <a:gdLst>
                <a:gd name="connsiteX0" fmla="*/ 9595 w 9144"/>
                <a:gd name="connsiteY0" fmla="*/ 27659 h 27463"/>
                <a:gd name="connsiteX1" fmla="*/ 451 w 9144"/>
                <a:gd name="connsiteY1" fmla="*/ 195 h 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27463">
                  <a:moveTo>
                    <a:pt x="9595" y="27659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47B2813-5AED-B3FC-74E8-E92544344F1C}"/>
                </a:ext>
              </a:extLst>
            </p:cNvPr>
            <p:cNvSpPr/>
            <p:nvPr/>
          </p:nvSpPr>
          <p:spPr>
            <a:xfrm>
              <a:off x="8801506" y="4722490"/>
              <a:ext cx="27432" cy="9154"/>
            </a:xfrm>
            <a:custGeom>
              <a:avLst/>
              <a:gdLst>
                <a:gd name="connsiteX0" fmla="*/ 27883 w 27432"/>
                <a:gd name="connsiteY0" fmla="*/ 9350 h 9154"/>
                <a:gd name="connsiteX1" fmla="*/ 451 w 27432"/>
                <a:gd name="connsiteY1" fmla="*/ 195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" h="9154">
                  <a:moveTo>
                    <a:pt x="27883" y="9350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7046726-9D93-73AB-3F0F-B816128B8D93}"/>
                </a:ext>
              </a:extLst>
            </p:cNvPr>
            <p:cNvSpPr/>
            <p:nvPr/>
          </p:nvSpPr>
          <p:spPr>
            <a:xfrm>
              <a:off x="8783218" y="4649254"/>
              <a:ext cx="45720" cy="45772"/>
            </a:xfrm>
            <a:custGeom>
              <a:avLst/>
              <a:gdLst>
                <a:gd name="connsiteX0" fmla="*/ 46171 w 45720"/>
                <a:gd name="connsiteY0" fmla="*/ 45968 h 45772"/>
                <a:gd name="connsiteX1" fmla="*/ 451 w 45720"/>
                <a:gd name="connsiteY1" fmla="*/ 195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45772">
                  <a:moveTo>
                    <a:pt x="46171" y="45968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E68449C-0DD4-7DC7-766F-311813A43FAB}"/>
                </a:ext>
              </a:extLst>
            </p:cNvPr>
            <p:cNvSpPr/>
            <p:nvPr/>
          </p:nvSpPr>
          <p:spPr>
            <a:xfrm>
              <a:off x="8819794" y="4667563"/>
              <a:ext cx="9144" cy="27463"/>
            </a:xfrm>
            <a:custGeom>
              <a:avLst/>
              <a:gdLst>
                <a:gd name="connsiteX0" fmla="*/ 9595 w 9144"/>
                <a:gd name="connsiteY0" fmla="*/ 27659 h 27463"/>
                <a:gd name="connsiteX1" fmla="*/ 451 w 9144"/>
                <a:gd name="connsiteY1" fmla="*/ 195 h 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27463">
                  <a:moveTo>
                    <a:pt x="9595" y="27659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3F5FEC6-3286-229B-3314-956CD5B30E54}"/>
                </a:ext>
              </a:extLst>
            </p:cNvPr>
            <p:cNvSpPr/>
            <p:nvPr/>
          </p:nvSpPr>
          <p:spPr>
            <a:xfrm>
              <a:off x="8801506" y="4685872"/>
              <a:ext cx="27432" cy="9154"/>
            </a:xfrm>
            <a:custGeom>
              <a:avLst/>
              <a:gdLst>
                <a:gd name="connsiteX0" fmla="*/ 27883 w 27432"/>
                <a:gd name="connsiteY0" fmla="*/ 9350 h 9154"/>
                <a:gd name="connsiteX1" fmla="*/ 451 w 27432"/>
                <a:gd name="connsiteY1" fmla="*/ 195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32" h="9154">
                  <a:moveTo>
                    <a:pt x="27883" y="9350"/>
                  </a:moveTo>
                  <a:lnTo>
                    <a:pt x="451" y="195"/>
                  </a:lnTo>
                </a:path>
              </a:pathLst>
            </a:custGeom>
            <a:ln w="9144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CF66A7B-AF17-3E73-6BD3-B2400C19FCD1}"/>
                </a:ext>
              </a:extLst>
            </p:cNvPr>
            <p:cNvSpPr/>
            <p:nvPr/>
          </p:nvSpPr>
          <p:spPr>
            <a:xfrm>
              <a:off x="8737498" y="4530246"/>
              <a:ext cx="12700" cy="91544"/>
            </a:xfrm>
            <a:custGeom>
              <a:avLst/>
              <a:gdLst>
                <a:gd name="connsiteX0" fmla="*/ 451 w 12700"/>
                <a:gd name="connsiteY0" fmla="*/ 195 h 91544"/>
                <a:gd name="connsiteX1" fmla="*/ 451 w 12700"/>
                <a:gd name="connsiteY1" fmla="*/ 9174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451" y="195"/>
                  </a:moveTo>
                  <a:lnTo>
                    <a:pt x="451" y="91740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F5BD56-5F28-A143-8D38-5FDEB86974B7}"/>
                </a:ext>
              </a:extLst>
            </p:cNvPr>
            <p:cNvSpPr txBox="1"/>
            <p:nvPr/>
          </p:nvSpPr>
          <p:spPr>
            <a:xfrm rot="16200000">
              <a:off x="8619097" y="4512539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A0F2E3D-6571-3ADB-9559-015613A4C994}"/>
                </a:ext>
              </a:extLst>
            </p:cNvPr>
            <p:cNvSpPr/>
            <p:nvPr/>
          </p:nvSpPr>
          <p:spPr>
            <a:xfrm>
              <a:off x="8737498" y="4713335"/>
              <a:ext cx="12700" cy="91544"/>
            </a:xfrm>
            <a:custGeom>
              <a:avLst/>
              <a:gdLst>
                <a:gd name="connsiteX0" fmla="*/ 451 w 12700"/>
                <a:gd name="connsiteY0" fmla="*/ 91740 h 91544"/>
                <a:gd name="connsiteX1" fmla="*/ 451 w 12700"/>
                <a:gd name="connsiteY1" fmla="*/ 195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451" y="91740"/>
                  </a:moveTo>
                  <a:lnTo>
                    <a:pt x="451" y="195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FEB711-4081-4F1E-185C-C324A14F58FD}"/>
                </a:ext>
              </a:extLst>
            </p:cNvPr>
            <p:cNvSpPr txBox="1"/>
            <p:nvPr/>
          </p:nvSpPr>
          <p:spPr>
            <a:xfrm rot="16200000">
              <a:off x="8619097" y="4695629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60" name="Graphic 4">
            <a:extLst>
              <a:ext uri="{FF2B5EF4-FFF2-40B4-BE49-F238E27FC236}">
                <a16:creationId xmlns:a16="http://schemas.microsoft.com/office/drawing/2014/main" id="{6072D406-BF5D-3326-F2FD-22D1F0A14B97}"/>
              </a:ext>
            </a:extLst>
          </p:cNvPr>
          <p:cNvGrpSpPr/>
          <p:nvPr/>
        </p:nvGrpSpPr>
        <p:grpSpPr>
          <a:xfrm>
            <a:off x="8696078" y="4110612"/>
            <a:ext cx="126958" cy="459367"/>
            <a:chOff x="8700054" y="3934383"/>
            <a:chExt cx="126958" cy="459367"/>
          </a:xfrm>
          <a:solidFill>
            <a:srgbClr val="8C8C8C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A405546-1118-D1EA-CFE4-7D9BCF3CCB44}"/>
                </a:ext>
              </a:extLst>
            </p:cNvPr>
            <p:cNvSpPr/>
            <p:nvPr/>
          </p:nvSpPr>
          <p:spPr>
            <a:xfrm rot="5400000">
              <a:off x="8748928" y="4061078"/>
              <a:ext cx="13716" cy="36617"/>
            </a:xfrm>
            <a:custGeom>
              <a:avLst/>
              <a:gdLst>
                <a:gd name="connsiteX0" fmla="*/ 448 w 13716"/>
                <a:gd name="connsiteY0" fmla="*/ 36776 h 36617"/>
                <a:gd name="connsiteX1" fmla="*/ 14164 w 13716"/>
                <a:gd name="connsiteY1" fmla="*/ 158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16" h="36617">
                  <a:moveTo>
                    <a:pt x="448" y="36776"/>
                  </a:moveTo>
                  <a:lnTo>
                    <a:pt x="14164" y="158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F9F4893-373D-A26B-8D45-F5AB6AB03151}"/>
                </a:ext>
              </a:extLst>
            </p:cNvPr>
            <p:cNvSpPr/>
            <p:nvPr/>
          </p:nvSpPr>
          <p:spPr>
            <a:xfrm rot="5400000">
              <a:off x="8726068" y="4061078"/>
              <a:ext cx="22859" cy="73235"/>
            </a:xfrm>
            <a:custGeom>
              <a:avLst/>
              <a:gdLst>
                <a:gd name="connsiteX0" fmla="*/ 445 w 22859"/>
                <a:gd name="connsiteY0" fmla="*/ 158 h 73235"/>
                <a:gd name="connsiteX1" fmla="*/ 23305 w 22859"/>
                <a:gd name="connsiteY1" fmla="*/ 73394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59" h="73235">
                  <a:moveTo>
                    <a:pt x="445" y="158"/>
                  </a:moveTo>
                  <a:lnTo>
                    <a:pt x="23305" y="73394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95D4049-4801-5F0B-685A-5F4F9D139E2B}"/>
                </a:ext>
              </a:extLst>
            </p:cNvPr>
            <p:cNvSpPr/>
            <p:nvPr/>
          </p:nvSpPr>
          <p:spPr>
            <a:xfrm rot="5400000">
              <a:off x="8726068" y="4083964"/>
              <a:ext cx="22860" cy="73235"/>
            </a:xfrm>
            <a:custGeom>
              <a:avLst/>
              <a:gdLst>
                <a:gd name="connsiteX0" fmla="*/ 443 w 22860"/>
                <a:gd name="connsiteY0" fmla="*/ 73396 h 73235"/>
                <a:gd name="connsiteX1" fmla="*/ 23303 w 22860"/>
                <a:gd name="connsiteY1" fmla="*/ 160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443" y="73396"/>
                  </a:moveTo>
                  <a:lnTo>
                    <a:pt x="23303" y="160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0DE6AE2-330B-963C-80D6-F86CD18915F0}"/>
                </a:ext>
              </a:extLst>
            </p:cNvPr>
            <p:cNvSpPr/>
            <p:nvPr/>
          </p:nvSpPr>
          <p:spPr>
            <a:xfrm rot="5400000">
              <a:off x="8726068" y="4106851"/>
              <a:ext cx="22859" cy="73235"/>
            </a:xfrm>
            <a:custGeom>
              <a:avLst/>
              <a:gdLst>
                <a:gd name="connsiteX0" fmla="*/ 441 w 22859"/>
                <a:gd name="connsiteY0" fmla="*/ 162 h 73235"/>
                <a:gd name="connsiteX1" fmla="*/ 23301 w 22859"/>
                <a:gd name="connsiteY1" fmla="*/ 73398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59" h="73235">
                  <a:moveTo>
                    <a:pt x="441" y="162"/>
                  </a:moveTo>
                  <a:lnTo>
                    <a:pt x="23301" y="73398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99DBF3B-FAAB-353C-A010-536BB7DC342A}"/>
                </a:ext>
              </a:extLst>
            </p:cNvPr>
            <p:cNvSpPr/>
            <p:nvPr/>
          </p:nvSpPr>
          <p:spPr>
            <a:xfrm rot="5400000">
              <a:off x="8726067" y="4129737"/>
              <a:ext cx="22861" cy="73235"/>
            </a:xfrm>
            <a:custGeom>
              <a:avLst/>
              <a:gdLst>
                <a:gd name="connsiteX0" fmla="*/ 440 w 22861"/>
                <a:gd name="connsiteY0" fmla="*/ 73400 h 73235"/>
                <a:gd name="connsiteX1" fmla="*/ 23301 w 22861"/>
                <a:gd name="connsiteY1" fmla="*/ 164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1" h="73235">
                  <a:moveTo>
                    <a:pt x="440" y="73400"/>
                  </a:moveTo>
                  <a:lnTo>
                    <a:pt x="23301" y="164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DFA3042-96CA-DC9E-7878-2870275107E6}"/>
                </a:ext>
              </a:extLst>
            </p:cNvPr>
            <p:cNvSpPr/>
            <p:nvPr/>
          </p:nvSpPr>
          <p:spPr>
            <a:xfrm rot="5400000">
              <a:off x="8726068" y="4152624"/>
              <a:ext cx="22860" cy="73235"/>
            </a:xfrm>
            <a:custGeom>
              <a:avLst/>
              <a:gdLst>
                <a:gd name="connsiteX0" fmla="*/ 438 w 22860"/>
                <a:gd name="connsiteY0" fmla="*/ 166 h 73235"/>
                <a:gd name="connsiteX1" fmla="*/ 23298 w 22860"/>
                <a:gd name="connsiteY1" fmla="*/ 7340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438" y="166"/>
                  </a:moveTo>
                  <a:lnTo>
                    <a:pt x="23298" y="73402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7FAE3AC-96E2-7797-30AB-7BB18ED43E48}"/>
                </a:ext>
              </a:extLst>
            </p:cNvPr>
            <p:cNvSpPr/>
            <p:nvPr/>
          </p:nvSpPr>
          <p:spPr>
            <a:xfrm rot="5400000">
              <a:off x="8726068" y="4175510"/>
              <a:ext cx="22860" cy="73235"/>
            </a:xfrm>
            <a:custGeom>
              <a:avLst/>
              <a:gdLst>
                <a:gd name="connsiteX0" fmla="*/ 436 w 22860"/>
                <a:gd name="connsiteY0" fmla="*/ 73403 h 73235"/>
                <a:gd name="connsiteX1" fmla="*/ 23296 w 22860"/>
                <a:gd name="connsiteY1" fmla="*/ 167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436" y="73403"/>
                  </a:moveTo>
                  <a:lnTo>
                    <a:pt x="23296" y="167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8982311-72E7-7DE0-4327-1DAA53B12888}"/>
                </a:ext>
              </a:extLst>
            </p:cNvPr>
            <p:cNvSpPr/>
            <p:nvPr/>
          </p:nvSpPr>
          <p:spPr>
            <a:xfrm rot="5400000">
              <a:off x="8726068" y="4198397"/>
              <a:ext cx="22860" cy="73235"/>
            </a:xfrm>
            <a:custGeom>
              <a:avLst/>
              <a:gdLst>
                <a:gd name="connsiteX0" fmla="*/ 434 w 22860"/>
                <a:gd name="connsiteY0" fmla="*/ 169 h 73235"/>
                <a:gd name="connsiteX1" fmla="*/ 23294 w 22860"/>
                <a:gd name="connsiteY1" fmla="*/ 73405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434" y="169"/>
                  </a:moveTo>
                  <a:lnTo>
                    <a:pt x="23294" y="73405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1D2E90-071E-AFC7-068E-348F34D3A131}"/>
                </a:ext>
              </a:extLst>
            </p:cNvPr>
            <p:cNvSpPr/>
            <p:nvPr/>
          </p:nvSpPr>
          <p:spPr>
            <a:xfrm rot="5400000">
              <a:off x="8714638" y="4232726"/>
              <a:ext cx="9144" cy="36617"/>
            </a:xfrm>
            <a:custGeom>
              <a:avLst/>
              <a:gdLst>
                <a:gd name="connsiteX0" fmla="*/ 431 w 9144"/>
                <a:gd name="connsiteY0" fmla="*/ 36787 h 36617"/>
                <a:gd name="connsiteX1" fmla="*/ 9575 w 9144"/>
                <a:gd name="connsiteY1" fmla="*/ 169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36617">
                  <a:moveTo>
                    <a:pt x="431" y="36787"/>
                  </a:moveTo>
                  <a:lnTo>
                    <a:pt x="9575" y="169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54D2BA-8A0E-236D-2021-45CD685A8F4C}"/>
                </a:ext>
              </a:extLst>
            </p:cNvPr>
            <p:cNvSpPr/>
            <p:nvPr/>
          </p:nvSpPr>
          <p:spPr>
            <a:xfrm rot="5400000">
              <a:off x="8691777" y="4301385"/>
              <a:ext cx="91441" cy="12714"/>
            </a:xfrm>
            <a:custGeom>
              <a:avLst/>
              <a:gdLst>
                <a:gd name="connsiteX0" fmla="*/ 91870 w 91441"/>
                <a:gd name="connsiteY0" fmla="*/ 175 h 12714"/>
                <a:gd name="connsiteX1" fmla="*/ 429 w 91441"/>
                <a:gd name="connsiteY1" fmla="*/ 175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1" h="12714">
                  <a:moveTo>
                    <a:pt x="91870" y="175"/>
                  </a:moveTo>
                  <a:lnTo>
                    <a:pt x="429" y="175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0B6FEEE-C65B-DD72-9A94-3FBACAFF7FC7}"/>
                </a:ext>
              </a:extLst>
            </p:cNvPr>
            <p:cNvSpPr txBox="1"/>
            <p:nvPr/>
          </p:nvSpPr>
          <p:spPr>
            <a:xfrm rot="5400000">
              <a:off x="8671167" y="4237906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35176DF-064D-6778-9E01-3011E6761E39}"/>
                </a:ext>
              </a:extLst>
            </p:cNvPr>
            <p:cNvSpPr/>
            <p:nvPr/>
          </p:nvSpPr>
          <p:spPr>
            <a:xfrm rot="5400000">
              <a:off x="8691778" y="4026749"/>
              <a:ext cx="91440" cy="12714"/>
            </a:xfrm>
            <a:custGeom>
              <a:avLst/>
              <a:gdLst>
                <a:gd name="connsiteX0" fmla="*/ 451 w 91440"/>
                <a:gd name="connsiteY0" fmla="*/ 153 h 12714"/>
                <a:gd name="connsiteX1" fmla="*/ 91891 w 91440"/>
                <a:gd name="connsiteY1" fmla="*/ 153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12714">
                  <a:moveTo>
                    <a:pt x="451" y="153"/>
                  </a:moveTo>
                  <a:lnTo>
                    <a:pt x="91891" y="153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2D0BC0B-9C11-5650-1028-AE2A2A92B732}"/>
                </a:ext>
              </a:extLst>
            </p:cNvPr>
            <p:cNvSpPr txBox="1"/>
            <p:nvPr/>
          </p:nvSpPr>
          <p:spPr>
            <a:xfrm rot="5400000">
              <a:off x="8671167" y="3963270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4" name="Graphic 4">
            <a:extLst>
              <a:ext uri="{FF2B5EF4-FFF2-40B4-BE49-F238E27FC236}">
                <a16:creationId xmlns:a16="http://schemas.microsoft.com/office/drawing/2014/main" id="{3C94C942-CD0E-C0FE-96AA-62C216F1B0AF}"/>
              </a:ext>
            </a:extLst>
          </p:cNvPr>
          <p:cNvGrpSpPr/>
          <p:nvPr/>
        </p:nvGrpSpPr>
        <p:grpSpPr>
          <a:xfrm>
            <a:off x="7296646" y="4117473"/>
            <a:ext cx="126958" cy="459366"/>
            <a:chOff x="7328454" y="4117473"/>
            <a:chExt cx="126958" cy="459366"/>
          </a:xfrm>
          <a:solidFill>
            <a:srgbClr val="8C8C8C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D97CF6-5243-5FC6-24D3-1E8865ECBA1A}"/>
                </a:ext>
              </a:extLst>
            </p:cNvPr>
            <p:cNvSpPr/>
            <p:nvPr/>
          </p:nvSpPr>
          <p:spPr>
            <a:xfrm rot="5400000">
              <a:off x="7377328" y="4244168"/>
              <a:ext cx="13716" cy="36617"/>
            </a:xfrm>
            <a:custGeom>
              <a:avLst/>
              <a:gdLst>
                <a:gd name="connsiteX0" fmla="*/ 340 w 13716"/>
                <a:gd name="connsiteY0" fmla="*/ 36791 h 36617"/>
                <a:gd name="connsiteX1" fmla="*/ 14056 w 13716"/>
                <a:gd name="connsiteY1" fmla="*/ 173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16" h="36617">
                  <a:moveTo>
                    <a:pt x="340" y="36791"/>
                  </a:moveTo>
                  <a:lnTo>
                    <a:pt x="14056" y="173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219F9A2-FD95-F9F0-95FB-C3F03B4055A0}"/>
                </a:ext>
              </a:extLst>
            </p:cNvPr>
            <p:cNvSpPr/>
            <p:nvPr/>
          </p:nvSpPr>
          <p:spPr>
            <a:xfrm rot="5400000">
              <a:off x="7354468" y="4244168"/>
              <a:ext cx="22859" cy="73235"/>
            </a:xfrm>
            <a:custGeom>
              <a:avLst/>
              <a:gdLst>
                <a:gd name="connsiteX0" fmla="*/ 337 w 22859"/>
                <a:gd name="connsiteY0" fmla="*/ 173 h 73235"/>
                <a:gd name="connsiteX1" fmla="*/ 23197 w 22859"/>
                <a:gd name="connsiteY1" fmla="*/ 73409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59" h="73235">
                  <a:moveTo>
                    <a:pt x="337" y="173"/>
                  </a:moveTo>
                  <a:lnTo>
                    <a:pt x="23197" y="73409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55F758-F25C-3590-A9E2-EC314375CF5F}"/>
                </a:ext>
              </a:extLst>
            </p:cNvPr>
            <p:cNvSpPr/>
            <p:nvPr/>
          </p:nvSpPr>
          <p:spPr>
            <a:xfrm rot="5400000">
              <a:off x="7354468" y="4267054"/>
              <a:ext cx="22860" cy="73235"/>
            </a:xfrm>
            <a:custGeom>
              <a:avLst/>
              <a:gdLst>
                <a:gd name="connsiteX0" fmla="*/ 335 w 22860"/>
                <a:gd name="connsiteY0" fmla="*/ 73411 h 73235"/>
                <a:gd name="connsiteX1" fmla="*/ 23195 w 22860"/>
                <a:gd name="connsiteY1" fmla="*/ 175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335" y="73411"/>
                  </a:moveTo>
                  <a:lnTo>
                    <a:pt x="23195" y="175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DC70934-1FE0-E652-584A-CCEEC90B565E}"/>
                </a:ext>
              </a:extLst>
            </p:cNvPr>
            <p:cNvSpPr/>
            <p:nvPr/>
          </p:nvSpPr>
          <p:spPr>
            <a:xfrm rot="5400000">
              <a:off x="7354468" y="4289940"/>
              <a:ext cx="22859" cy="73235"/>
            </a:xfrm>
            <a:custGeom>
              <a:avLst/>
              <a:gdLst>
                <a:gd name="connsiteX0" fmla="*/ 333 w 22859"/>
                <a:gd name="connsiteY0" fmla="*/ 176 h 73235"/>
                <a:gd name="connsiteX1" fmla="*/ 23193 w 22859"/>
                <a:gd name="connsiteY1" fmla="*/ 7341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59" h="73235">
                  <a:moveTo>
                    <a:pt x="333" y="176"/>
                  </a:moveTo>
                  <a:lnTo>
                    <a:pt x="23193" y="73412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3445817-AF0E-8C3F-1CA0-5B095A58DAEC}"/>
                </a:ext>
              </a:extLst>
            </p:cNvPr>
            <p:cNvSpPr/>
            <p:nvPr/>
          </p:nvSpPr>
          <p:spPr>
            <a:xfrm rot="5400000">
              <a:off x="7354467" y="4312827"/>
              <a:ext cx="22861" cy="73235"/>
            </a:xfrm>
            <a:custGeom>
              <a:avLst/>
              <a:gdLst>
                <a:gd name="connsiteX0" fmla="*/ 332 w 22861"/>
                <a:gd name="connsiteY0" fmla="*/ 73414 h 73235"/>
                <a:gd name="connsiteX1" fmla="*/ 23193 w 22861"/>
                <a:gd name="connsiteY1" fmla="*/ 178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1" h="73235">
                  <a:moveTo>
                    <a:pt x="332" y="73414"/>
                  </a:moveTo>
                  <a:lnTo>
                    <a:pt x="23193" y="178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069482E-9C06-A707-EAEF-42BC4686AF96}"/>
                </a:ext>
              </a:extLst>
            </p:cNvPr>
            <p:cNvSpPr/>
            <p:nvPr/>
          </p:nvSpPr>
          <p:spPr>
            <a:xfrm rot="5400000">
              <a:off x="7354468" y="4335714"/>
              <a:ext cx="22860" cy="73235"/>
            </a:xfrm>
            <a:custGeom>
              <a:avLst/>
              <a:gdLst>
                <a:gd name="connsiteX0" fmla="*/ 330 w 22860"/>
                <a:gd name="connsiteY0" fmla="*/ 180 h 73235"/>
                <a:gd name="connsiteX1" fmla="*/ 23190 w 22860"/>
                <a:gd name="connsiteY1" fmla="*/ 73416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330" y="180"/>
                  </a:moveTo>
                  <a:lnTo>
                    <a:pt x="23190" y="73416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509CF5F-A3B9-B283-F83F-270FF17A1D83}"/>
                </a:ext>
              </a:extLst>
            </p:cNvPr>
            <p:cNvSpPr/>
            <p:nvPr/>
          </p:nvSpPr>
          <p:spPr>
            <a:xfrm rot="5400000">
              <a:off x="7354468" y="4358600"/>
              <a:ext cx="22860" cy="73235"/>
            </a:xfrm>
            <a:custGeom>
              <a:avLst/>
              <a:gdLst>
                <a:gd name="connsiteX0" fmla="*/ 328 w 22860"/>
                <a:gd name="connsiteY0" fmla="*/ 73418 h 73235"/>
                <a:gd name="connsiteX1" fmla="*/ 23188 w 22860"/>
                <a:gd name="connsiteY1" fmla="*/ 18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328" y="73418"/>
                  </a:moveTo>
                  <a:lnTo>
                    <a:pt x="23188" y="182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8DC99CD-2E73-0DDA-E985-2B734DD26419}"/>
                </a:ext>
              </a:extLst>
            </p:cNvPr>
            <p:cNvSpPr/>
            <p:nvPr/>
          </p:nvSpPr>
          <p:spPr>
            <a:xfrm rot="5400000">
              <a:off x="7354468" y="4381486"/>
              <a:ext cx="22860" cy="73235"/>
            </a:xfrm>
            <a:custGeom>
              <a:avLst/>
              <a:gdLst>
                <a:gd name="connsiteX0" fmla="*/ 326 w 22860"/>
                <a:gd name="connsiteY0" fmla="*/ 184 h 73235"/>
                <a:gd name="connsiteX1" fmla="*/ 23186 w 22860"/>
                <a:gd name="connsiteY1" fmla="*/ 73420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" h="73235">
                  <a:moveTo>
                    <a:pt x="326" y="184"/>
                  </a:moveTo>
                  <a:lnTo>
                    <a:pt x="23186" y="73420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7722905-D8FF-5FD6-8F17-067B231E5C40}"/>
                </a:ext>
              </a:extLst>
            </p:cNvPr>
            <p:cNvSpPr/>
            <p:nvPr/>
          </p:nvSpPr>
          <p:spPr>
            <a:xfrm rot="5400000">
              <a:off x="7343038" y="4415816"/>
              <a:ext cx="9144" cy="36617"/>
            </a:xfrm>
            <a:custGeom>
              <a:avLst/>
              <a:gdLst>
                <a:gd name="connsiteX0" fmla="*/ 323 w 9144"/>
                <a:gd name="connsiteY0" fmla="*/ 36801 h 36617"/>
                <a:gd name="connsiteX1" fmla="*/ 9467 w 9144"/>
                <a:gd name="connsiteY1" fmla="*/ 184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" h="36617">
                  <a:moveTo>
                    <a:pt x="323" y="36801"/>
                  </a:moveTo>
                  <a:lnTo>
                    <a:pt x="9467" y="184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1EAD12-E8BF-7F32-6958-CDAEDF5FC98D}"/>
                </a:ext>
              </a:extLst>
            </p:cNvPr>
            <p:cNvSpPr/>
            <p:nvPr/>
          </p:nvSpPr>
          <p:spPr>
            <a:xfrm rot="5400000">
              <a:off x="7320177" y="4484475"/>
              <a:ext cx="91441" cy="12714"/>
            </a:xfrm>
            <a:custGeom>
              <a:avLst/>
              <a:gdLst>
                <a:gd name="connsiteX0" fmla="*/ 91762 w 91441"/>
                <a:gd name="connsiteY0" fmla="*/ 189 h 12714"/>
                <a:gd name="connsiteX1" fmla="*/ 321 w 91441"/>
                <a:gd name="connsiteY1" fmla="*/ 189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1" h="12714">
                  <a:moveTo>
                    <a:pt x="91762" y="189"/>
                  </a:moveTo>
                  <a:lnTo>
                    <a:pt x="321" y="189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5312407-1688-BB55-C914-EA9CCBF0DF8F}"/>
                </a:ext>
              </a:extLst>
            </p:cNvPr>
            <p:cNvSpPr txBox="1"/>
            <p:nvPr/>
          </p:nvSpPr>
          <p:spPr>
            <a:xfrm rot="5400000">
              <a:off x="7299567" y="4420995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3C88F3-DF75-F41E-947E-44FBCF61850F}"/>
                </a:ext>
              </a:extLst>
            </p:cNvPr>
            <p:cNvSpPr/>
            <p:nvPr/>
          </p:nvSpPr>
          <p:spPr>
            <a:xfrm rot="5400000">
              <a:off x="7320178" y="4209839"/>
              <a:ext cx="91440" cy="12714"/>
            </a:xfrm>
            <a:custGeom>
              <a:avLst/>
              <a:gdLst>
                <a:gd name="connsiteX0" fmla="*/ 343 w 91440"/>
                <a:gd name="connsiteY0" fmla="*/ 167 h 12714"/>
                <a:gd name="connsiteX1" fmla="*/ 91783 w 91440"/>
                <a:gd name="connsiteY1" fmla="*/ 167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12714">
                  <a:moveTo>
                    <a:pt x="343" y="167"/>
                  </a:moveTo>
                  <a:lnTo>
                    <a:pt x="91783" y="167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0D80B6-3ACF-9928-CF26-23E1B567CECC}"/>
                </a:ext>
              </a:extLst>
            </p:cNvPr>
            <p:cNvSpPr txBox="1"/>
            <p:nvPr/>
          </p:nvSpPr>
          <p:spPr>
            <a:xfrm rot="5400000">
              <a:off x="7299567" y="4146360"/>
              <a:ext cx="184731" cy="12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225" spc="0" baseline="0" dirty="0">
                <a:ln/>
                <a:solidFill>
                  <a:srgbClr val="8C8C8C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88" name="Graphic 4">
            <a:extLst>
              <a:ext uri="{FF2B5EF4-FFF2-40B4-BE49-F238E27FC236}">
                <a16:creationId xmlns:a16="http://schemas.microsoft.com/office/drawing/2014/main" id="{018D39B9-50FC-31D9-85BD-4232B38CC280}"/>
              </a:ext>
            </a:extLst>
          </p:cNvPr>
          <p:cNvGrpSpPr/>
          <p:nvPr/>
        </p:nvGrpSpPr>
        <p:grpSpPr>
          <a:xfrm>
            <a:off x="3296818" y="2424718"/>
            <a:ext cx="274319" cy="366181"/>
            <a:chOff x="3296818" y="2424718"/>
            <a:chExt cx="274319" cy="366181"/>
          </a:xfrm>
          <a:solidFill>
            <a:srgbClr val="8C8C8C"/>
          </a:solidFill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21A71AD-2A92-F7D9-D103-A4F1535959F1}"/>
                </a:ext>
              </a:extLst>
            </p:cNvPr>
            <p:cNvSpPr/>
            <p:nvPr/>
          </p:nvSpPr>
          <p:spPr>
            <a:xfrm rot="-5400000">
              <a:off x="3433978" y="2516265"/>
              <a:ext cx="12700" cy="274634"/>
            </a:xfrm>
            <a:custGeom>
              <a:avLst/>
              <a:gdLst>
                <a:gd name="connsiteX0" fmla="*/ 26 w 12700"/>
                <a:gd name="connsiteY0" fmla="*/ 37 h 274634"/>
                <a:gd name="connsiteX1" fmla="*/ 26 w 12700"/>
                <a:gd name="connsiteY1" fmla="*/ 274671 h 27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74634">
                  <a:moveTo>
                    <a:pt x="26" y="37"/>
                  </a:moveTo>
                  <a:lnTo>
                    <a:pt x="26" y="274671"/>
                  </a:lnTo>
                </a:path>
              </a:pathLst>
            </a:custGeom>
            <a:ln w="146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5AA4AF-6326-9714-E68D-D356A9FEE0B8}"/>
                </a:ext>
              </a:extLst>
            </p:cNvPr>
            <p:cNvSpPr/>
            <p:nvPr/>
          </p:nvSpPr>
          <p:spPr>
            <a:xfrm rot="-5400000">
              <a:off x="3433978" y="2562037"/>
              <a:ext cx="12700" cy="91544"/>
            </a:xfrm>
            <a:custGeom>
              <a:avLst/>
              <a:gdLst>
                <a:gd name="connsiteX0" fmla="*/ 22 w 12700"/>
                <a:gd name="connsiteY0" fmla="*/ 33 h 91544"/>
                <a:gd name="connsiteX1" fmla="*/ 22 w 12700"/>
                <a:gd name="connsiteY1" fmla="*/ 91578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22" y="33"/>
                  </a:moveTo>
                  <a:lnTo>
                    <a:pt x="22" y="91578"/>
                  </a:lnTo>
                </a:path>
              </a:pathLst>
            </a:custGeom>
            <a:ln w="146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CA02043-17FA-B739-A6AE-282755FCC898}"/>
                </a:ext>
              </a:extLst>
            </p:cNvPr>
            <p:cNvSpPr/>
            <p:nvPr/>
          </p:nvSpPr>
          <p:spPr>
            <a:xfrm rot="-5400000">
              <a:off x="3433978" y="2424719"/>
              <a:ext cx="12700" cy="274634"/>
            </a:xfrm>
            <a:custGeom>
              <a:avLst/>
              <a:gdLst>
                <a:gd name="connsiteX0" fmla="*/ 19 w 12700"/>
                <a:gd name="connsiteY0" fmla="*/ 29 h 274634"/>
                <a:gd name="connsiteX1" fmla="*/ 19 w 12700"/>
                <a:gd name="connsiteY1" fmla="*/ 274664 h 27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74634">
                  <a:moveTo>
                    <a:pt x="19" y="29"/>
                  </a:moveTo>
                  <a:lnTo>
                    <a:pt x="19" y="274664"/>
                  </a:lnTo>
                </a:path>
              </a:pathLst>
            </a:custGeom>
            <a:ln w="146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AA93E39-E525-36EA-484B-AA49192A5487}"/>
                </a:ext>
              </a:extLst>
            </p:cNvPr>
            <p:cNvSpPr/>
            <p:nvPr/>
          </p:nvSpPr>
          <p:spPr>
            <a:xfrm rot="-5400000">
              <a:off x="3433978" y="2470491"/>
              <a:ext cx="12700" cy="91544"/>
            </a:xfrm>
            <a:custGeom>
              <a:avLst/>
              <a:gdLst>
                <a:gd name="connsiteX0" fmla="*/ 15 w 12700"/>
                <a:gd name="connsiteY0" fmla="*/ 26 h 91544"/>
                <a:gd name="connsiteX1" fmla="*/ 15 w 12700"/>
                <a:gd name="connsiteY1" fmla="*/ 91571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15" y="26"/>
                  </a:moveTo>
                  <a:lnTo>
                    <a:pt x="15" y="91571"/>
                  </a:lnTo>
                </a:path>
              </a:pathLst>
            </a:custGeom>
            <a:ln w="146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DD4F4F5-6F6B-8236-8133-0CB2C5D2FCE5}"/>
                </a:ext>
              </a:extLst>
            </p:cNvPr>
            <p:cNvSpPr/>
            <p:nvPr/>
          </p:nvSpPr>
          <p:spPr>
            <a:xfrm rot="-5400000">
              <a:off x="3415690" y="2681046"/>
              <a:ext cx="36575" cy="12714"/>
            </a:xfrm>
            <a:custGeom>
              <a:avLst/>
              <a:gdLst>
                <a:gd name="connsiteX0" fmla="*/ 28 w 36575"/>
                <a:gd name="connsiteY0" fmla="*/ 39 h 12714"/>
                <a:gd name="connsiteX1" fmla="*/ 36604 w 36575"/>
                <a:gd name="connsiteY1" fmla="*/ 39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5" h="12714">
                  <a:moveTo>
                    <a:pt x="28" y="39"/>
                  </a:moveTo>
                  <a:lnTo>
                    <a:pt x="36604" y="39"/>
                  </a:lnTo>
                </a:path>
              </a:pathLst>
            </a:custGeom>
            <a:ln w="5486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242685B-6025-F10F-17F0-39C3E356F38B}"/>
                </a:ext>
              </a:extLst>
            </p:cNvPr>
            <p:cNvSpPr/>
            <p:nvPr/>
          </p:nvSpPr>
          <p:spPr>
            <a:xfrm rot="-5400000">
              <a:off x="3388257" y="2470491"/>
              <a:ext cx="91441" cy="12714"/>
            </a:xfrm>
            <a:custGeom>
              <a:avLst/>
              <a:gdLst>
                <a:gd name="connsiteX0" fmla="*/ 91453 w 91441"/>
                <a:gd name="connsiteY0" fmla="*/ 22 h 12714"/>
                <a:gd name="connsiteX1" fmla="*/ 11 w 91441"/>
                <a:gd name="connsiteY1" fmla="*/ 22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1" h="12714">
                  <a:moveTo>
                    <a:pt x="91453" y="22"/>
                  </a:moveTo>
                  <a:lnTo>
                    <a:pt x="11" y="22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0BEC9FE-BFED-74A9-24E9-F81F49188117}"/>
                </a:ext>
              </a:extLst>
            </p:cNvPr>
            <p:cNvSpPr txBox="1"/>
            <p:nvPr/>
          </p:nvSpPr>
          <p:spPr>
            <a:xfrm rot="-5400000">
              <a:off x="3303803" y="2399342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B4BD72F-F1D8-3BAC-2535-7D7BBCB93095}"/>
                </a:ext>
              </a:extLst>
            </p:cNvPr>
            <p:cNvSpPr/>
            <p:nvPr/>
          </p:nvSpPr>
          <p:spPr>
            <a:xfrm rot="-5400000">
              <a:off x="3388258" y="2745127"/>
              <a:ext cx="91440" cy="12714"/>
            </a:xfrm>
            <a:custGeom>
              <a:avLst/>
              <a:gdLst>
                <a:gd name="connsiteX0" fmla="*/ 33 w 91440"/>
                <a:gd name="connsiteY0" fmla="*/ 44 h 12714"/>
                <a:gd name="connsiteX1" fmla="*/ 91473 w 91440"/>
                <a:gd name="connsiteY1" fmla="*/ 44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12714">
                  <a:moveTo>
                    <a:pt x="33" y="44"/>
                  </a:moveTo>
                  <a:lnTo>
                    <a:pt x="91473" y="44"/>
                  </a:lnTo>
                </a:path>
              </a:pathLst>
            </a:custGeom>
            <a:ln w="8890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9486C19-C40A-EF12-C7D2-9F2A8E4AD74F}"/>
                </a:ext>
              </a:extLst>
            </p:cNvPr>
            <p:cNvSpPr txBox="1"/>
            <p:nvPr/>
          </p:nvSpPr>
          <p:spPr>
            <a:xfrm rot="-5400000">
              <a:off x="3303803" y="2673978"/>
              <a:ext cx="208279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</p:grpSp>
      <p:grpSp>
        <p:nvGrpSpPr>
          <p:cNvPr id="214" name="Graphic 4">
            <a:extLst>
              <a:ext uri="{FF2B5EF4-FFF2-40B4-BE49-F238E27FC236}">
                <a16:creationId xmlns:a16="http://schemas.microsoft.com/office/drawing/2014/main" id="{E0434A67-13A0-6833-6B90-F3AD087E64A3}"/>
              </a:ext>
            </a:extLst>
          </p:cNvPr>
          <p:cNvGrpSpPr/>
          <p:nvPr/>
        </p:nvGrpSpPr>
        <p:grpSpPr>
          <a:xfrm>
            <a:off x="3589274" y="3465908"/>
            <a:ext cx="250141" cy="471387"/>
            <a:chOff x="3589274" y="3465908"/>
            <a:chExt cx="250141" cy="471387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6F4CCF-FEE8-9D23-D62A-955EB54308BB}"/>
                </a:ext>
              </a:extLst>
            </p:cNvPr>
            <p:cNvSpPr/>
            <p:nvPr/>
          </p:nvSpPr>
          <p:spPr>
            <a:xfrm>
              <a:off x="3635134" y="3566520"/>
              <a:ext cx="146316" cy="274647"/>
            </a:xfrm>
            <a:custGeom>
              <a:avLst/>
              <a:gdLst>
                <a:gd name="connsiteX0" fmla="*/ 146369 w 146316"/>
                <a:gd name="connsiteY0" fmla="*/ 137433 h 274647"/>
                <a:gd name="connsiteX1" fmla="*/ 108612 w 146316"/>
                <a:gd name="connsiteY1" fmla="*/ 73352 h 274647"/>
                <a:gd name="connsiteX2" fmla="*/ 118937 w 146316"/>
                <a:gd name="connsiteY2" fmla="*/ 73352 h 274647"/>
                <a:gd name="connsiteX3" fmla="*/ 118937 w 146316"/>
                <a:gd name="connsiteY3" fmla="*/ 116 h 274647"/>
                <a:gd name="connsiteX4" fmla="*/ 73217 w 146316"/>
                <a:gd name="connsiteY4" fmla="*/ 116 h 274647"/>
                <a:gd name="connsiteX5" fmla="*/ 27497 w 146316"/>
                <a:gd name="connsiteY5" fmla="*/ 116 h 274647"/>
                <a:gd name="connsiteX6" fmla="*/ 27497 w 146316"/>
                <a:gd name="connsiteY6" fmla="*/ 73352 h 274647"/>
                <a:gd name="connsiteX7" fmla="*/ 37822 w 146316"/>
                <a:gd name="connsiteY7" fmla="*/ 73352 h 274647"/>
                <a:gd name="connsiteX8" fmla="*/ 52 w 146316"/>
                <a:gd name="connsiteY8" fmla="*/ 137433 h 274647"/>
                <a:gd name="connsiteX9" fmla="*/ 37822 w 146316"/>
                <a:gd name="connsiteY9" fmla="*/ 201515 h 274647"/>
                <a:gd name="connsiteX10" fmla="*/ 27497 w 146316"/>
                <a:gd name="connsiteY10" fmla="*/ 201515 h 274647"/>
                <a:gd name="connsiteX11" fmla="*/ 27497 w 146316"/>
                <a:gd name="connsiteY11" fmla="*/ 274763 h 274647"/>
                <a:gd name="connsiteX12" fmla="*/ 73217 w 146316"/>
                <a:gd name="connsiteY12" fmla="*/ 274763 h 274647"/>
                <a:gd name="connsiteX13" fmla="*/ 118937 w 146316"/>
                <a:gd name="connsiteY13" fmla="*/ 274763 h 274647"/>
                <a:gd name="connsiteX14" fmla="*/ 118937 w 146316"/>
                <a:gd name="connsiteY14" fmla="*/ 201515 h 274647"/>
                <a:gd name="connsiteX15" fmla="*/ 108587 w 146316"/>
                <a:gd name="connsiteY15" fmla="*/ 201515 h 274647"/>
                <a:gd name="connsiteX16" fmla="*/ 146369 w 146316"/>
                <a:gd name="connsiteY16" fmla="*/ 137433 h 27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316" h="274647">
                  <a:moveTo>
                    <a:pt x="146369" y="137433"/>
                  </a:moveTo>
                  <a:cubicBezTo>
                    <a:pt x="146369" y="109843"/>
                    <a:pt x="131142" y="85837"/>
                    <a:pt x="108612" y="73352"/>
                  </a:cubicBezTo>
                  <a:lnTo>
                    <a:pt x="118937" y="73352"/>
                  </a:lnTo>
                  <a:lnTo>
                    <a:pt x="118937" y="116"/>
                  </a:lnTo>
                  <a:lnTo>
                    <a:pt x="73217" y="116"/>
                  </a:lnTo>
                  <a:lnTo>
                    <a:pt x="27497" y="116"/>
                  </a:lnTo>
                  <a:lnTo>
                    <a:pt x="27497" y="73352"/>
                  </a:lnTo>
                  <a:lnTo>
                    <a:pt x="37822" y="73352"/>
                  </a:lnTo>
                  <a:cubicBezTo>
                    <a:pt x="15318" y="85837"/>
                    <a:pt x="52" y="109843"/>
                    <a:pt x="52" y="137433"/>
                  </a:cubicBezTo>
                  <a:cubicBezTo>
                    <a:pt x="52" y="165024"/>
                    <a:pt x="15305" y="189042"/>
                    <a:pt x="37822" y="201515"/>
                  </a:cubicBezTo>
                  <a:lnTo>
                    <a:pt x="27497" y="201515"/>
                  </a:lnTo>
                  <a:lnTo>
                    <a:pt x="27497" y="274763"/>
                  </a:lnTo>
                  <a:lnTo>
                    <a:pt x="73217" y="274763"/>
                  </a:lnTo>
                  <a:lnTo>
                    <a:pt x="118937" y="274763"/>
                  </a:lnTo>
                  <a:lnTo>
                    <a:pt x="118937" y="201515"/>
                  </a:lnTo>
                  <a:lnTo>
                    <a:pt x="108587" y="201515"/>
                  </a:lnTo>
                  <a:cubicBezTo>
                    <a:pt x="131116" y="189042"/>
                    <a:pt x="146369" y="165024"/>
                    <a:pt x="146369" y="137433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4B940F-D6B2-FE1A-382E-8F52BAAE7629}"/>
                </a:ext>
              </a:extLst>
            </p:cNvPr>
            <p:cNvSpPr txBox="1"/>
            <p:nvPr/>
          </p:nvSpPr>
          <p:spPr>
            <a:xfrm>
              <a:off x="3589274" y="3611774"/>
              <a:ext cx="2487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600" spc="0" baseline="0" dirty="0">
                  <a:ln/>
                  <a:latin typeface="Arial"/>
                  <a:cs typeface="Arial"/>
                  <a:sym typeface="Arial"/>
                  <a:rtl val="0"/>
                </a:rPr>
                <a:t>M</a:t>
              </a: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D5288BC-B468-80AC-E224-1E00E52CB1E2}"/>
                </a:ext>
              </a:extLst>
            </p:cNvPr>
            <p:cNvSpPr/>
            <p:nvPr/>
          </p:nvSpPr>
          <p:spPr>
            <a:xfrm>
              <a:off x="3662579" y="3566520"/>
              <a:ext cx="12700" cy="73235"/>
            </a:xfrm>
            <a:custGeom>
              <a:avLst/>
              <a:gdLst>
                <a:gd name="connsiteX0" fmla="*/ 52 w 12700"/>
                <a:gd name="connsiteY0" fmla="*/ 116 h 73235"/>
                <a:gd name="connsiteX1" fmla="*/ 52 w 12700"/>
                <a:gd name="connsiteY1" fmla="*/ 7335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52" y="116"/>
                  </a:moveTo>
                  <a:lnTo>
                    <a:pt x="52" y="73352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7B2D174-9A15-B220-EEB8-9514FF9181E0}"/>
                </a:ext>
              </a:extLst>
            </p:cNvPr>
            <p:cNvSpPr/>
            <p:nvPr/>
          </p:nvSpPr>
          <p:spPr>
            <a:xfrm>
              <a:off x="3662579" y="3566520"/>
              <a:ext cx="45719" cy="12714"/>
            </a:xfrm>
            <a:custGeom>
              <a:avLst/>
              <a:gdLst>
                <a:gd name="connsiteX0" fmla="*/ 52 w 45719"/>
                <a:gd name="connsiteY0" fmla="*/ 116 h 12714"/>
                <a:gd name="connsiteX1" fmla="*/ 45772 w 45719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19" h="12714">
                  <a:moveTo>
                    <a:pt x="52" y="116"/>
                  </a:moveTo>
                  <a:lnTo>
                    <a:pt x="4577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6582773-011E-7008-A02B-6288D2D5226E}"/>
                </a:ext>
              </a:extLst>
            </p:cNvPr>
            <p:cNvSpPr/>
            <p:nvPr/>
          </p:nvSpPr>
          <p:spPr>
            <a:xfrm>
              <a:off x="3708299" y="3566520"/>
              <a:ext cx="45720" cy="12714"/>
            </a:xfrm>
            <a:custGeom>
              <a:avLst/>
              <a:gdLst>
                <a:gd name="connsiteX0" fmla="*/ 52 w 45720"/>
                <a:gd name="connsiteY0" fmla="*/ 116 h 12714"/>
                <a:gd name="connsiteX1" fmla="*/ 45772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52" y="116"/>
                  </a:moveTo>
                  <a:lnTo>
                    <a:pt x="4577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97E0626-712C-0722-EC94-0C1D598621AA}"/>
                </a:ext>
              </a:extLst>
            </p:cNvPr>
            <p:cNvSpPr/>
            <p:nvPr/>
          </p:nvSpPr>
          <p:spPr>
            <a:xfrm>
              <a:off x="3754019" y="3566520"/>
              <a:ext cx="12700" cy="73235"/>
            </a:xfrm>
            <a:custGeom>
              <a:avLst/>
              <a:gdLst>
                <a:gd name="connsiteX0" fmla="*/ 52 w 12700"/>
                <a:gd name="connsiteY0" fmla="*/ 116 h 73235"/>
                <a:gd name="connsiteX1" fmla="*/ 52 w 12700"/>
                <a:gd name="connsiteY1" fmla="*/ 7335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52" y="116"/>
                  </a:moveTo>
                  <a:lnTo>
                    <a:pt x="52" y="73352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29FE1F4-C85D-5FAD-BAAF-8E9EEE27CBBF}"/>
                </a:ext>
              </a:extLst>
            </p:cNvPr>
            <p:cNvSpPr/>
            <p:nvPr/>
          </p:nvSpPr>
          <p:spPr>
            <a:xfrm>
              <a:off x="3754019" y="3767918"/>
              <a:ext cx="12700" cy="73248"/>
            </a:xfrm>
            <a:custGeom>
              <a:avLst/>
              <a:gdLst>
                <a:gd name="connsiteX0" fmla="*/ 52 w 12700"/>
                <a:gd name="connsiteY0" fmla="*/ 73364 h 73248"/>
                <a:gd name="connsiteX1" fmla="*/ 52 w 12700"/>
                <a:gd name="connsiteY1" fmla="*/ 116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48">
                  <a:moveTo>
                    <a:pt x="52" y="73364"/>
                  </a:moveTo>
                  <a:lnTo>
                    <a:pt x="5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E266FE3-5C5B-37CF-531E-71439DF8CBD4}"/>
                </a:ext>
              </a:extLst>
            </p:cNvPr>
            <p:cNvSpPr/>
            <p:nvPr/>
          </p:nvSpPr>
          <p:spPr>
            <a:xfrm>
              <a:off x="3708299" y="3841167"/>
              <a:ext cx="45720" cy="12714"/>
            </a:xfrm>
            <a:custGeom>
              <a:avLst/>
              <a:gdLst>
                <a:gd name="connsiteX0" fmla="*/ 45772 w 45720"/>
                <a:gd name="connsiteY0" fmla="*/ 116 h 12714"/>
                <a:gd name="connsiteX1" fmla="*/ 52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45772" y="116"/>
                  </a:moveTo>
                  <a:lnTo>
                    <a:pt x="5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022FEB7-274A-2285-19BD-87C52AA927B5}"/>
                </a:ext>
              </a:extLst>
            </p:cNvPr>
            <p:cNvSpPr/>
            <p:nvPr/>
          </p:nvSpPr>
          <p:spPr>
            <a:xfrm>
              <a:off x="3662579" y="3841167"/>
              <a:ext cx="45719" cy="12714"/>
            </a:xfrm>
            <a:custGeom>
              <a:avLst/>
              <a:gdLst>
                <a:gd name="connsiteX0" fmla="*/ 45772 w 45719"/>
                <a:gd name="connsiteY0" fmla="*/ 116 h 12714"/>
                <a:gd name="connsiteX1" fmla="*/ 52 w 45719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19" h="12714">
                  <a:moveTo>
                    <a:pt x="45772" y="116"/>
                  </a:moveTo>
                  <a:lnTo>
                    <a:pt x="5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A40D11D-3B54-4E81-E357-4246AA1CDC64}"/>
                </a:ext>
              </a:extLst>
            </p:cNvPr>
            <p:cNvSpPr/>
            <p:nvPr/>
          </p:nvSpPr>
          <p:spPr>
            <a:xfrm>
              <a:off x="3662579" y="3767918"/>
              <a:ext cx="12700" cy="73248"/>
            </a:xfrm>
            <a:custGeom>
              <a:avLst/>
              <a:gdLst>
                <a:gd name="connsiteX0" fmla="*/ 52 w 12700"/>
                <a:gd name="connsiteY0" fmla="*/ 73364 h 73248"/>
                <a:gd name="connsiteX1" fmla="*/ 52 w 12700"/>
                <a:gd name="connsiteY1" fmla="*/ 116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48">
                  <a:moveTo>
                    <a:pt x="52" y="73364"/>
                  </a:moveTo>
                  <a:lnTo>
                    <a:pt x="52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76F6AE8-3269-B0DF-8780-A5D2B3803C0F}"/>
                </a:ext>
              </a:extLst>
            </p:cNvPr>
            <p:cNvSpPr/>
            <p:nvPr/>
          </p:nvSpPr>
          <p:spPr>
            <a:xfrm>
              <a:off x="3708299" y="3520747"/>
              <a:ext cx="12700" cy="45772"/>
            </a:xfrm>
            <a:custGeom>
              <a:avLst/>
              <a:gdLst>
                <a:gd name="connsiteX0" fmla="*/ 52 w 12700"/>
                <a:gd name="connsiteY0" fmla="*/ 116 h 45772"/>
                <a:gd name="connsiteX1" fmla="*/ 52 w 12700"/>
                <a:gd name="connsiteY1" fmla="*/ 45888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5772">
                  <a:moveTo>
                    <a:pt x="52" y="116"/>
                  </a:moveTo>
                  <a:lnTo>
                    <a:pt x="52" y="45888"/>
                  </a:lnTo>
                </a:path>
              </a:pathLst>
            </a:custGeom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4E821AA-8488-6C0B-9744-D96357C0FAEE}"/>
                </a:ext>
              </a:extLst>
            </p:cNvPr>
            <p:cNvSpPr/>
            <p:nvPr/>
          </p:nvSpPr>
          <p:spPr>
            <a:xfrm>
              <a:off x="3708299" y="3841167"/>
              <a:ext cx="12700" cy="45759"/>
            </a:xfrm>
            <a:custGeom>
              <a:avLst/>
              <a:gdLst>
                <a:gd name="connsiteX0" fmla="*/ 52 w 12700"/>
                <a:gd name="connsiteY0" fmla="*/ 45876 h 45759"/>
                <a:gd name="connsiteX1" fmla="*/ 52 w 12700"/>
                <a:gd name="connsiteY1" fmla="*/ 116 h 4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5759">
                  <a:moveTo>
                    <a:pt x="52" y="45876"/>
                  </a:moveTo>
                  <a:lnTo>
                    <a:pt x="52" y="116"/>
                  </a:lnTo>
                </a:path>
              </a:pathLst>
            </a:custGeom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4965D85-EBB7-A0FC-C137-3829FA99511E}"/>
                </a:ext>
              </a:extLst>
            </p:cNvPr>
            <p:cNvSpPr/>
            <p:nvPr/>
          </p:nvSpPr>
          <p:spPr>
            <a:xfrm>
              <a:off x="3635147" y="3630601"/>
              <a:ext cx="146303" cy="146471"/>
            </a:xfrm>
            <a:custGeom>
              <a:avLst/>
              <a:gdLst>
                <a:gd name="connsiteX0" fmla="*/ 146356 w 146303"/>
                <a:gd name="connsiteY0" fmla="*/ 73352 h 146471"/>
                <a:gd name="connsiteX1" fmla="*/ 73204 w 146303"/>
                <a:gd name="connsiteY1" fmla="*/ 146588 h 146471"/>
                <a:gd name="connsiteX2" fmla="*/ 52 w 146303"/>
                <a:gd name="connsiteY2" fmla="*/ 73352 h 146471"/>
                <a:gd name="connsiteX3" fmla="*/ 73204 w 146303"/>
                <a:gd name="connsiteY3" fmla="*/ 116 h 146471"/>
                <a:gd name="connsiteX4" fmla="*/ 146356 w 146303"/>
                <a:gd name="connsiteY4" fmla="*/ 73352 h 14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3" h="146471">
                  <a:moveTo>
                    <a:pt x="146356" y="73352"/>
                  </a:moveTo>
                  <a:cubicBezTo>
                    <a:pt x="146356" y="113799"/>
                    <a:pt x="113605" y="146588"/>
                    <a:pt x="73204" y="146588"/>
                  </a:cubicBezTo>
                  <a:cubicBezTo>
                    <a:pt x="32804" y="146588"/>
                    <a:pt x="52" y="113799"/>
                    <a:pt x="52" y="73352"/>
                  </a:cubicBezTo>
                  <a:cubicBezTo>
                    <a:pt x="52" y="32905"/>
                    <a:pt x="32804" y="116"/>
                    <a:pt x="73204" y="116"/>
                  </a:cubicBezTo>
                  <a:cubicBezTo>
                    <a:pt x="113605" y="116"/>
                    <a:pt x="146356" y="32905"/>
                    <a:pt x="146356" y="73352"/>
                  </a:cubicBezTo>
                  <a:close/>
                </a:path>
              </a:pathLst>
            </a:custGeom>
            <a:noFill/>
            <a:ln w="1143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877C03C-004F-F9ED-513A-262B037D8D3A}"/>
                </a:ext>
              </a:extLst>
            </p:cNvPr>
            <p:cNvSpPr/>
            <p:nvPr/>
          </p:nvSpPr>
          <p:spPr>
            <a:xfrm>
              <a:off x="3708299" y="3520747"/>
              <a:ext cx="12700" cy="39796"/>
            </a:xfrm>
            <a:custGeom>
              <a:avLst/>
              <a:gdLst>
                <a:gd name="connsiteX0" fmla="*/ 52 w 12700"/>
                <a:gd name="connsiteY0" fmla="*/ 39912 h 39796"/>
                <a:gd name="connsiteX1" fmla="*/ 52 w 12700"/>
                <a:gd name="connsiteY1" fmla="*/ 116 h 39796"/>
                <a:gd name="connsiteX2" fmla="*/ 52 w 12700"/>
                <a:gd name="connsiteY2" fmla="*/ 116 h 3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39796">
                  <a:moveTo>
                    <a:pt x="52" y="39912"/>
                  </a:moveTo>
                  <a:lnTo>
                    <a:pt x="52" y="116"/>
                  </a:lnTo>
                  <a:lnTo>
                    <a:pt x="52" y="116"/>
                  </a:lnTo>
                </a:path>
              </a:pathLst>
            </a:custGeom>
            <a:noFill/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4C9E4DE-5CDC-9C6F-C21D-89D4931D2488}"/>
                </a:ext>
              </a:extLst>
            </p:cNvPr>
            <p:cNvSpPr txBox="1"/>
            <p:nvPr/>
          </p:nvSpPr>
          <p:spPr>
            <a:xfrm>
              <a:off x="3631135" y="3465908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9A7D9F5-8576-B21A-BCFA-C720EDBD6103}"/>
                </a:ext>
              </a:extLst>
            </p:cNvPr>
            <p:cNvSpPr txBox="1"/>
            <p:nvPr/>
          </p:nvSpPr>
          <p:spPr>
            <a:xfrm>
              <a:off x="3604570" y="3513675"/>
              <a:ext cx="208280" cy="15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spc="0" baseline="0">
                  <a:ln/>
                  <a:solidFill>
                    <a:srgbClr val="787878"/>
                  </a:solidFill>
                  <a:latin typeface="Arial"/>
                  <a:cs typeface="Arial"/>
                  <a:sym typeface="Arial"/>
                  <a:rtl val="0"/>
                </a:rPr>
                <a:t>+</a:t>
              </a: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01B944E-C3E1-CAB1-27A4-F97E0ACF7ADF}"/>
                </a:ext>
              </a:extLst>
            </p:cNvPr>
            <p:cNvSpPr/>
            <p:nvPr/>
          </p:nvSpPr>
          <p:spPr>
            <a:xfrm>
              <a:off x="3708299" y="3847143"/>
              <a:ext cx="12700" cy="39783"/>
            </a:xfrm>
            <a:custGeom>
              <a:avLst/>
              <a:gdLst>
                <a:gd name="connsiteX0" fmla="*/ 52 w 12700"/>
                <a:gd name="connsiteY0" fmla="*/ 116 h 39783"/>
                <a:gd name="connsiteX1" fmla="*/ 52 w 12700"/>
                <a:gd name="connsiteY1" fmla="*/ 39900 h 39783"/>
                <a:gd name="connsiteX2" fmla="*/ 52 w 12700"/>
                <a:gd name="connsiteY2" fmla="*/ 39900 h 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39783">
                  <a:moveTo>
                    <a:pt x="52" y="116"/>
                  </a:moveTo>
                  <a:lnTo>
                    <a:pt x="52" y="39900"/>
                  </a:lnTo>
                  <a:lnTo>
                    <a:pt x="52" y="39900"/>
                  </a:lnTo>
                </a:path>
              </a:pathLst>
            </a:custGeom>
            <a:noFill/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9FCC44A-6A59-1025-F2A3-9FBC3EBE6202}"/>
                </a:ext>
              </a:extLst>
            </p:cNvPr>
            <p:cNvSpPr txBox="1"/>
            <p:nvPr/>
          </p:nvSpPr>
          <p:spPr>
            <a:xfrm>
              <a:off x="3631135" y="3794997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384F4CF-BFAA-02E4-75CF-00B80E12B3FB}"/>
                </a:ext>
              </a:extLst>
            </p:cNvPr>
            <p:cNvSpPr txBox="1"/>
            <p:nvPr/>
          </p:nvSpPr>
          <p:spPr>
            <a:xfrm>
              <a:off x="3608117" y="3726458"/>
              <a:ext cx="195580" cy="15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spc="0" baseline="0">
                  <a:ln/>
                  <a:solidFill>
                    <a:srgbClr val="787878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</p:grpSp>
      <p:grpSp>
        <p:nvGrpSpPr>
          <p:cNvPr id="234" name="Graphic 4">
            <a:extLst>
              <a:ext uri="{FF2B5EF4-FFF2-40B4-BE49-F238E27FC236}">
                <a16:creationId xmlns:a16="http://schemas.microsoft.com/office/drawing/2014/main" id="{B883BB52-79EB-EED2-4CEB-C28229F57BC8}"/>
              </a:ext>
            </a:extLst>
          </p:cNvPr>
          <p:cNvGrpSpPr/>
          <p:nvPr/>
        </p:nvGrpSpPr>
        <p:grpSpPr>
          <a:xfrm>
            <a:off x="6516272" y="3465908"/>
            <a:ext cx="249222" cy="471387"/>
            <a:chOff x="6516272" y="3465908"/>
            <a:chExt cx="249222" cy="471387"/>
          </a:xfrm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92D906D-7A83-220A-ADF0-CD3A9E444008}"/>
                </a:ext>
              </a:extLst>
            </p:cNvPr>
            <p:cNvSpPr/>
            <p:nvPr/>
          </p:nvSpPr>
          <p:spPr>
            <a:xfrm>
              <a:off x="6561213" y="3566520"/>
              <a:ext cx="146316" cy="274647"/>
            </a:xfrm>
            <a:custGeom>
              <a:avLst/>
              <a:gdLst>
                <a:gd name="connsiteX0" fmla="*/ 146599 w 146316"/>
                <a:gd name="connsiteY0" fmla="*/ 137433 h 274647"/>
                <a:gd name="connsiteX1" fmla="*/ 108842 w 146316"/>
                <a:gd name="connsiteY1" fmla="*/ 73352 h 274647"/>
                <a:gd name="connsiteX2" fmla="*/ 119167 w 146316"/>
                <a:gd name="connsiteY2" fmla="*/ 73352 h 274647"/>
                <a:gd name="connsiteX3" fmla="*/ 119167 w 146316"/>
                <a:gd name="connsiteY3" fmla="*/ 116 h 274647"/>
                <a:gd name="connsiteX4" fmla="*/ 73447 w 146316"/>
                <a:gd name="connsiteY4" fmla="*/ 116 h 274647"/>
                <a:gd name="connsiteX5" fmla="*/ 27727 w 146316"/>
                <a:gd name="connsiteY5" fmla="*/ 116 h 274647"/>
                <a:gd name="connsiteX6" fmla="*/ 27727 w 146316"/>
                <a:gd name="connsiteY6" fmla="*/ 73352 h 274647"/>
                <a:gd name="connsiteX7" fmla="*/ 38053 w 146316"/>
                <a:gd name="connsiteY7" fmla="*/ 73352 h 274647"/>
                <a:gd name="connsiteX8" fmla="*/ 283 w 146316"/>
                <a:gd name="connsiteY8" fmla="*/ 137433 h 274647"/>
                <a:gd name="connsiteX9" fmla="*/ 38053 w 146316"/>
                <a:gd name="connsiteY9" fmla="*/ 201515 h 274647"/>
                <a:gd name="connsiteX10" fmla="*/ 27727 w 146316"/>
                <a:gd name="connsiteY10" fmla="*/ 201515 h 274647"/>
                <a:gd name="connsiteX11" fmla="*/ 27727 w 146316"/>
                <a:gd name="connsiteY11" fmla="*/ 274763 h 274647"/>
                <a:gd name="connsiteX12" fmla="*/ 73447 w 146316"/>
                <a:gd name="connsiteY12" fmla="*/ 274763 h 274647"/>
                <a:gd name="connsiteX13" fmla="*/ 119167 w 146316"/>
                <a:gd name="connsiteY13" fmla="*/ 274763 h 274647"/>
                <a:gd name="connsiteX14" fmla="*/ 119167 w 146316"/>
                <a:gd name="connsiteY14" fmla="*/ 201515 h 274647"/>
                <a:gd name="connsiteX15" fmla="*/ 108817 w 146316"/>
                <a:gd name="connsiteY15" fmla="*/ 201515 h 274647"/>
                <a:gd name="connsiteX16" fmla="*/ 146599 w 146316"/>
                <a:gd name="connsiteY16" fmla="*/ 137433 h 27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316" h="274647">
                  <a:moveTo>
                    <a:pt x="146599" y="137433"/>
                  </a:moveTo>
                  <a:cubicBezTo>
                    <a:pt x="146599" y="109843"/>
                    <a:pt x="131372" y="85837"/>
                    <a:pt x="108842" y="73352"/>
                  </a:cubicBezTo>
                  <a:lnTo>
                    <a:pt x="119167" y="73352"/>
                  </a:lnTo>
                  <a:lnTo>
                    <a:pt x="119167" y="116"/>
                  </a:lnTo>
                  <a:lnTo>
                    <a:pt x="73447" y="116"/>
                  </a:lnTo>
                  <a:lnTo>
                    <a:pt x="27727" y="116"/>
                  </a:lnTo>
                  <a:lnTo>
                    <a:pt x="27727" y="73352"/>
                  </a:lnTo>
                  <a:lnTo>
                    <a:pt x="38053" y="73352"/>
                  </a:lnTo>
                  <a:cubicBezTo>
                    <a:pt x="15548" y="85837"/>
                    <a:pt x="283" y="109843"/>
                    <a:pt x="283" y="137433"/>
                  </a:cubicBezTo>
                  <a:cubicBezTo>
                    <a:pt x="283" y="165024"/>
                    <a:pt x="15535" y="189042"/>
                    <a:pt x="38053" y="201515"/>
                  </a:cubicBezTo>
                  <a:lnTo>
                    <a:pt x="27727" y="201515"/>
                  </a:lnTo>
                  <a:lnTo>
                    <a:pt x="27727" y="274763"/>
                  </a:lnTo>
                  <a:lnTo>
                    <a:pt x="73447" y="274763"/>
                  </a:lnTo>
                  <a:lnTo>
                    <a:pt x="119167" y="274763"/>
                  </a:lnTo>
                  <a:lnTo>
                    <a:pt x="119167" y="201515"/>
                  </a:lnTo>
                  <a:lnTo>
                    <a:pt x="108817" y="201515"/>
                  </a:lnTo>
                  <a:cubicBezTo>
                    <a:pt x="131347" y="189042"/>
                    <a:pt x="146599" y="165024"/>
                    <a:pt x="146599" y="137433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5C42020-6C3B-6898-5AB8-D5B2BF09F3E3}"/>
                </a:ext>
              </a:extLst>
            </p:cNvPr>
            <p:cNvSpPr txBox="1"/>
            <p:nvPr/>
          </p:nvSpPr>
          <p:spPr>
            <a:xfrm>
              <a:off x="6516272" y="3615224"/>
              <a:ext cx="2487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600" spc="0" baseline="0" dirty="0">
                  <a:ln/>
                  <a:latin typeface="Arial"/>
                  <a:cs typeface="Arial"/>
                  <a:sym typeface="Arial"/>
                  <a:rtl val="0"/>
                </a:rPr>
                <a:t>M</a:t>
              </a: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D3E5070-382A-65A9-B325-5973C491883F}"/>
                </a:ext>
              </a:extLst>
            </p:cNvPr>
            <p:cNvSpPr/>
            <p:nvPr/>
          </p:nvSpPr>
          <p:spPr>
            <a:xfrm>
              <a:off x="6588658" y="3566520"/>
              <a:ext cx="12700" cy="73235"/>
            </a:xfrm>
            <a:custGeom>
              <a:avLst/>
              <a:gdLst>
                <a:gd name="connsiteX0" fmla="*/ 283 w 12700"/>
                <a:gd name="connsiteY0" fmla="*/ 116 h 73235"/>
                <a:gd name="connsiteX1" fmla="*/ 283 w 12700"/>
                <a:gd name="connsiteY1" fmla="*/ 7335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283" y="116"/>
                  </a:moveTo>
                  <a:lnTo>
                    <a:pt x="283" y="73352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32DDE6C-D686-CAE6-74EF-C1043BC2F084}"/>
                </a:ext>
              </a:extLst>
            </p:cNvPr>
            <p:cNvSpPr/>
            <p:nvPr/>
          </p:nvSpPr>
          <p:spPr>
            <a:xfrm>
              <a:off x="6588658" y="3566520"/>
              <a:ext cx="45720" cy="12714"/>
            </a:xfrm>
            <a:custGeom>
              <a:avLst/>
              <a:gdLst>
                <a:gd name="connsiteX0" fmla="*/ 283 w 45720"/>
                <a:gd name="connsiteY0" fmla="*/ 116 h 12714"/>
                <a:gd name="connsiteX1" fmla="*/ 46003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283" y="116"/>
                  </a:moveTo>
                  <a:lnTo>
                    <a:pt x="4600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97A5693-0327-3AFF-81D0-8E3BBF1F41DC}"/>
                </a:ext>
              </a:extLst>
            </p:cNvPr>
            <p:cNvSpPr/>
            <p:nvPr/>
          </p:nvSpPr>
          <p:spPr>
            <a:xfrm>
              <a:off x="6634378" y="3566520"/>
              <a:ext cx="45720" cy="12714"/>
            </a:xfrm>
            <a:custGeom>
              <a:avLst/>
              <a:gdLst>
                <a:gd name="connsiteX0" fmla="*/ 283 w 45720"/>
                <a:gd name="connsiteY0" fmla="*/ 116 h 12714"/>
                <a:gd name="connsiteX1" fmla="*/ 46003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283" y="116"/>
                  </a:moveTo>
                  <a:lnTo>
                    <a:pt x="4600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1243909-2A0A-0CEF-BD90-C0420432CFFC}"/>
                </a:ext>
              </a:extLst>
            </p:cNvPr>
            <p:cNvSpPr/>
            <p:nvPr/>
          </p:nvSpPr>
          <p:spPr>
            <a:xfrm>
              <a:off x="6680098" y="3566520"/>
              <a:ext cx="12700" cy="73235"/>
            </a:xfrm>
            <a:custGeom>
              <a:avLst/>
              <a:gdLst>
                <a:gd name="connsiteX0" fmla="*/ 283 w 12700"/>
                <a:gd name="connsiteY0" fmla="*/ 116 h 73235"/>
                <a:gd name="connsiteX1" fmla="*/ 283 w 12700"/>
                <a:gd name="connsiteY1" fmla="*/ 73352 h 7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35">
                  <a:moveTo>
                    <a:pt x="283" y="116"/>
                  </a:moveTo>
                  <a:lnTo>
                    <a:pt x="283" y="73352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50C7168-1CE6-051F-809D-2EF15C66DDFE}"/>
                </a:ext>
              </a:extLst>
            </p:cNvPr>
            <p:cNvSpPr/>
            <p:nvPr/>
          </p:nvSpPr>
          <p:spPr>
            <a:xfrm>
              <a:off x="6680098" y="3767918"/>
              <a:ext cx="12700" cy="73248"/>
            </a:xfrm>
            <a:custGeom>
              <a:avLst/>
              <a:gdLst>
                <a:gd name="connsiteX0" fmla="*/ 283 w 12700"/>
                <a:gd name="connsiteY0" fmla="*/ 73364 h 73248"/>
                <a:gd name="connsiteX1" fmla="*/ 283 w 12700"/>
                <a:gd name="connsiteY1" fmla="*/ 116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48">
                  <a:moveTo>
                    <a:pt x="283" y="73364"/>
                  </a:moveTo>
                  <a:lnTo>
                    <a:pt x="28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07CE367-94A6-F64A-643C-1297BCE4929D}"/>
                </a:ext>
              </a:extLst>
            </p:cNvPr>
            <p:cNvSpPr/>
            <p:nvPr/>
          </p:nvSpPr>
          <p:spPr>
            <a:xfrm>
              <a:off x="6634378" y="3841167"/>
              <a:ext cx="45720" cy="12714"/>
            </a:xfrm>
            <a:custGeom>
              <a:avLst/>
              <a:gdLst>
                <a:gd name="connsiteX0" fmla="*/ 46003 w 45720"/>
                <a:gd name="connsiteY0" fmla="*/ 116 h 12714"/>
                <a:gd name="connsiteX1" fmla="*/ 283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46003" y="116"/>
                  </a:moveTo>
                  <a:lnTo>
                    <a:pt x="28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5F491FC-2ED6-FD1C-C5AF-FB60D864E073}"/>
                </a:ext>
              </a:extLst>
            </p:cNvPr>
            <p:cNvSpPr/>
            <p:nvPr/>
          </p:nvSpPr>
          <p:spPr>
            <a:xfrm>
              <a:off x="6588658" y="3841167"/>
              <a:ext cx="45720" cy="12714"/>
            </a:xfrm>
            <a:custGeom>
              <a:avLst/>
              <a:gdLst>
                <a:gd name="connsiteX0" fmla="*/ 46003 w 45720"/>
                <a:gd name="connsiteY0" fmla="*/ 116 h 12714"/>
                <a:gd name="connsiteX1" fmla="*/ 283 w 45720"/>
                <a:gd name="connsiteY1" fmla="*/ 116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" h="12714">
                  <a:moveTo>
                    <a:pt x="46003" y="116"/>
                  </a:moveTo>
                  <a:lnTo>
                    <a:pt x="28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720F895-C4E7-680E-F580-3F99CE46BB5C}"/>
                </a:ext>
              </a:extLst>
            </p:cNvPr>
            <p:cNvSpPr/>
            <p:nvPr/>
          </p:nvSpPr>
          <p:spPr>
            <a:xfrm>
              <a:off x="6588658" y="3767918"/>
              <a:ext cx="12700" cy="73248"/>
            </a:xfrm>
            <a:custGeom>
              <a:avLst/>
              <a:gdLst>
                <a:gd name="connsiteX0" fmla="*/ 283 w 12700"/>
                <a:gd name="connsiteY0" fmla="*/ 73364 h 73248"/>
                <a:gd name="connsiteX1" fmla="*/ 283 w 12700"/>
                <a:gd name="connsiteY1" fmla="*/ 116 h 7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73248">
                  <a:moveTo>
                    <a:pt x="283" y="73364"/>
                  </a:moveTo>
                  <a:lnTo>
                    <a:pt x="283" y="116"/>
                  </a:lnTo>
                </a:path>
              </a:pathLst>
            </a:custGeom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D36026F-F9F3-6104-E16F-15ACC249BE7E}"/>
                </a:ext>
              </a:extLst>
            </p:cNvPr>
            <p:cNvSpPr/>
            <p:nvPr/>
          </p:nvSpPr>
          <p:spPr>
            <a:xfrm>
              <a:off x="6634378" y="3520747"/>
              <a:ext cx="12700" cy="45772"/>
            </a:xfrm>
            <a:custGeom>
              <a:avLst/>
              <a:gdLst>
                <a:gd name="connsiteX0" fmla="*/ 283 w 12700"/>
                <a:gd name="connsiteY0" fmla="*/ 116 h 45772"/>
                <a:gd name="connsiteX1" fmla="*/ 283 w 12700"/>
                <a:gd name="connsiteY1" fmla="*/ 45888 h 4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5772">
                  <a:moveTo>
                    <a:pt x="283" y="116"/>
                  </a:moveTo>
                  <a:lnTo>
                    <a:pt x="283" y="45888"/>
                  </a:lnTo>
                </a:path>
              </a:pathLst>
            </a:custGeom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DD238E3-D492-6980-F8C8-73FE0EFEAAC3}"/>
                </a:ext>
              </a:extLst>
            </p:cNvPr>
            <p:cNvSpPr/>
            <p:nvPr/>
          </p:nvSpPr>
          <p:spPr>
            <a:xfrm>
              <a:off x="6634378" y="3841167"/>
              <a:ext cx="12700" cy="45759"/>
            </a:xfrm>
            <a:custGeom>
              <a:avLst/>
              <a:gdLst>
                <a:gd name="connsiteX0" fmla="*/ 283 w 12700"/>
                <a:gd name="connsiteY0" fmla="*/ 45876 h 45759"/>
                <a:gd name="connsiteX1" fmla="*/ 283 w 12700"/>
                <a:gd name="connsiteY1" fmla="*/ 116 h 4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45759">
                  <a:moveTo>
                    <a:pt x="283" y="45876"/>
                  </a:moveTo>
                  <a:lnTo>
                    <a:pt x="283" y="116"/>
                  </a:lnTo>
                </a:path>
              </a:pathLst>
            </a:custGeom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A83232E-52D1-DC3B-9712-AE1B22992EF0}"/>
                </a:ext>
              </a:extLst>
            </p:cNvPr>
            <p:cNvSpPr/>
            <p:nvPr/>
          </p:nvSpPr>
          <p:spPr>
            <a:xfrm>
              <a:off x="6561226" y="3630601"/>
              <a:ext cx="146303" cy="146471"/>
            </a:xfrm>
            <a:custGeom>
              <a:avLst/>
              <a:gdLst>
                <a:gd name="connsiteX0" fmla="*/ 146587 w 146303"/>
                <a:gd name="connsiteY0" fmla="*/ 73352 h 146471"/>
                <a:gd name="connsiteX1" fmla="*/ 73435 w 146303"/>
                <a:gd name="connsiteY1" fmla="*/ 146588 h 146471"/>
                <a:gd name="connsiteX2" fmla="*/ 283 w 146303"/>
                <a:gd name="connsiteY2" fmla="*/ 73352 h 146471"/>
                <a:gd name="connsiteX3" fmla="*/ 73435 w 146303"/>
                <a:gd name="connsiteY3" fmla="*/ 116 h 146471"/>
                <a:gd name="connsiteX4" fmla="*/ 146587 w 146303"/>
                <a:gd name="connsiteY4" fmla="*/ 73352 h 14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3" h="146471">
                  <a:moveTo>
                    <a:pt x="146587" y="73352"/>
                  </a:moveTo>
                  <a:cubicBezTo>
                    <a:pt x="146587" y="113799"/>
                    <a:pt x="113836" y="146588"/>
                    <a:pt x="73435" y="146588"/>
                  </a:cubicBezTo>
                  <a:cubicBezTo>
                    <a:pt x="33034" y="146588"/>
                    <a:pt x="283" y="113799"/>
                    <a:pt x="283" y="73352"/>
                  </a:cubicBezTo>
                  <a:cubicBezTo>
                    <a:pt x="283" y="32905"/>
                    <a:pt x="33034" y="116"/>
                    <a:pt x="73435" y="116"/>
                  </a:cubicBezTo>
                  <a:cubicBezTo>
                    <a:pt x="113836" y="116"/>
                    <a:pt x="146587" y="32905"/>
                    <a:pt x="146587" y="73352"/>
                  </a:cubicBezTo>
                  <a:close/>
                </a:path>
              </a:pathLst>
            </a:custGeom>
            <a:noFill/>
            <a:ln w="1143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60666B1-361F-3197-D1D9-859CD8EB9CF3}"/>
                </a:ext>
              </a:extLst>
            </p:cNvPr>
            <p:cNvSpPr/>
            <p:nvPr/>
          </p:nvSpPr>
          <p:spPr>
            <a:xfrm>
              <a:off x="6634378" y="3520747"/>
              <a:ext cx="12700" cy="39796"/>
            </a:xfrm>
            <a:custGeom>
              <a:avLst/>
              <a:gdLst>
                <a:gd name="connsiteX0" fmla="*/ 283 w 12700"/>
                <a:gd name="connsiteY0" fmla="*/ 39912 h 39796"/>
                <a:gd name="connsiteX1" fmla="*/ 283 w 12700"/>
                <a:gd name="connsiteY1" fmla="*/ 116 h 39796"/>
                <a:gd name="connsiteX2" fmla="*/ 283 w 12700"/>
                <a:gd name="connsiteY2" fmla="*/ 116 h 3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39796">
                  <a:moveTo>
                    <a:pt x="283" y="39912"/>
                  </a:moveTo>
                  <a:lnTo>
                    <a:pt x="283" y="116"/>
                  </a:lnTo>
                  <a:lnTo>
                    <a:pt x="283" y="116"/>
                  </a:lnTo>
                </a:path>
              </a:pathLst>
            </a:custGeom>
            <a:noFill/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63479CF-79E6-E70B-1E3D-503D8D816F56}"/>
                </a:ext>
              </a:extLst>
            </p:cNvPr>
            <p:cNvSpPr txBox="1"/>
            <p:nvPr/>
          </p:nvSpPr>
          <p:spPr>
            <a:xfrm>
              <a:off x="6557214" y="3465908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B3B250D-A700-C11B-8DCA-2FCC2B95F523}"/>
                </a:ext>
              </a:extLst>
            </p:cNvPr>
            <p:cNvSpPr txBox="1"/>
            <p:nvPr/>
          </p:nvSpPr>
          <p:spPr>
            <a:xfrm>
              <a:off x="6530649" y="3513675"/>
              <a:ext cx="208280" cy="15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spc="0" baseline="0">
                  <a:ln/>
                  <a:solidFill>
                    <a:srgbClr val="787878"/>
                  </a:solidFill>
                  <a:latin typeface="Arial"/>
                  <a:cs typeface="Arial"/>
                  <a:sym typeface="Arial"/>
                  <a:rtl val="0"/>
                </a:rPr>
                <a:t>+</a:t>
              </a: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0D23714-86E2-3C64-9A4C-BF36FBCE891F}"/>
                </a:ext>
              </a:extLst>
            </p:cNvPr>
            <p:cNvSpPr/>
            <p:nvPr/>
          </p:nvSpPr>
          <p:spPr>
            <a:xfrm>
              <a:off x="6634378" y="3847143"/>
              <a:ext cx="12700" cy="39783"/>
            </a:xfrm>
            <a:custGeom>
              <a:avLst/>
              <a:gdLst>
                <a:gd name="connsiteX0" fmla="*/ 283 w 12700"/>
                <a:gd name="connsiteY0" fmla="*/ 116 h 39783"/>
                <a:gd name="connsiteX1" fmla="*/ 283 w 12700"/>
                <a:gd name="connsiteY1" fmla="*/ 39900 h 39783"/>
                <a:gd name="connsiteX2" fmla="*/ 283 w 12700"/>
                <a:gd name="connsiteY2" fmla="*/ 39900 h 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39783">
                  <a:moveTo>
                    <a:pt x="283" y="116"/>
                  </a:moveTo>
                  <a:lnTo>
                    <a:pt x="283" y="39900"/>
                  </a:lnTo>
                  <a:lnTo>
                    <a:pt x="283" y="39900"/>
                  </a:lnTo>
                </a:path>
              </a:pathLst>
            </a:custGeom>
            <a:noFill/>
            <a:ln w="9525" cap="rnd">
              <a:solidFill>
                <a:srgbClr val="8C8C8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18BB0FF-F954-FE6E-386B-2072B8082179}"/>
                </a:ext>
              </a:extLst>
            </p:cNvPr>
            <p:cNvSpPr txBox="1"/>
            <p:nvPr/>
          </p:nvSpPr>
          <p:spPr>
            <a:xfrm>
              <a:off x="6557214" y="3794997"/>
              <a:ext cx="208280" cy="142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225" spc="0" baseline="0">
                  <a:ln/>
                  <a:solidFill>
                    <a:srgbClr val="8C8C8C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0B8AF6C-0321-BD8B-12FD-5F1CD9A767E4}"/>
                </a:ext>
              </a:extLst>
            </p:cNvPr>
            <p:cNvSpPr txBox="1"/>
            <p:nvPr/>
          </p:nvSpPr>
          <p:spPr>
            <a:xfrm>
              <a:off x="6534196" y="3726458"/>
              <a:ext cx="195580" cy="15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300" spc="0" baseline="0">
                  <a:ln/>
                  <a:solidFill>
                    <a:srgbClr val="787878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</p:grpSp>
      <p:grpSp>
        <p:nvGrpSpPr>
          <p:cNvPr id="259" name="Graphic 4">
            <a:extLst>
              <a:ext uri="{FF2B5EF4-FFF2-40B4-BE49-F238E27FC236}">
                <a16:creationId xmlns:a16="http://schemas.microsoft.com/office/drawing/2014/main" id="{4C836E15-66DC-835D-3FD4-BEF58E2176BB}"/>
              </a:ext>
            </a:extLst>
          </p:cNvPr>
          <p:cNvGrpSpPr/>
          <p:nvPr/>
        </p:nvGrpSpPr>
        <p:grpSpPr>
          <a:xfrm>
            <a:off x="3340931" y="2666252"/>
            <a:ext cx="170179" cy="162746"/>
            <a:chOff x="3348883" y="2698060"/>
            <a:chExt cx="170179" cy="162746"/>
          </a:xfrm>
          <a:noFill/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ED6165F-3256-22D2-6627-510D65120C60}"/>
                </a:ext>
              </a:extLst>
            </p:cNvPr>
            <p:cNvSpPr/>
            <p:nvPr/>
          </p:nvSpPr>
          <p:spPr>
            <a:xfrm>
              <a:off x="3433986" y="2698060"/>
              <a:ext cx="12700" cy="91544"/>
            </a:xfrm>
            <a:custGeom>
              <a:avLst/>
              <a:gdLst>
                <a:gd name="connsiteX0" fmla="*/ 30 w 12700"/>
                <a:gd name="connsiteY0" fmla="*/ 91596 h 91544"/>
                <a:gd name="connsiteX1" fmla="*/ 30 w 12700"/>
                <a:gd name="connsiteY1" fmla="*/ 51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30" y="91596"/>
                  </a:moveTo>
                  <a:lnTo>
                    <a:pt x="30" y="51"/>
                  </a:lnTo>
                </a:path>
              </a:pathLst>
            </a:custGeom>
            <a:noFill/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D4230B6-09CF-45AE-9DC8-6913A0255156}"/>
                </a:ext>
              </a:extLst>
            </p:cNvPr>
            <p:cNvSpPr/>
            <p:nvPr/>
          </p:nvSpPr>
          <p:spPr>
            <a:xfrm>
              <a:off x="3348883" y="2791334"/>
              <a:ext cx="170179" cy="12714"/>
            </a:xfrm>
            <a:custGeom>
              <a:avLst/>
              <a:gdLst>
                <a:gd name="connsiteX0" fmla="*/ 30 w 170179"/>
                <a:gd name="connsiteY0" fmla="*/ 51 h 12714"/>
                <a:gd name="connsiteX1" fmla="*/ 170210 w 170179"/>
                <a:gd name="connsiteY1" fmla="*/ 51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79" h="12714">
                  <a:moveTo>
                    <a:pt x="30" y="51"/>
                  </a:moveTo>
                  <a:lnTo>
                    <a:pt x="170210" y="51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09D9173-2D21-9EDE-AF2E-C8F80E77E56B}"/>
                </a:ext>
              </a:extLst>
            </p:cNvPr>
            <p:cNvSpPr/>
            <p:nvPr/>
          </p:nvSpPr>
          <p:spPr>
            <a:xfrm>
              <a:off x="3377229" y="2826236"/>
              <a:ext cx="113474" cy="12714"/>
            </a:xfrm>
            <a:custGeom>
              <a:avLst/>
              <a:gdLst>
                <a:gd name="connsiteX0" fmla="*/ 30 w 113474"/>
                <a:gd name="connsiteY0" fmla="*/ 51 h 12714"/>
                <a:gd name="connsiteX1" fmla="*/ 113504 w 113474"/>
                <a:gd name="connsiteY1" fmla="*/ 51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474" h="12714">
                  <a:moveTo>
                    <a:pt x="30" y="51"/>
                  </a:moveTo>
                  <a:lnTo>
                    <a:pt x="113504" y="51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ECB1780-92DA-4BCC-75AE-FFA3F6C66188}"/>
                </a:ext>
              </a:extLst>
            </p:cNvPr>
            <p:cNvSpPr/>
            <p:nvPr/>
          </p:nvSpPr>
          <p:spPr>
            <a:xfrm>
              <a:off x="3405614" y="2860807"/>
              <a:ext cx="56692" cy="12714"/>
            </a:xfrm>
            <a:custGeom>
              <a:avLst/>
              <a:gdLst>
                <a:gd name="connsiteX0" fmla="*/ 56722 w 56692"/>
                <a:gd name="connsiteY0" fmla="*/ 51 h 12714"/>
                <a:gd name="connsiteX1" fmla="*/ 30 w 56692"/>
                <a:gd name="connsiteY1" fmla="*/ 51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2" h="12714">
                  <a:moveTo>
                    <a:pt x="56722" y="51"/>
                  </a:moveTo>
                  <a:lnTo>
                    <a:pt x="30" y="51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64" name="Graphic 4">
            <a:extLst>
              <a:ext uri="{FF2B5EF4-FFF2-40B4-BE49-F238E27FC236}">
                <a16:creationId xmlns:a16="http://schemas.microsoft.com/office/drawing/2014/main" id="{39D1D470-2ED8-00AB-3B26-58C35EC11AD6}"/>
              </a:ext>
            </a:extLst>
          </p:cNvPr>
          <p:cNvGrpSpPr/>
          <p:nvPr/>
        </p:nvGrpSpPr>
        <p:grpSpPr>
          <a:xfrm>
            <a:off x="6274968" y="3705058"/>
            <a:ext cx="170179" cy="162746"/>
            <a:chOff x="6274968" y="3705058"/>
            <a:chExt cx="170179" cy="162746"/>
          </a:xfrm>
          <a:noFill/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BF65094-997E-7C1D-0088-92CFF8F38DAA}"/>
                </a:ext>
              </a:extLst>
            </p:cNvPr>
            <p:cNvSpPr/>
            <p:nvPr/>
          </p:nvSpPr>
          <p:spPr>
            <a:xfrm>
              <a:off x="6360071" y="3705058"/>
              <a:ext cx="12700" cy="91544"/>
            </a:xfrm>
            <a:custGeom>
              <a:avLst/>
              <a:gdLst>
                <a:gd name="connsiteX0" fmla="*/ 260 w 12700"/>
                <a:gd name="connsiteY0" fmla="*/ 91675 h 91544"/>
                <a:gd name="connsiteX1" fmla="*/ 260 w 12700"/>
                <a:gd name="connsiteY1" fmla="*/ 13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260" y="91675"/>
                  </a:moveTo>
                  <a:lnTo>
                    <a:pt x="260" y="130"/>
                  </a:lnTo>
                </a:path>
              </a:pathLst>
            </a:custGeom>
            <a:noFill/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B06FFB5-C620-4053-000E-C5ECF549333A}"/>
                </a:ext>
              </a:extLst>
            </p:cNvPr>
            <p:cNvSpPr/>
            <p:nvPr/>
          </p:nvSpPr>
          <p:spPr>
            <a:xfrm>
              <a:off x="6274968" y="3798332"/>
              <a:ext cx="170179" cy="12714"/>
            </a:xfrm>
            <a:custGeom>
              <a:avLst/>
              <a:gdLst>
                <a:gd name="connsiteX0" fmla="*/ 260 w 170179"/>
                <a:gd name="connsiteY0" fmla="*/ 130 h 12714"/>
                <a:gd name="connsiteX1" fmla="*/ 170440 w 170179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79" h="12714">
                  <a:moveTo>
                    <a:pt x="260" y="130"/>
                  </a:moveTo>
                  <a:lnTo>
                    <a:pt x="17044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D6371B2-C5B7-C79E-372E-B87D9EB30608}"/>
                </a:ext>
              </a:extLst>
            </p:cNvPr>
            <p:cNvSpPr/>
            <p:nvPr/>
          </p:nvSpPr>
          <p:spPr>
            <a:xfrm>
              <a:off x="6303314" y="3833233"/>
              <a:ext cx="113474" cy="12714"/>
            </a:xfrm>
            <a:custGeom>
              <a:avLst/>
              <a:gdLst>
                <a:gd name="connsiteX0" fmla="*/ 260 w 113474"/>
                <a:gd name="connsiteY0" fmla="*/ 130 h 12714"/>
                <a:gd name="connsiteX1" fmla="*/ 113735 w 113474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474" h="12714">
                  <a:moveTo>
                    <a:pt x="260" y="130"/>
                  </a:moveTo>
                  <a:lnTo>
                    <a:pt x="113735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6CA5A63-2BAC-03FA-4524-FE8579ED6A55}"/>
                </a:ext>
              </a:extLst>
            </p:cNvPr>
            <p:cNvSpPr/>
            <p:nvPr/>
          </p:nvSpPr>
          <p:spPr>
            <a:xfrm>
              <a:off x="6331699" y="3867804"/>
              <a:ext cx="56692" cy="12714"/>
            </a:xfrm>
            <a:custGeom>
              <a:avLst/>
              <a:gdLst>
                <a:gd name="connsiteX0" fmla="*/ 56953 w 56692"/>
                <a:gd name="connsiteY0" fmla="*/ 130 h 12714"/>
                <a:gd name="connsiteX1" fmla="*/ 260 w 56692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2" h="12714">
                  <a:moveTo>
                    <a:pt x="56953" y="130"/>
                  </a:moveTo>
                  <a:lnTo>
                    <a:pt x="26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69" name="Graphic 4">
            <a:extLst>
              <a:ext uri="{FF2B5EF4-FFF2-40B4-BE49-F238E27FC236}">
                <a16:creationId xmlns:a16="http://schemas.microsoft.com/office/drawing/2014/main" id="{FBD04EB7-1BCD-523F-4130-4CB930129123}"/>
              </a:ext>
            </a:extLst>
          </p:cNvPr>
          <p:cNvGrpSpPr/>
          <p:nvPr/>
        </p:nvGrpSpPr>
        <p:grpSpPr>
          <a:xfrm>
            <a:off x="3897523" y="3705058"/>
            <a:ext cx="170179" cy="162746"/>
            <a:chOff x="3897523" y="3705058"/>
            <a:chExt cx="170179" cy="162746"/>
          </a:xfrm>
          <a:noFill/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8BB171D-B965-A1A3-88B7-4A80D57EC8A8}"/>
                </a:ext>
              </a:extLst>
            </p:cNvPr>
            <p:cNvSpPr/>
            <p:nvPr/>
          </p:nvSpPr>
          <p:spPr>
            <a:xfrm>
              <a:off x="3982626" y="3705058"/>
              <a:ext cx="12700" cy="91544"/>
            </a:xfrm>
            <a:custGeom>
              <a:avLst/>
              <a:gdLst>
                <a:gd name="connsiteX0" fmla="*/ 73 w 12700"/>
                <a:gd name="connsiteY0" fmla="*/ 91675 h 91544"/>
                <a:gd name="connsiteX1" fmla="*/ 73 w 12700"/>
                <a:gd name="connsiteY1" fmla="*/ 13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73" y="91675"/>
                  </a:moveTo>
                  <a:lnTo>
                    <a:pt x="73" y="130"/>
                  </a:lnTo>
                </a:path>
              </a:pathLst>
            </a:custGeom>
            <a:noFill/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231E254-2BD6-EC0C-F7D4-6D48893CEB26}"/>
                </a:ext>
              </a:extLst>
            </p:cNvPr>
            <p:cNvSpPr/>
            <p:nvPr/>
          </p:nvSpPr>
          <p:spPr>
            <a:xfrm>
              <a:off x="3897523" y="3798332"/>
              <a:ext cx="170179" cy="12714"/>
            </a:xfrm>
            <a:custGeom>
              <a:avLst/>
              <a:gdLst>
                <a:gd name="connsiteX0" fmla="*/ 73 w 170179"/>
                <a:gd name="connsiteY0" fmla="*/ 130 h 12714"/>
                <a:gd name="connsiteX1" fmla="*/ 170253 w 170179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79" h="12714">
                  <a:moveTo>
                    <a:pt x="73" y="130"/>
                  </a:moveTo>
                  <a:lnTo>
                    <a:pt x="170253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8709F6E-4E59-C2C9-3926-0A2929837216}"/>
                </a:ext>
              </a:extLst>
            </p:cNvPr>
            <p:cNvSpPr/>
            <p:nvPr/>
          </p:nvSpPr>
          <p:spPr>
            <a:xfrm>
              <a:off x="3925869" y="3833233"/>
              <a:ext cx="113474" cy="12714"/>
            </a:xfrm>
            <a:custGeom>
              <a:avLst/>
              <a:gdLst>
                <a:gd name="connsiteX0" fmla="*/ 73 w 113474"/>
                <a:gd name="connsiteY0" fmla="*/ 130 h 12714"/>
                <a:gd name="connsiteX1" fmla="*/ 113547 w 113474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474" h="12714">
                  <a:moveTo>
                    <a:pt x="73" y="130"/>
                  </a:moveTo>
                  <a:lnTo>
                    <a:pt x="113547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7C010A7-DF30-DBDE-F0B0-757E3CED93AD}"/>
                </a:ext>
              </a:extLst>
            </p:cNvPr>
            <p:cNvSpPr/>
            <p:nvPr/>
          </p:nvSpPr>
          <p:spPr>
            <a:xfrm>
              <a:off x="3954254" y="3867804"/>
              <a:ext cx="56692" cy="12714"/>
            </a:xfrm>
            <a:custGeom>
              <a:avLst/>
              <a:gdLst>
                <a:gd name="connsiteX0" fmla="*/ 56766 w 56692"/>
                <a:gd name="connsiteY0" fmla="*/ 130 h 12714"/>
                <a:gd name="connsiteX1" fmla="*/ 73 w 56692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2" h="12714">
                  <a:moveTo>
                    <a:pt x="56766" y="130"/>
                  </a:moveTo>
                  <a:lnTo>
                    <a:pt x="73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74" name="Graphic 4">
            <a:extLst>
              <a:ext uri="{FF2B5EF4-FFF2-40B4-BE49-F238E27FC236}">
                <a16:creationId xmlns:a16="http://schemas.microsoft.com/office/drawing/2014/main" id="{62B8E44D-8911-BA72-5EB5-0245C32B2717}"/>
              </a:ext>
            </a:extLst>
          </p:cNvPr>
          <p:cNvGrpSpPr/>
          <p:nvPr/>
        </p:nvGrpSpPr>
        <p:grpSpPr>
          <a:xfrm>
            <a:off x="3799733" y="2378957"/>
            <a:ext cx="365785" cy="50336"/>
            <a:chOff x="3799733" y="2378957"/>
            <a:chExt cx="365785" cy="50336"/>
          </a:xfrm>
          <a:noFill/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BE96009-99B9-C04B-04A5-A0B949C9A74D}"/>
                </a:ext>
              </a:extLst>
            </p:cNvPr>
            <p:cNvSpPr/>
            <p:nvPr/>
          </p:nvSpPr>
          <p:spPr>
            <a:xfrm rot="5400000">
              <a:off x="4062642" y="2413280"/>
              <a:ext cx="12700" cy="22873"/>
            </a:xfrm>
            <a:custGeom>
              <a:avLst/>
              <a:gdLst>
                <a:gd name="connsiteX0" fmla="*/ 82 w 12700"/>
                <a:gd name="connsiteY0" fmla="*/ 22895 h 22873"/>
                <a:gd name="connsiteX1" fmla="*/ 82 w 12700"/>
                <a:gd name="connsiteY1" fmla="*/ 22 h 2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2873">
                  <a:moveTo>
                    <a:pt x="82" y="22895"/>
                  </a:moveTo>
                  <a:lnTo>
                    <a:pt x="82" y="22"/>
                  </a:lnTo>
                </a:path>
              </a:pathLst>
            </a:custGeom>
            <a:ln w="889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CA2071F-9100-CAAA-8C1D-6812ABFE4624}"/>
                </a:ext>
              </a:extLst>
            </p:cNvPr>
            <p:cNvSpPr/>
            <p:nvPr/>
          </p:nvSpPr>
          <p:spPr>
            <a:xfrm rot="5400000">
              <a:off x="3948348" y="2321728"/>
              <a:ext cx="45707" cy="160216"/>
            </a:xfrm>
            <a:custGeom>
              <a:avLst/>
              <a:gdLst>
                <a:gd name="connsiteX0" fmla="*/ 45784 w 45707"/>
                <a:gd name="connsiteY0" fmla="*/ 160229 h 160216"/>
                <a:gd name="connsiteX1" fmla="*/ 76 w 45707"/>
                <a:gd name="connsiteY1" fmla="*/ 13 h 16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07" h="160216">
                  <a:moveTo>
                    <a:pt x="45784" y="160229"/>
                  </a:moveTo>
                  <a:lnTo>
                    <a:pt x="76" y="13"/>
                  </a:lnTo>
                </a:path>
              </a:pathLst>
            </a:custGeom>
            <a:ln w="889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EE98543-F24B-80E6-C25B-020B9EDC6159}"/>
                </a:ext>
              </a:extLst>
            </p:cNvPr>
            <p:cNvSpPr/>
            <p:nvPr/>
          </p:nvSpPr>
          <p:spPr>
            <a:xfrm rot="5400000">
              <a:off x="3886614" y="2420139"/>
              <a:ext cx="9143" cy="9154"/>
            </a:xfrm>
            <a:custGeom>
              <a:avLst/>
              <a:gdLst>
                <a:gd name="connsiteX0" fmla="*/ 9212 w 9143"/>
                <a:gd name="connsiteY0" fmla="*/ 4585 h 9154"/>
                <a:gd name="connsiteX1" fmla="*/ 4640 w 9143"/>
                <a:gd name="connsiteY1" fmla="*/ 9163 h 9154"/>
                <a:gd name="connsiteX2" fmla="*/ 68 w 9143"/>
                <a:gd name="connsiteY2" fmla="*/ 4585 h 9154"/>
                <a:gd name="connsiteX3" fmla="*/ 4640 w 9143"/>
                <a:gd name="connsiteY3" fmla="*/ 8 h 9154"/>
                <a:gd name="connsiteX4" fmla="*/ 9212 w 9143"/>
                <a:gd name="connsiteY4" fmla="*/ 4585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" h="9154">
                  <a:moveTo>
                    <a:pt x="9212" y="4585"/>
                  </a:moveTo>
                  <a:cubicBezTo>
                    <a:pt x="9212" y="7113"/>
                    <a:pt x="7165" y="9163"/>
                    <a:pt x="4640" y="9163"/>
                  </a:cubicBezTo>
                  <a:cubicBezTo>
                    <a:pt x="2115" y="9163"/>
                    <a:pt x="68" y="7113"/>
                    <a:pt x="68" y="4585"/>
                  </a:cubicBezTo>
                  <a:cubicBezTo>
                    <a:pt x="68" y="2057"/>
                    <a:pt x="2115" y="8"/>
                    <a:pt x="4640" y="8"/>
                  </a:cubicBezTo>
                  <a:cubicBezTo>
                    <a:pt x="7165" y="8"/>
                    <a:pt x="9212" y="2057"/>
                    <a:pt x="9212" y="4585"/>
                  </a:cubicBezTo>
                  <a:close/>
                </a:path>
              </a:pathLst>
            </a:custGeom>
            <a:noFill/>
            <a:ln w="889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5B467A7-1B4F-DF58-3C0A-BBE11F6F3208}"/>
                </a:ext>
              </a:extLst>
            </p:cNvPr>
            <p:cNvSpPr/>
            <p:nvPr/>
          </p:nvSpPr>
          <p:spPr>
            <a:xfrm rot="5400000">
              <a:off x="4069494" y="2420139"/>
              <a:ext cx="9143" cy="9154"/>
            </a:xfrm>
            <a:custGeom>
              <a:avLst/>
              <a:gdLst>
                <a:gd name="connsiteX0" fmla="*/ 9227 w 9143"/>
                <a:gd name="connsiteY0" fmla="*/ 4600 h 9154"/>
                <a:gd name="connsiteX1" fmla="*/ 4655 w 9143"/>
                <a:gd name="connsiteY1" fmla="*/ 9177 h 9154"/>
                <a:gd name="connsiteX2" fmla="*/ 83 w 9143"/>
                <a:gd name="connsiteY2" fmla="*/ 4600 h 9154"/>
                <a:gd name="connsiteX3" fmla="*/ 4655 w 9143"/>
                <a:gd name="connsiteY3" fmla="*/ 22 h 9154"/>
                <a:gd name="connsiteX4" fmla="*/ 9227 w 9143"/>
                <a:gd name="connsiteY4" fmla="*/ 460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" h="9154">
                  <a:moveTo>
                    <a:pt x="9227" y="4600"/>
                  </a:moveTo>
                  <a:cubicBezTo>
                    <a:pt x="9227" y="7128"/>
                    <a:pt x="7180" y="9177"/>
                    <a:pt x="4655" y="9177"/>
                  </a:cubicBezTo>
                  <a:cubicBezTo>
                    <a:pt x="2130" y="9177"/>
                    <a:pt x="83" y="7128"/>
                    <a:pt x="83" y="4600"/>
                  </a:cubicBezTo>
                  <a:cubicBezTo>
                    <a:pt x="83" y="2072"/>
                    <a:pt x="2130" y="22"/>
                    <a:pt x="4655" y="22"/>
                  </a:cubicBezTo>
                  <a:cubicBezTo>
                    <a:pt x="7180" y="22"/>
                    <a:pt x="9227" y="2072"/>
                    <a:pt x="9227" y="4600"/>
                  </a:cubicBezTo>
                  <a:close/>
                </a:path>
              </a:pathLst>
            </a:custGeom>
            <a:noFill/>
            <a:ln w="889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983F096-4C7A-6A45-E14F-FA3E6D72EE0A}"/>
                </a:ext>
              </a:extLst>
            </p:cNvPr>
            <p:cNvSpPr/>
            <p:nvPr/>
          </p:nvSpPr>
          <p:spPr>
            <a:xfrm rot="5400000">
              <a:off x="3845459" y="2378937"/>
              <a:ext cx="12700" cy="91557"/>
            </a:xfrm>
            <a:custGeom>
              <a:avLst/>
              <a:gdLst>
                <a:gd name="connsiteX0" fmla="*/ 65 w 12700"/>
                <a:gd name="connsiteY0" fmla="*/ 91562 h 91557"/>
                <a:gd name="connsiteX1" fmla="*/ 65 w 12700"/>
                <a:gd name="connsiteY1" fmla="*/ 4 h 9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57">
                  <a:moveTo>
                    <a:pt x="65" y="91562"/>
                  </a:moveTo>
                  <a:lnTo>
                    <a:pt x="65" y="4"/>
                  </a:lnTo>
                </a:path>
              </a:pathLst>
            </a:custGeom>
            <a:ln w="8890" cap="rnd">
              <a:solidFill>
                <a:srgbClr val="5555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25B4896-99A5-767F-60E0-9A1468BF9D3D}"/>
                </a:ext>
              </a:extLst>
            </p:cNvPr>
            <p:cNvSpPr/>
            <p:nvPr/>
          </p:nvSpPr>
          <p:spPr>
            <a:xfrm rot="5400000">
              <a:off x="4119792" y="2378937"/>
              <a:ext cx="12700" cy="91557"/>
            </a:xfrm>
            <a:custGeom>
              <a:avLst/>
              <a:gdLst>
                <a:gd name="connsiteX0" fmla="*/ 86 w 12700"/>
                <a:gd name="connsiteY0" fmla="*/ 26 h 91557"/>
                <a:gd name="connsiteX1" fmla="*/ 86 w 12700"/>
                <a:gd name="connsiteY1" fmla="*/ 91584 h 9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57">
                  <a:moveTo>
                    <a:pt x="86" y="26"/>
                  </a:moveTo>
                  <a:lnTo>
                    <a:pt x="86" y="91584"/>
                  </a:lnTo>
                </a:path>
              </a:pathLst>
            </a:custGeom>
            <a:ln w="8890" cap="rnd">
              <a:solidFill>
                <a:srgbClr val="5555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934F70EC-6DB7-F68D-8F18-B6560AB8F48F}"/>
              </a:ext>
            </a:extLst>
          </p:cNvPr>
          <p:cNvSpPr/>
          <p:nvPr/>
        </p:nvSpPr>
        <p:spPr>
          <a:xfrm>
            <a:off x="6088087" y="4070182"/>
            <a:ext cx="727138" cy="0"/>
          </a:xfrm>
          <a:custGeom>
            <a:avLst/>
            <a:gdLst>
              <a:gd name="connsiteX0" fmla="*/ 727138 w 727138"/>
              <a:gd name="connsiteY0" fmla="*/ 4374 h 4373"/>
              <a:gd name="connsiteX1" fmla="*/ 0 w 727138"/>
              <a:gd name="connsiteY1" fmla="*/ 0 h 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7138" h="4373">
                <a:moveTo>
                  <a:pt x="727138" y="4374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A1588678-A56E-4266-D459-9DB02E6CEEBE}"/>
              </a:ext>
            </a:extLst>
          </p:cNvPr>
          <p:cNvSpPr/>
          <p:nvPr/>
        </p:nvSpPr>
        <p:spPr>
          <a:xfrm>
            <a:off x="6815226" y="3157753"/>
            <a:ext cx="0" cy="916802"/>
          </a:xfrm>
          <a:custGeom>
            <a:avLst/>
            <a:gdLst>
              <a:gd name="connsiteX0" fmla="*/ 0 w 12700"/>
              <a:gd name="connsiteY0" fmla="*/ 0 h 916802"/>
              <a:gd name="connsiteX1" fmla="*/ 0 w 12700"/>
              <a:gd name="connsiteY1" fmla="*/ 916803 h 9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16802">
                <a:moveTo>
                  <a:pt x="0" y="0"/>
                </a:moveTo>
                <a:lnTo>
                  <a:pt x="0" y="916803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055C4839-13EC-5D09-53E6-1EEEA9052907}"/>
              </a:ext>
            </a:extLst>
          </p:cNvPr>
          <p:cNvSpPr/>
          <p:nvPr/>
        </p:nvSpPr>
        <p:spPr>
          <a:xfrm>
            <a:off x="3981265" y="3159422"/>
            <a:ext cx="0" cy="275005"/>
          </a:xfrm>
          <a:custGeom>
            <a:avLst/>
            <a:gdLst>
              <a:gd name="connsiteX0" fmla="*/ 0 w 2917"/>
              <a:gd name="connsiteY0" fmla="*/ 275006 h 275005"/>
              <a:gd name="connsiteX1" fmla="*/ 2917 w 2917"/>
              <a:gd name="connsiteY1" fmla="*/ 0 h 2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7" h="275005">
                <a:moveTo>
                  <a:pt x="0" y="275006"/>
                </a:moveTo>
                <a:lnTo>
                  <a:pt x="2917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069FB4F0-D7A8-B3C4-0F05-215F10BA0302}"/>
              </a:ext>
            </a:extLst>
          </p:cNvPr>
          <p:cNvSpPr/>
          <p:nvPr/>
        </p:nvSpPr>
        <p:spPr>
          <a:xfrm>
            <a:off x="3984183" y="3157753"/>
            <a:ext cx="2831043" cy="0"/>
          </a:xfrm>
          <a:custGeom>
            <a:avLst/>
            <a:gdLst>
              <a:gd name="connsiteX0" fmla="*/ 0 w 2831043"/>
              <a:gd name="connsiteY0" fmla="*/ 1669 h 1669"/>
              <a:gd name="connsiteX1" fmla="*/ 2831043 w 2831043"/>
              <a:gd name="connsiteY1" fmla="*/ 0 h 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1043" h="1669">
                <a:moveTo>
                  <a:pt x="0" y="1669"/>
                </a:moveTo>
                <a:lnTo>
                  <a:pt x="2831043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F6FD945-9541-3B9F-B717-A07A570B42BA}"/>
              </a:ext>
            </a:extLst>
          </p:cNvPr>
          <p:cNvSpPr/>
          <p:nvPr/>
        </p:nvSpPr>
        <p:spPr>
          <a:xfrm>
            <a:off x="3981265" y="3429368"/>
            <a:ext cx="186579" cy="0"/>
          </a:xfrm>
          <a:custGeom>
            <a:avLst/>
            <a:gdLst>
              <a:gd name="connsiteX0" fmla="*/ 186580 w 186579"/>
              <a:gd name="connsiteY0" fmla="*/ 0 h 5060"/>
              <a:gd name="connsiteX1" fmla="*/ 0 w 186579"/>
              <a:gd name="connsiteY1" fmla="*/ 5060 h 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79" h="5060">
                <a:moveTo>
                  <a:pt x="186580" y="0"/>
                </a:moveTo>
                <a:lnTo>
                  <a:pt x="0" y="50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77DAE6FF-A7C5-3220-BC8B-3E608C2E2B67}"/>
              </a:ext>
            </a:extLst>
          </p:cNvPr>
          <p:cNvSpPr/>
          <p:nvPr/>
        </p:nvSpPr>
        <p:spPr>
          <a:xfrm flipV="1">
            <a:off x="3433979" y="2418675"/>
            <a:ext cx="365759" cy="0"/>
          </a:xfrm>
          <a:custGeom>
            <a:avLst/>
            <a:gdLst>
              <a:gd name="connsiteX0" fmla="*/ 365760 w 365759"/>
              <a:gd name="connsiteY0" fmla="*/ 0 h 12714"/>
              <a:gd name="connsiteX1" fmla="*/ 0 w 365759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59" h="12714">
                <a:moveTo>
                  <a:pt x="365760" y="0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8193EEA6-A79B-13FC-2D7B-B82CCA3DF0AA}"/>
              </a:ext>
            </a:extLst>
          </p:cNvPr>
          <p:cNvSpPr/>
          <p:nvPr/>
        </p:nvSpPr>
        <p:spPr>
          <a:xfrm>
            <a:off x="5169623" y="2877486"/>
            <a:ext cx="914082" cy="0"/>
          </a:xfrm>
          <a:custGeom>
            <a:avLst/>
            <a:gdLst>
              <a:gd name="connsiteX0" fmla="*/ 1918207 w 1918206"/>
              <a:gd name="connsiteY0" fmla="*/ 0 h 12714"/>
              <a:gd name="connsiteX1" fmla="*/ 0 w 1918206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8206" h="12714">
                <a:moveTo>
                  <a:pt x="1918207" y="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E308CAE0-000F-B75C-71DA-BEBC2BE1BCC8}"/>
              </a:ext>
            </a:extLst>
          </p:cNvPr>
          <p:cNvSpPr/>
          <p:nvPr/>
        </p:nvSpPr>
        <p:spPr>
          <a:xfrm>
            <a:off x="6083706" y="2886509"/>
            <a:ext cx="4381" cy="542858"/>
          </a:xfrm>
          <a:custGeom>
            <a:avLst/>
            <a:gdLst>
              <a:gd name="connsiteX0" fmla="*/ 4381 w 4381"/>
              <a:gd name="connsiteY0" fmla="*/ 542859 h 542858"/>
              <a:gd name="connsiteX1" fmla="*/ 0 w 4381"/>
              <a:gd name="connsiteY1" fmla="*/ 0 h 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" h="542858">
                <a:moveTo>
                  <a:pt x="4381" y="542859"/>
                </a:moveTo>
                <a:lnTo>
                  <a:pt x="0" y="0"/>
                </a:lnTo>
              </a:path>
            </a:pathLst>
          </a:custGeom>
          <a:ln w="889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E69374E9-AD21-4311-4BA3-2E352BA621FD}"/>
              </a:ext>
            </a:extLst>
          </p:cNvPr>
          <p:cNvSpPr/>
          <p:nvPr/>
        </p:nvSpPr>
        <p:spPr>
          <a:xfrm flipH="1">
            <a:off x="2978811" y="2066663"/>
            <a:ext cx="0" cy="2005355"/>
          </a:xfrm>
          <a:custGeom>
            <a:avLst/>
            <a:gdLst>
              <a:gd name="connsiteX0" fmla="*/ 0 w 12700"/>
              <a:gd name="connsiteY0" fmla="*/ 1554226 h 1554225"/>
              <a:gd name="connsiteX1" fmla="*/ 0 w 12700"/>
              <a:gd name="connsiteY1" fmla="*/ 0 h 155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554225">
                <a:moveTo>
                  <a:pt x="0" y="1554226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2DB0BAC2-3B11-9738-0F3D-EC0AA2F1A346}"/>
              </a:ext>
            </a:extLst>
          </p:cNvPr>
          <p:cNvSpPr/>
          <p:nvPr/>
        </p:nvSpPr>
        <p:spPr>
          <a:xfrm>
            <a:off x="2978811" y="4070182"/>
            <a:ext cx="1189033" cy="0"/>
          </a:xfrm>
          <a:custGeom>
            <a:avLst/>
            <a:gdLst>
              <a:gd name="connsiteX0" fmla="*/ 1189034 w 1189033"/>
              <a:gd name="connsiteY0" fmla="*/ 0 h 4373"/>
              <a:gd name="connsiteX1" fmla="*/ 0 w 1189033"/>
              <a:gd name="connsiteY1" fmla="*/ 4374 h 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9033" h="4373">
                <a:moveTo>
                  <a:pt x="1189034" y="0"/>
                </a:moveTo>
                <a:lnTo>
                  <a:pt x="0" y="4374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7C18033F-5394-D342-CC2B-C0DE1F373F78}"/>
              </a:ext>
            </a:extLst>
          </p:cNvPr>
          <p:cNvSpPr/>
          <p:nvPr/>
        </p:nvSpPr>
        <p:spPr>
          <a:xfrm flipV="1">
            <a:off x="2978812" y="2058412"/>
            <a:ext cx="1424818" cy="0"/>
          </a:xfrm>
          <a:custGeom>
            <a:avLst/>
            <a:gdLst>
              <a:gd name="connsiteX0" fmla="*/ 0 w 2194558"/>
              <a:gd name="connsiteY0" fmla="*/ 0 h 12714"/>
              <a:gd name="connsiteX1" fmla="*/ 2194559 w 2194558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4558" h="12714">
                <a:moveTo>
                  <a:pt x="0" y="0"/>
                </a:moveTo>
                <a:lnTo>
                  <a:pt x="2194559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B0B45783-84EF-284F-19A1-54193931F963}"/>
              </a:ext>
            </a:extLst>
          </p:cNvPr>
          <p:cNvSpPr/>
          <p:nvPr/>
        </p:nvSpPr>
        <p:spPr>
          <a:xfrm>
            <a:off x="5171338" y="2424716"/>
            <a:ext cx="2377440" cy="0"/>
          </a:xfrm>
          <a:custGeom>
            <a:avLst/>
            <a:gdLst>
              <a:gd name="connsiteX0" fmla="*/ 2377440 w 2377440"/>
              <a:gd name="connsiteY0" fmla="*/ 0 h 12714"/>
              <a:gd name="connsiteX1" fmla="*/ 0 w 2377440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7440" h="12714">
                <a:moveTo>
                  <a:pt x="2377440" y="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D808346-DF41-562B-9632-8C03A07121FC}"/>
              </a:ext>
            </a:extLst>
          </p:cNvPr>
          <p:cNvGrpSpPr/>
          <p:nvPr/>
        </p:nvGrpSpPr>
        <p:grpSpPr>
          <a:xfrm>
            <a:off x="4147224" y="2056501"/>
            <a:ext cx="1222000" cy="712760"/>
            <a:chOff x="4147224" y="2056501"/>
            <a:chExt cx="1222000" cy="712760"/>
          </a:xfrm>
        </p:grpSpPr>
        <p:grpSp>
          <p:nvGrpSpPr>
            <p:cNvPr id="198" name="Graphic 4">
              <a:extLst>
                <a:ext uri="{FF2B5EF4-FFF2-40B4-BE49-F238E27FC236}">
                  <a16:creationId xmlns:a16="http://schemas.microsoft.com/office/drawing/2014/main" id="{8B3C5A6A-87F1-010B-6EA6-B3556E903F24}"/>
                </a:ext>
              </a:extLst>
            </p:cNvPr>
            <p:cNvGrpSpPr/>
            <p:nvPr/>
          </p:nvGrpSpPr>
          <p:grpSpPr>
            <a:xfrm>
              <a:off x="4564278" y="2327501"/>
              <a:ext cx="804946" cy="430215"/>
              <a:chOff x="4564278" y="2327501"/>
              <a:chExt cx="804946" cy="430215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2EA702A-4A35-72BD-D0EC-FD14B905B07A}"/>
                  </a:ext>
                </a:extLst>
              </p:cNvPr>
              <p:cNvSpPr/>
              <p:nvPr/>
            </p:nvSpPr>
            <p:spPr>
              <a:xfrm>
                <a:off x="4714138" y="2333170"/>
                <a:ext cx="365761" cy="274633"/>
              </a:xfrm>
              <a:custGeom>
                <a:avLst/>
                <a:gdLst>
                  <a:gd name="connsiteX0" fmla="*/ 130 w 365761"/>
                  <a:gd name="connsiteY0" fmla="*/ 22 h 274633"/>
                  <a:gd name="connsiteX1" fmla="*/ 365891 w 365761"/>
                  <a:gd name="connsiteY1" fmla="*/ 22 h 274633"/>
                  <a:gd name="connsiteX2" fmla="*/ 365891 w 365761"/>
                  <a:gd name="connsiteY2" fmla="*/ 274656 h 274633"/>
                  <a:gd name="connsiteX3" fmla="*/ 130 w 365761"/>
                  <a:gd name="connsiteY3" fmla="*/ 274656 h 274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1" h="274633">
                    <a:moveTo>
                      <a:pt x="130" y="22"/>
                    </a:moveTo>
                    <a:lnTo>
                      <a:pt x="365891" y="22"/>
                    </a:lnTo>
                    <a:lnTo>
                      <a:pt x="365891" y="274656"/>
                    </a:lnTo>
                    <a:lnTo>
                      <a:pt x="130" y="27465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CCE627E-A4A8-8A62-5D5F-16B5DE43F70C}"/>
                  </a:ext>
                </a:extLst>
              </p:cNvPr>
              <p:cNvSpPr txBox="1"/>
              <p:nvPr/>
            </p:nvSpPr>
            <p:spPr>
              <a:xfrm>
                <a:off x="4705958" y="2344533"/>
                <a:ext cx="35779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600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7805</a:t>
                </a: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40073B7-E918-A4AD-0564-E5733E0F21BB}"/>
                  </a:ext>
                </a:extLst>
              </p:cNvPr>
              <p:cNvSpPr/>
              <p:nvPr/>
            </p:nvSpPr>
            <p:spPr>
              <a:xfrm>
                <a:off x="4714138" y="2607803"/>
                <a:ext cx="365762" cy="12714"/>
              </a:xfrm>
              <a:custGeom>
                <a:avLst/>
                <a:gdLst>
                  <a:gd name="connsiteX0" fmla="*/ 130 w 365762"/>
                  <a:gd name="connsiteY0" fmla="*/ 22 h 12714"/>
                  <a:gd name="connsiteX1" fmla="*/ 365893 w 365762"/>
                  <a:gd name="connsiteY1" fmla="*/ 22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5762" h="12714">
                    <a:moveTo>
                      <a:pt x="130" y="22"/>
                    </a:moveTo>
                    <a:lnTo>
                      <a:pt x="365893" y="22"/>
                    </a:lnTo>
                  </a:path>
                </a:pathLst>
              </a:custGeom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B676692-D733-1316-06B1-79DB3BF881E6}"/>
                  </a:ext>
                </a:extLst>
              </p:cNvPr>
              <p:cNvSpPr/>
              <p:nvPr/>
            </p:nvSpPr>
            <p:spPr>
              <a:xfrm>
                <a:off x="5079900" y="2333170"/>
                <a:ext cx="12700" cy="274633"/>
              </a:xfrm>
              <a:custGeom>
                <a:avLst/>
                <a:gdLst>
                  <a:gd name="connsiteX0" fmla="*/ 130 w 12700"/>
                  <a:gd name="connsiteY0" fmla="*/ 274656 h 274633"/>
                  <a:gd name="connsiteX1" fmla="*/ 130 w 12700"/>
                  <a:gd name="connsiteY1" fmla="*/ 22 h 274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74633">
                    <a:moveTo>
                      <a:pt x="130" y="274656"/>
                    </a:moveTo>
                    <a:lnTo>
                      <a:pt x="130" y="22"/>
                    </a:lnTo>
                  </a:path>
                </a:pathLst>
              </a:custGeom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48118A8-8B39-A77C-6BA3-A3E4935429B1}"/>
                  </a:ext>
                </a:extLst>
              </p:cNvPr>
              <p:cNvSpPr/>
              <p:nvPr/>
            </p:nvSpPr>
            <p:spPr>
              <a:xfrm>
                <a:off x="4714138" y="2333170"/>
                <a:ext cx="365762" cy="12714"/>
              </a:xfrm>
              <a:custGeom>
                <a:avLst/>
                <a:gdLst>
                  <a:gd name="connsiteX0" fmla="*/ 365893 w 365762"/>
                  <a:gd name="connsiteY0" fmla="*/ 22 h 12714"/>
                  <a:gd name="connsiteX1" fmla="*/ 130 w 365762"/>
                  <a:gd name="connsiteY1" fmla="*/ 22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5762" h="12714">
                    <a:moveTo>
                      <a:pt x="365893" y="22"/>
                    </a:moveTo>
                    <a:lnTo>
                      <a:pt x="130" y="22"/>
                    </a:lnTo>
                  </a:path>
                </a:pathLst>
              </a:custGeom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EC9D3C1-9A49-D365-492D-ABE9331A595E}"/>
                  </a:ext>
                </a:extLst>
              </p:cNvPr>
              <p:cNvSpPr/>
              <p:nvPr/>
            </p:nvSpPr>
            <p:spPr>
              <a:xfrm>
                <a:off x="4714138" y="2333170"/>
                <a:ext cx="12700" cy="274633"/>
              </a:xfrm>
              <a:custGeom>
                <a:avLst/>
                <a:gdLst>
                  <a:gd name="connsiteX0" fmla="*/ 130 w 12700"/>
                  <a:gd name="connsiteY0" fmla="*/ 22 h 274633"/>
                  <a:gd name="connsiteX1" fmla="*/ 130 w 12700"/>
                  <a:gd name="connsiteY1" fmla="*/ 274656 h 274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74633">
                    <a:moveTo>
                      <a:pt x="130" y="22"/>
                    </a:moveTo>
                    <a:lnTo>
                      <a:pt x="130" y="274656"/>
                    </a:lnTo>
                  </a:path>
                </a:pathLst>
              </a:custGeom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4A12EFD-C5E2-0C72-08F7-CCFB24529332}"/>
                  </a:ext>
                </a:extLst>
              </p:cNvPr>
              <p:cNvSpPr/>
              <p:nvPr/>
            </p:nvSpPr>
            <p:spPr>
              <a:xfrm>
                <a:off x="4622698" y="2424715"/>
                <a:ext cx="91440" cy="12714"/>
              </a:xfrm>
              <a:custGeom>
                <a:avLst/>
                <a:gdLst>
                  <a:gd name="connsiteX0" fmla="*/ 130 w 91440"/>
                  <a:gd name="connsiteY0" fmla="*/ 22 h 12714"/>
                  <a:gd name="connsiteX1" fmla="*/ 91570 w 91440"/>
                  <a:gd name="connsiteY1" fmla="*/ 22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12714">
                    <a:moveTo>
                      <a:pt x="130" y="22"/>
                    </a:moveTo>
                    <a:lnTo>
                      <a:pt x="91570" y="22"/>
                    </a:lnTo>
                  </a:path>
                </a:pathLst>
              </a:custGeom>
              <a:ln w="8890" cap="rnd">
                <a:solidFill>
                  <a:srgbClr val="7878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B0D82D-DDAE-5C94-04BE-85352985B73F}"/>
                  </a:ext>
                </a:extLst>
              </p:cNvPr>
              <p:cNvSpPr txBox="1"/>
              <p:nvPr/>
            </p:nvSpPr>
            <p:spPr>
              <a:xfrm>
                <a:off x="4564278" y="2327501"/>
                <a:ext cx="208279" cy="142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3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DE59676-2A1B-E42E-93C3-4CD0F42A0AE7}"/>
                  </a:ext>
                </a:extLst>
              </p:cNvPr>
              <p:cNvSpPr txBox="1"/>
              <p:nvPr/>
            </p:nvSpPr>
            <p:spPr>
              <a:xfrm>
                <a:off x="4639646" y="2351487"/>
                <a:ext cx="223138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3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IN</a:t>
                </a: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123B5A4-AAEA-6BDF-EC2F-FB8A003633B4}"/>
                  </a:ext>
                </a:extLst>
              </p:cNvPr>
              <p:cNvSpPr/>
              <p:nvPr/>
            </p:nvSpPr>
            <p:spPr>
              <a:xfrm>
                <a:off x="4897018" y="2607803"/>
                <a:ext cx="12700" cy="91544"/>
              </a:xfrm>
              <a:custGeom>
                <a:avLst/>
                <a:gdLst>
                  <a:gd name="connsiteX0" fmla="*/ 130 w 12700"/>
                  <a:gd name="connsiteY0" fmla="*/ 91567 h 91544"/>
                  <a:gd name="connsiteX1" fmla="*/ 130 w 12700"/>
                  <a:gd name="connsiteY1" fmla="*/ 22 h 9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91544">
                    <a:moveTo>
                      <a:pt x="130" y="91567"/>
                    </a:moveTo>
                    <a:lnTo>
                      <a:pt x="130" y="22"/>
                    </a:lnTo>
                  </a:path>
                </a:pathLst>
              </a:custGeom>
              <a:ln w="8890" cap="rnd">
                <a:solidFill>
                  <a:srgbClr val="7878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ED3D4C1-931A-8691-8C43-6D558EABA47A}"/>
                  </a:ext>
                </a:extLst>
              </p:cNvPr>
              <p:cNvSpPr txBox="1"/>
              <p:nvPr/>
            </p:nvSpPr>
            <p:spPr>
              <a:xfrm rot="-5400000">
                <a:off x="4766844" y="2582427"/>
                <a:ext cx="208280" cy="142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225" spc="0" baseline="0">
                    <a:ln/>
                    <a:solidFill>
                      <a:srgbClr val="8C8C8C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F595B7EB-FEDF-2FD5-280B-78519E7C8237}"/>
                  </a:ext>
                </a:extLst>
              </p:cNvPr>
              <p:cNvSpPr txBox="1"/>
              <p:nvPr/>
            </p:nvSpPr>
            <p:spPr>
              <a:xfrm rot="16200000">
                <a:off x="4764709" y="2479286"/>
                <a:ext cx="269626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3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GND</a:t>
                </a: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5F7A0-156A-50C2-3AC7-5EDFE37757E6}"/>
                  </a:ext>
                </a:extLst>
              </p:cNvPr>
              <p:cNvSpPr/>
              <p:nvPr/>
            </p:nvSpPr>
            <p:spPr>
              <a:xfrm>
                <a:off x="5079900" y="2424715"/>
                <a:ext cx="91439" cy="12714"/>
              </a:xfrm>
              <a:custGeom>
                <a:avLst/>
                <a:gdLst>
                  <a:gd name="connsiteX0" fmla="*/ 91570 w 91439"/>
                  <a:gd name="connsiteY0" fmla="*/ 22 h 12714"/>
                  <a:gd name="connsiteX1" fmla="*/ 130 w 91439"/>
                  <a:gd name="connsiteY1" fmla="*/ 22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39" h="12714">
                    <a:moveTo>
                      <a:pt x="91570" y="22"/>
                    </a:moveTo>
                    <a:lnTo>
                      <a:pt x="130" y="22"/>
                    </a:lnTo>
                  </a:path>
                </a:pathLst>
              </a:custGeom>
              <a:ln w="8890" cap="rnd">
                <a:solidFill>
                  <a:srgbClr val="7878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6565895-C156-F410-0063-2A48A8EE085E}"/>
                  </a:ext>
                </a:extLst>
              </p:cNvPr>
              <p:cNvSpPr txBox="1"/>
              <p:nvPr/>
            </p:nvSpPr>
            <p:spPr>
              <a:xfrm>
                <a:off x="5021480" y="2327501"/>
                <a:ext cx="208280" cy="142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3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9F10E0A-3E15-B4B0-706C-B7ECDC5F5CC0}"/>
                  </a:ext>
                </a:extLst>
              </p:cNvPr>
              <p:cNvSpPr txBox="1"/>
              <p:nvPr/>
            </p:nvSpPr>
            <p:spPr>
              <a:xfrm flipH="1">
                <a:off x="4891439" y="2353362"/>
                <a:ext cx="47778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AU" sz="3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OUT</a:t>
                </a:r>
              </a:p>
            </p:txBody>
          </p:sp>
        </p:grpSp>
        <p:grpSp>
          <p:nvGrpSpPr>
            <p:cNvPr id="254" name="Graphic 4">
              <a:extLst>
                <a:ext uri="{FF2B5EF4-FFF2-40B4-BE49-F238E27FC236}">
                  <a16:creationId xmlns:a16="http://schemas.microsoft.com/office/drawing/2014/main" id="{8B7F68C9-52F2-CE1C-F5E0-61E9A3BCC46F}"/>
                </a:ext>
              </a:extLst>
            </p:cNvPr>
            <p:cNvGrpSpPr/>
            <p:nvPr/>
          </p:nvGrpSpPr>
          <p:grpSpPr>
            <a:xfrm>
              <a:off x="4811928" y="2606515"/>
              <a:ext cx="170179" cy="162746"/>
              <a:chOff x="4811928" y="2606515"/>
              <a:chExt cx="170179" cy="162746"/>
            </a:xfrm>
            <a:noFill/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9B68780-B30C-45DD-780E-04DFBD0B920E}"/>
                  </a:ext>
                </a:extLst>
              </p:cNvPr>
              <p:cNvSpPr/>
              <p:nvPr/>
            </p:nvSpPr>
            <p:spPr>
              <a:xfrm>
                <a:off x="4897031" y="2606515"/>
                <a:ext cx="12700" cy="91544"/>
              </a:xfrm>
              <a:custGeom>
                <a:avLst/>
                <a:gdLst>
                  <a:gd name="connsiteX0" fmla="*/ 145 w 12700"/>
                  <a:gd name="connsiteY0" fmla="*/ 91589 h 91544"/>
                  <a:gd name="connsiteX1" fmla="*/ 145 w 12700"/>
                  <a:gd name="connsiteY1" fmla="*/ 44 h 9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91544">
                    <a:moveTo>
                      <a:pt x="145" y="91589"/>
                    </a:moveTo>
                    <a:lnTo>
                      <a:pt x="145" y="44"/>
                    </a:lnTo>
                  </a:path>
                </a:pathLst>
              </a:custGeom>
              <a:noFill/>
              <a:ln w="9525" cap="rnd">
                <a:solidFill>
                  <a:srgbClr val="7878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8AFDDD5-279C-E68C-65A4-B0353B45D904}"/>
                  </a:ext>
                </a:extLst>
              </p:cNvPr>
              <p:cNvSpPr/>
              <p:nvPr/>
            </p:nvSpPr>
            <p:spPr>
              <a:xfrm>
                <a:off x="4811928" y="2699789"/>
                <a:ext cx="170179" cy="12714"/>
              </a:xfrm>
              <a:custGeom>
                <a:avLst/>
                <a:gdLst>
                  <a:gd name="connsiteX0" fmla="*/ 145 w 170179"/>
                  <a:gd name="connsiteY0" fmla="*/ 44 h 12714"/>
                  <a:gd name="connsiteX1" fmla="*/ 170325 w 170179"/>
                  <a:gd name="connsiteY1" fmla="*/ 44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179" h="12714">
                    <a:moveTo>
                      <a:pt x="145" y="44"/>
                    </a:moveTo>
                    <a:lnTo>
                      <a:pt x="170325" y="44"/>
                    </a:lnTo>
                  </a:path>
                </a:pathLst>
              </a:custGeom>
              <a:noFill/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D90679E-9DA2-E6AF-126F-F9AFD64BDBD7}"/>
                  </a:ext>
                </a:extLst>
              </p:cNvPr>
              <p:cNvSpPr/>
              <p:nvPr/>
            </p:nvSpPr>
            <p:spPr>
              <a:xfrm>
                <a:off x="4840274" y="2734691"/>
                <a:ext cx="113474" cy="12714"/>
              </a:xfrm>
              <a:custGeom>
                <a:avLst/>
                <a:gdLst>
                  <a:gd name="connsiteX0" fmla="*/ 145 w 113474"/>
                  <a:gd name="connsiteY0" fmla="*/ 44 h 12714"/>
                  <a:gd name="connsiteX1" fmla="*/ 113619 w 113474"/>
                  <a:gd name="connsiteY1" fmla="*/ 44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474" h="12714">
                    <a:moveTo>
                      <a:pt x="145" y="44"/>
                    </a:moveTo>
                    <a:lnTo>
                      <a:pt x="113619" y="44"/>
                    </a:lnTo>
                  </a:path>
                </a:pathLst>
              </a:custGeom>
              <a:noFill/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069938F-229E-2D9F-D8BD-3CB4197087E4}"/>
                  </a:ext>
                </a:extLst>
              </p:cNvPr>
              <p:cNvSpPr/>
              <p:nvPr/>
            </p:nvSpPr>
            <p:spPr>
              <a:xfrm>
                <a:off x="4868659" y="2769262"/>
                <a:ext cx="56692" cy="12714"/>
              </a:xfrm>
              <a:custGeom>
                <a:avLst/>
                <a:gdLst>
                  <a:gd name="connsiteX0" fmla="*/ 56838 w 56692"/>
                  <a:gd name="connsiteY0" fmla="*/ 44 h 12714"/>
                  <a:gd name="connsiteX1" fmla="*/ 145 w 56692"/>
                  <a:gd name="connsiteY1" fmla="*/ 44 h 1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92" h="12714">
                    <a:moveTo>
                      <a:pt x="56838" y="44"/>
                    </a:moveTo>
                    <a:lnTo>
                      <a:pt x="145" y="44"/>
                    </a:lnTo>
                  </a:path>
                </a:pathLst>
              </a:custGeom>
              <a:noFill/>
              <a:ln w="1143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2A9A9E2-B44C-FB44-7A42-87CE947C7EC8}"/>
                </a:ext>
              </a:extLst>
            </p:cNvPr>
            <p:cNvSpPr/>
            <p:nvPr/>
          </p:nvSpPr>
          <p:spPr>
            <a:xfrm>
              <a:off x="4160136" y="2423063"/>
              <a:ext cx="457186" cy="12714"/>
            </a:xfrm>
            <a:custGeom>
              <a:avLst/>
              <a:gdLst>
                <a:gd name="connsiteX0" fmla="*/ 0 w 457186"/>
                <a:gd name="connsiteY0" fmla="*/ 0 h 12714"/>
                <a:gd name="connsiteX1" fmla="*/ 457186 w 457186"/>
                <a:gd name="connsiteY1" fmla="*/ 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186" h="12714">
                  <a:moveTo>
                    <a:pt x="0" y="0"/>
                  </a:moveTo>
                  <a:lnTo>
                    <a:pt x="457186" y="0"/>
                  </a:lnTo>
                </a:path>
              </a:pathLst>
            </a:custGeom>
            <a:ln w="8890" cap="rnd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5C372DC-EB49-5332-08C8-AD96D264431E}"/>
                </a:ext>
              </a:extLst>
            </p:cNvPr>
            <p:cNvSpPr/>
            <p:nvPr/>
          </p:nvSpPr>
          <p:spPr>
            <a:xfrm>
              <a:off x="4147224" y="2406407"/>
              <a:ext cx="36575" cy="36617"/>
            </a:xfrm>
            <a:custGeom>
              <a:avLst/>
              <a:gdLst>
                <a:gd name="connsiteX0" fmla="*/ 36576 w 36575"/>
                <a:gd name="connsiteY0" fmla="*/ 18309 h 36617"/>
                <a:gd name="connsiteX1" fmla="*/ 18288 w 36575"/>
                <a:gd name="connsiteY1" fmla="*/ 36618 h 36617"/>
                <a:gd name="connsiteX2" fmla="*/ 0 w 36575"/>
                <a:gd name="connsiteY2" fmla="*/ 18309 h 36617"/>
                <a:gd name="connsiteX3" fmla="*/ 18288 w 36575"/>
                <a:gd name="connsiteY3" fmla="*/ 0 h 36617"/>
                <a:gd name="connsiteX4" fmla="*/ 36576 w 36575"/>
                <a:gd name="connsiteY4" fmla="*/ 18309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617">
                  <a:moveTo>
                    <a:pt x="36576" y="18309"/>
                  </a:moveTo>
                  <a:cubicBezTo>
                    <a:pt x="36576" y="28421"/>
                    <a:pt x="28388" y="36618"/>
                    <a:pt x="18288" y="36618"/>
                  </a:cubicBezTo>
                  <a:cubicBezTo>
                    <a:pt x="8188" y="36618"/>
                    <a:pt x="0" y="28421"/>
                    <a:pt x="0" y="18309"/>
                  </a:cubicBezTo>
                  <a:cubicBezTo>
                    <a:pt x="0" y="8197"/>
                    <a:pt x="8188" y="0"/>
                    <a:pt x="18288" y="0"/>
                  </a:cubicBezTo>
                  <a:cubicBezTo>
                    <a:pt x="28388" y="0"/>
                    <a:pt x="36576" y="8197"/>
                    <a:pt x="36576" y="18309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19B1B78-CC07-A6FE-8E27-CA3A345E6E37}"/>
                </a:ext>
              </a:extLst>
            </p:cNvPr>
            <p:cNvSpPr/>
            <p:nvPr/>
          </p:nvSpPr>
          <p:spPr>
            <a:xfrm>
              <a:off x="4147224" y="2406407"/>
              <a:ext cx="36575" cy="36617"/>
            </a:xfrm>
            <a:custGeom>
              <a:avLst/>
              <a:gdLst>
                <a:gd name="connsiteX0" fmla="*/ 36576 w 36575"/>
                <a:gd name="connsiteY0" fmla="*/ 18309 h 36617"/>
                <a:gd name="connsiteX1" fmla="*/ 18288 w 36575"/>
                <a:gd name="connsiteY1" fmla="*/ 36618 h 36617"/>
                <a:gd name="connsiteX2" fmla="*/ 0 w 36575"/>
                <a:gd name="connsiteY2" fmla="*/ 18309 h 36617"/>
                <a:gd name="connsiteX3" fmla="*/ 18288 w 36575"/>
                <a:gd name="connsiteY3" fmla="*/ 0 h 36617"/>
                <a:gd name="connsiteX4" fmla="*/ 36576 w 36575"/>
                <a:gd name="connsiteY4" fmla="*/ 18309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617">
                  <a:moveTo>
                    <a:pt x="36576" y="18309"/>
                  </a:moveTo>
                  <a:cubicBezTo>
                    <a:pt x="36576" y="28421"/>
                    <a:pt x="28388" y="36618"/>
                    <a:pt x="18288" y="36618"/>
                  </a:cubicBezTo>
                  <a:cubicBezTo>
                    <a:pt x="8188" y="36618"/>
                    <a:pt x="0" y="28421"/>
                    <a:pt x="0" y="18309"/>
                  </a:cubicBezTo>
                  <a:cubicBezTo>
                    <a:pt x="0" y="8197"/>
                    <a:pt x="8188" y="0"/>
                    <a:pt x="18288" y="0"/>
                  </a:cubicBezTo>
                  <a:cubicBezTo>
                    <a:pt x="28388" y="0"/>
                    <a:pt x="36576" y="8197"/>
                    <a:pt x="36576" y="18309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5EA8339-0564-0C33-E633-A69EB26C6AC1}"/>
                </a:ext>
              </a:extLst>
            </p:cNvPr>
            <p:cNvSpPr/>
            <p:nvPr/>
          </p:nvSpPr>
          <p:spPr>
            <a:xfrm flipH="1">
              <a:off x="4403629" y="2056501"/>
              <a:ext cx="0" cy="368215"/>
            </a:xfrm>
            <a:custGeom>
              <a:avLst/>
              <a:gdLst>
                <a:gd name="connsiteX0" fmla="*/ 2032 w 2031"/>
                <a:gd name="connsiteY0" fmla="*/ 0 h 368214"/>
                <a:gd name="connsiteX1" fmla="*/ 0 w 2031"/>
                <a:gd name="connsiteY1" fmla="*/ 368214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1" h="368214">
                  <a:moveTo>
                    <a:pt x="2032" y="0"/>
                  </a:moveTo>
                  <a:lnTo>
                    <a:pt x="0" y="368214"/>
                  </a:lnTo>
                </a:path>
              </a:pathLst>
            </a:custGeom>
            <a:ln w="12700" cap="rnd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117C081-FEFB-FCD5-AF39-92E469018BD0}"/>
                </a:ext>
              </a:extLst>
            </p:cNvPr>
            <p:cNvSpPr/>
            <p:nvPr/>
          </p:nvSpPr>
          <p:spPr>
            <a:xfrm>
              <a:off x="5153050" y="2406407"/>
              <a:ext cx="36575" cy="36617"/>
            </a:xfrm>
            <a:custGeom>
              <a:avLst/>
              <a:gdLst>
                <a:gd name="connsiteX0" fmla="*/ 36576 w 36575"/>
                <a:gd name="connsiteY0" fmla="*/ 18309 h 36617"/>
                <a:gd name="connsiteX1" fmla="*/ 18288 w 36575"/>
                <a:gd name="connsiteY1" fmla="*/ 36618 h 36617"/>
                <a:gd name="connsiteX2" fmla="*/ 0 w 36575"/>
                <a:gd name="connsiteY2" fmla="*/ 18309 h 36617"/>
                <a:gd name="connsiteX3" fmla="*/ 18288 w 36575"/>
                <a:gd name="connsiteY3" fmla="*/ 0 h 36617"/>
                <a:gd name="connsiteX4" fmla="*/ 36576 w 36575"/>
                <a:gd name="connsiteY4" fmla="*/ 18309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617">
                  <a:moveTo>
                    <a:pt x="36576" y="18309"/>
                  </a:moveTo>
                  <a:cubicBezTo>
                    <a:pt x="36576" y="28421"/>
                    <a:pt x="28388" y="36618"/>
                    <a:pt x="18288" y="36618"/>
                  </a:cubicBezTo>
                  <a:cubicBezTo>
                    <a:pt x="8188" y="36618"/>
                    <a:pt x="0" y="28421"/>
                    <a:pt x="0" y="18309"/>
                  </a:cubicBezTo>
                  <a:cubicBezTo>
                    <a:pt x="0" y="8197"/>
                    <a:pt x="8188" y="0"/>
                    <a:pt x="18288" y="0"/>
                  </a:cubicBezTo>
                  <a:cubicBezTo>
                    <a:pt x="28388" y="0"/>
                    <a:pt x="36576" y="8197"/>
                    <a:pt x="36576" y="18309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AEF528F-2B5E-AF8E-AE4D-F3C34E50888E}"/>
                </a:ext>
              </a:extLst>
            </p:cNvPr>
            <p:cNvSpPr/>
            <p:nvPr/>
          </p:nvSpPr>
          <p:spPr>
            <a:xfrm>
              <a:off x="5153050" y="2406407"/>
              <a:ext cx="36575" cy="36617"/>
            </a:xfrm>
            <a:custGeom>
              <a:avLst/>
              <a:gdLst>
                <a:gd name="connsiteX0" fmla="*/ 36576 w 36575"/>
                <a:gd name="connsiteY0" fmla="*/ 18309 h 36617"/>
                <a:gd name="connsiteX1" fmla="*/ 18288 w 36575"/>
                <a:gd name="connsiteY1" fmla="*/ 36618 h 36617"/>
                <a:gd name="connsiteX2" fmla="*/ 0 w 36575"/>
                <a:gd name="connsiteY2" fmla="*/ 18309 h 36617"/>
                <a:gd name="connsiteX3" fmla="*/ 18288 w 36575"/>
                <a:gd name="connsiteY3" fmla="*/ 0 h 36617"/>
                <a:gd name="connsiteX4" fmla="*/ 36576 w 36575"/>
                <a:gd name="connsiteY4" fmla="*/ 18309 h 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617">
                  <a:moveTo>
                    <a:pt x="36576" y="18309"/>
                  </a:moveTo>
                  <a:cubicBezTo>
                    <a:pt x="36576" y="28421"/>
                    <a:pt x="28388" y="36618"/>
                    <a:pt x="18288" y="36618"/>
                  </a:cubicBezTo>
                  <a:cubicBezTo>
                    <a:pt x="8188" y="36618"/>
                    <a:pt x="0" y="28421"/>
                    <a:pt x="0" y="18309"/>
                  </a:cubicBezTo>
                  <a:cubicBezTo>
                    <a:pt x="0" y="8197"/>
                    <a:pt x="8188" y="0"/>
                    <a:pt x="18288" y="0"/>
                  </a:cubicBezTo>
                  <a:cubicBezTo>
                    <a:pt x="28388" y="0"/>
                    <a:pt x="36576" y="8197"/>
                    <a:pt x="36576" y="18309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036C40E9-56BD-301D-768A-BF87BD7B7286}"/>
              </a:ext>
            </a:extLst>
          </p:cNvPr>
          <p:cNvSpPr/>
          <p:nvPr/>
        </p:nvSpPr>
        <p:spPr>
          <a:xfrm>
            <a:off x="4072027" y="3065530"/>
            <a:ext cx="2930142" cy="0"/>
          </a:xfrm>
          <a:custGeom>
            <a:avLst/>
            <a:gdLst>
              <a:gd name="connsiteX0" fmla="*/ 2930143 w 2930142"/>
              <a:gd name="connsiteY0" fmla="*/ 0 h 12714"/>
              <a:gd name="connsiteX1" fmla="*/ 0 w 2930142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30142" h="12714">
                <a:moveTo>
                  <a:pt x="2930143" y="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9CE27504-9F27-A8A5-FD82-B74DD67410CF}"/>
              </a:ext>
            </a:extLst>
          </p:cNvPr>
          <p:cNvSpPr/>
          <p:nvPr/>
        </p:nvSpPr>
        <p:spPr>
          <a:xfrm>
            <a:off x="4072027" y="3065530"/>
            <a:ext cx="1355" cy="455687"/>
          </a:xfrm>
          <a:custGeom>
            <a:avLst/>
            <a:gdLst>
              <a:gd name="connsiteX0" fmla="*/ 0 w 1355"/>
              <a:gd name="connsiteY0" fmla="*/ 0 h 455687"/>
              <a:gd name="connsiteX1" fmla="*/ 1355 w 1355"/>
              <a:gd name="connsiteY1" fmla="*/ 455687 h 45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" h="455687">
                <a:moveTo>
                  <a:pt x="0" y="0"/>
                </a:moveTo>
                <a:lnTo>
                  <a:pt x="1355" y="455687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7A9AEFE6-62F5-6FD8-9528-FA8CAE7EB4A3}"/>
              </a:ext>
            </a:extLst>
          </p:cNvPr>
          <p:cNvSpPr/>
          <p:nvPr/>
        </p:nvSpPr>
        <p:spPr>
          <a:xfrm>
            <a:off x="7002170" y="2607806"/>
            <a:ext cx="546608" cy="0"/>
          </a:xfrm>
          <a:custGeom>
            <a:avLst/>
            <a:gdLst>
              <a:gd name="connsiteX0" fmla="*/ 546608 w 546608"/>
              <a:gd name="connsiteY0" fmla="*/ 0 h 2034"/>
              <a:gd name="connsiteX1" fmla="*/ 0 w 546608"/>
              <a:gd name="connsiteY1" fmla="*/ 2034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608" h="2034">
                <a:moveTo>
                  <a:pt x="546608" y="0"/>
                </a:moveTo>
                <a:lnTo>
                  <a:pt x="0" y="2034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3B231BB7-212A-A7E5-9B8B-6C5A9D59CCC3}"/>
              </a:ext>
            </a:extLst>
          </p:cNvPr>
          <p:cNvSpPr/>
          <p:nvPr/>
        </p:nvSpPr>
        <p:spPr>
          <a:xfrm>
            <a:off x="7002170" y="2609840"/>
            <a:ext cx="0" cy="455689"/>
          </a:xfrm>
          <a:custGeom>
            <a:avLst/>
            <a:gdLst>
              <a:gd name="connsiteX0" fmla="*/ 0 w 12700"/>
              <a:gd name="connsiteY0" fmla="*/ 0 h 455689"/>
              <a:gd name="connsiteX1" fmla="*/ 0 w 12700"/>
              <a:gd name="connsiteY1" fmla="*/ 455690 h 4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55689">
                <a:moveTo>
                  <a:pt x="0" y="0"/>
                </a:moveTo>
                <a:lnTo>
                  <a:pt x="0" y="45569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BAE932FF-9F8F-361E-0979-D2139ED40A5D}"/>
              </a:ext>
            </a:extLst>
          </p:cNvPr>
          <p:cNvSpPr/>
          <p:nvPr/>
        </p:nvSpPr>
        <p:spPr>
          <a:xfrm>
            <a:off x="3390719" y="2972640"/>
            <a:ext cx="0" cy="1009030"/>
          </a:xfrm>
          <a:custGeom>
            <a:avLst/>
            <a:gdLst>
              <a:gd name="connsiteX0" fmla="*/ 0 w 12700"/>
              <a:gd name="connsiteY0" fmla="*/ 0 h 1009030"/>
              <a:gd name="connsiteX1" fmla="*/ 0 w 12700"/>
              <a:gd name="connsiteY1" fmla="*/ 1009030 h 100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009030">
                <a:moveTo>
                  <a:pt x="0" y="0"/>
                </a:moveTo>
                <a:lnTo>
                  <a:pt x="0" y="100903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85A923D1-1321-E26E-805B-D8AA3847283B}"/>
              </a:ext>
            </a:extLst>
          </p:cNvPr>
          <p:cNvSpPr/>
          <p:nvPr/>
        </p:nvSpPr>
        <p:spPr>
          <a:xfrm>
            <a:off x="6819290" y="2150081"/>
            <a:ext cx="0" cy="825938"/>
          </a:xfrm>
          <a:custGeom>
            <a:avLst/>
            <a:gdLst>
              <a:gd name="connsiteX0" fmla="*/ 0 w 12700"/>
              <a:gd name="connsiteY0" fmla="*/ 0 h 825938"/>
              <a:gd name="connsiteX1" fmla="*/ 0 w 12700"/>
              <a:gd name="connsiteY1" fmla="*/ 825938 h 8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825938">
                <a:moveTo>
                  <a:pt x="0" y="0"/>
                </a:moveTo>
                <a:lnTo>
                  <a:pt x="0" y="825938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D75F5867-94F3-C151-DA7E-37D983408AF6}"/>
              </a:ext>
            </a:extLst>
          </p:cNvPr>
          <p:cNvSpPr/>
          <p:nvPr/>
        </p:nvSpPr>
        <p:spPr>
          <a:xfrm>
            <a:off x="8461146" y="2150081"/>
            <a:ext cx="0" cy="459758"/>
          </a:xfrm>
          <a:custGeom>
            <a:avLst/>
            <a:gdLst>
              <a:gd name="connsiteX0" fmla="*/ 0 w 12700"/>
              <a:gd name="connsiteY0" fmla="*/ 459759 h 459758"/>
              <a:gd name="connsiteX1" fmla="*/ 0 w 12700"/>
              <a:gd name="connsiteY1" fmla="*/ 0 h 4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59758">
                <a:moveTo>
                  <a:pt x="0" y="459759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789317F8-2FC5-C97E-9A6E-58CDE56C8304}"/>
              </a:ext>
            </a:extLst>
          </p:cNvPr>
          <p:cNvSpPr/>
          <p:nvPr/>
        </p:nvSpPr>
        <p:spPr>
          <a:xfrm>
            <a:off x="8188858" y="2603043"/>
            <a:ext cx="272288" cy="0"/>
          </a:xfrm>
          <a:custGeom>
            <a:avLst/>
            <a:gdLst>
              <a:gd name="connsiteX0" fmla="*/ 0 w 272288"/>
              <a:gd name="connsiteY0" fmla="*/ 0 h 2034"/>
              <a:gd name="connsiteX1" fmla="*/ 272288 w 272288"/>
              <a:gd name="connsiteY1" fmla="*/ 2034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2288" h="2034">
                <a:moveTo>
                  <a:pt x="0" y="0"/>
                </a:moveTo>
                <a:lnTo>
                  <a:pt x="272288" y="2034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9FEA1F69-4269-E6C7-BCD9-36EF81C15AA4}"/>
              </a:ext>
            </a:extLst>
          </p:cNvPr>
          <p:cNvSpPr/>
          <p:nvPr/>
        </p:nvSpPr>
        <p:spPr>
          <a:xfrm>
            <a:off x="6819290" y="2150081"/>
            <a:ext cx="1641856" cy="0"/>
          </a:xfrm>
          <a:custGeom>
            <a:avLst/>
            <a:gdLst>
              <a:gd name="connsiteX0" fmla="*/ 1641856 w 1641856"/>
              <a:gd name="connsiteY0" fmla="*/ 0 h 12714"/>
              <a:gd name="connsiteX1" fmla="*/ 0 w 1641856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1856" h="12714">
                <a:moveTo>
                  <a:pt x="1641856" y="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EB3DDF85-69B0-9418-683D-2F0CE5B5A3DE}"/>
              </a:ext>
            </a:extLst>
          </p:cNvPr>
          <p:cNvSpPr/>
          <p:nvPr/>
        </p:nvSpPr>
        <p:spPr>
          <a:xfrm>
            <a:off x="4167845" y="3704002"/>
            <a:ext cx="0" cy="91544"/>
          </a:xfrm>
          <a:custGeom>
            <a:avLst/>
            <a:gdLst>
              <a:gd name="connsiteX0" fmla="*/ 0 w 12700"/>
              <a:gd name="connsiteY0" fmla="*/ 91545 h 91544"/>
              <a:gd name="connsiteX1" fmla="*/ 0 w 12700"/>
              <a:gd name="connsiteY1" fmla="*/ 0 h 9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1544">
                <a:moveTo>
                  <a:pt x="0" y="91545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964A281D-53FC-97F5-3025-58B8C5FB457F}"/>
              </a:ext>
            </a:extLst>
          </p:cNvPr>
          <p:cNvSpPr/>
          <p:nvPr/>
        </p:nvSpPr>
        <p:spPr>
          <a:xfrm>
            <a:off x="4149557" y="3685693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A6EF3DD5-DD60-5F2E-D407-60A50F041C84}"/>
              </a:ext>
            </a:extLst>
          </p:cNvPr>
          <p:cNvSpPr/>
          <p:nvPr/>
        </p:nvSpPr>
        <p:spPr>
          <a:xfrm>
            <a:off x="3708299" y="3521218"/>
            <a:ext cx="180848" cy="0"/>
          </a:xfrm>
          <a:custGeom>
            <a:avLst/>
            <a:gdLst>
              <a:gd name="connsiteX0" fmla="*/ 180848 w 180848"/>
              <a:gd name="connsiteY0" fmla="*/ 0 h 2034"/>
              <a:gd name="connsiteX1" fmla="*/ 0 w 180848"/>
              <a:gd name="connsiteY1" fmla="*/ 2034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848" h="2034">
                <a:moveTo>
                  <a:pt x="180848" y="0"/>
                </a:moveTo>
                <a:lnTo>
                  <a:pt x="0" y="2034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6A29FE89-A559-CCDA-3044-BF0C4E79C77E}"/>
              </a:ext>
            </a:extLst>
          </p:cNvPr>
          <p:cNvSpPr/>
          <p:nvPr/>
        </p:nvSpPr>
        <p:spPr>
          <a:xfrm>
            <a:off x="3889147" y="3612457"/>
            <a:ext cx="278697" cy="991"/>
          </a:xfrm>
          <a:custGeom>
            <a:avLst/>
            <a:gdLst>
              <a:gd name="connsiteX0" fmla="*/ 278698 w 278697"/>
              <a:gd name="connsiteY0" fmla="*/ 0 h 991"/>
              <a:gd name="connsiteX1" fmla="*/ 0 w 278697"/>
              <a:gd name="connsiteY1" fmla="*/ 992 h 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97" h="991">
                <a:moveTo>
                  <a:pt x="278698" y="0"/>
                </a:moveTo>
                <a:lnTo>
                  <a:pt x="0" y="992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855C88E4-40E9-2B80-7B3E-FE855DC88770}"/>
              </a:ext>
            </a:extLst>
          </p:cNvPr>
          <p:cNvSpPr/>
          <p:nvPr/>
        </p:nvSpPr>
        <p:spPr>
          <a:xfrm>
            <a:off x="3889147" y="3521218"/>
            <a:ext cx="0" cy="92231"/>
          </a:xfrm>
          <a:custGeom>
            <a:avLst/>
            <a:gdLst>
              <a:gd name="connsiteX0" fmla="*/ 0 w 12700"/>
              <a:gd name="connsiteY0" fmla="*/ 92232 h 92231"/>
              <a:gd name="connsiteX1" fmla="*/ 0 w 12700"/>
              <a:gd name="connsiteY1" fmla="*/ 0 h 9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2231">
                <a:moveTo>
                  <a:pt x="0" y="92232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FFC7F2CB-E9F3-AA06-3500-19F12B369869}"/>
              </a:ext>
            </a:extLst>
          </p:cNvPr>
          <p:cNvSpPr/>
          <p:nvPr/>
        </p:nvSpPr>
        <p:spPr>
          <a:xfrm>
            <a:off x="3708204" y="3884231"/>
            <a:ext cx="2127" cy="5886"/>
          </a:xfrm>
          <a:custGeom>
            <a:avLst/>
            <a:gdLst>
              <a:gd name="connsiteX0" fmla="*/ 2127 w 2127"/>
              <a:gd name="connsiteY0" fmla="*/ 5887 h 5886"/>
              <a:gd name="connsiteX1" fmla="*/ 0 w 2127"/>
              <a:gd name="connsiteY1" fmla="*/ 0 h 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7" h="5886">
                <a:moveTo>
                  <a:pt x="2127" y="5887"/>
                </a:moveTo>
                <a:lnTo>
                  <a:pt x="0" y="0"/>
                </a:lnTo>
              </a:path>
            </a:pathLst>
          </a:custGeom>
          <a:ln w="889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F5A76DAE-937C-CB1C-3D1C-F0B8E07B86E4}"/>
              </a:ext>
            </a:extLst>
          </p:cNvPr>
          <p:cNvSpPr/>
          <p:nvPr/>
        </p:nvSpPr>
        <p:spPr>
          <a:xfrm>
            <a:off x="3710331" y="3887092"/>
            <a:ext cx="457513" cy="0"/>
          </a:xfrm>
          <a:custGeom>
            <a:avLst/>
            <a:gdLst>
              <a:gd name="connsiteX0" fmla="*/ 457514 w 457513"/>
              <a:gd name="connsiteY0" fmla="*/ 0 h 3026"/>
              <a:gd name="connsiteX1" fmla="*/ 0 w 457513"/>
              <a:gd name="connsiteY1" fmla="*/ 3026 h 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513" h="3026">
                <a:moveTo>
                  <a:pt x="457514" y="0"/>
                </a:moveTo>
                <a:lnTo>
                  <a:pt x="0" y="3026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A61829DC-240F-A307-ED6D-EBFE51A1BC35}"/>
              </a:ext>
            </a:extLst>
          </p:cNvPr>
          <p:cNvSpPr/>
          <p:nvPr/>
        </p:nvSpPr>
        <p:spPr>
          <a:xfrm>
            <a:off x="3982619" y="3704002"/>
            <a:ext cx="185225" cy="0"/>
          </a:xfrm>
          <a:custGeom>
            <a:avLst/>
            <a:gdLst>
              <a:gd name="connsiteX0" fmla="*/ 185226 w 185225"/>
              <a:gd name="connsiteY0" fmla="*/ 0 h 2339"/>
              <a:gd name="connsiteX1" fmla="*/ 0 w 185225"/>
              <a:gd name="connsiteY1" fmla="*/ 2340 h 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225" h="2339">
                <a:moveTo>
                  <a:pt x="185226" y="0"/>
                </a:moveTo>
                <a:lnTo>
                  <a:pt x="0" y="234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2657A9D9-E4E5-7B4F-3EBB-0C4B9E8D1ECB}"/>
              </a:ext>
            </a:extLst>
          </p:cNvPr>
          <p:cNvSpPr/>
          <p:nvPr/>
        </p:nvSpPr>
        <p:spPr>
          <a:xfrm>
            <a:off x="4149557" y="3685693"/>
            <a:ext cx="0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96D57399-CAC2-951E-0235-16DE5408AB34}"/>
              </a:ext>
            </a:extLst>
          </p:cNvPr>
          <p:cNvSpPr/>
          <p:nvPr/>
        </p:nvSpPr>
        <p:spPr>
          <a:xfrm>
            <a:off x="6088087" y="3704002"/>
            <a:ext cx="0" cy="91544"/>
          </a:xfrm>
          <a:custGeom>
            <a:avLst/>
            <a:gdLst>
              <a:gd name="connsiteX0" fmla="*/ 0 w 12700"/>
              <a:gd name="connsiteY0" fmla="*/ 91545 h 91544"/>
              <a:gd name="connsiteX1" fmla="*/ 0 w 12700"/>
              <a:gd name="connsiteY1" fmla="*/ 0 h 9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1544">
                <a:moveTo>
                  <a:pt x="0" y="91545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D595661B-2869-0D59-2949-BBFDE986E886}"/>
              </a:ext>
            </a:extLst>
          </p:cNvPr>
          <p:cNvSpPr/>
          <p:nvPr/>
        </p:nvSpPr>
        <p:spPr>
          <a:xfrm>
            <a:off x="6069799" y="3685693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48D5AD63-EE77-48D3-2DBD-215EFA307F9B}"/>
              </a:ext>
            </a:extLst>
          </p:cNvPr>
          <p:cNvSpPr/>
          <p:nvPr/>
        </p:nvSpPr>
        <p:spPr>
          <a:xfrm>
            <a:off x="6088087" y="3704002"/>
            <a:ext cx="271970" cy="0"/>
          </a:xfrm>
          <a:custGeom>
            <a:avLst/>
            <a:gdLst>
              <a:gd name="connsiteX0" fmla="*/ 271970 w 271970"/>
              <a:gd name="connsiteY0" fmla="*/ 2340 h 2339"/>
              <a:gd name="connsiteX1" fmla="*/ 0 w 271970"/>
              <a:gd name="connsiteY1" fmla="*/ 0 h 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70" h="2339">
                <a:moveTo>
                  <a:pt x="271970" y="234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018502A5-A612-A382-02E3-FC6FCBF4F380}"/>
              </a:ext>
            </a:extLst>
          </p:cNvPr>
          <p:cNvSpPr/>
          <p:nvPr/>
        </p:nvSpPr>
        <p:spPr>
          <a:xfrm>
            <a:off x="6069799" y="3685693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B2F2DBEE-A2FE-3B19-21D5-5EB5A7782C29}"/>
              </a:ext>
            </a:extLst>
          </p:cNvPr>
          <p:cNvSpPr/>
          <p:nvPr/>
        </p:nvSpPr>
        <p:spPr>
          <a:xfrm>
            <a:off x="6088087" y="3887092"/>
            <a:ext cx="544842" cy="0"/>
          </a:xfrm>
          <a:custGeom>
            <a:avLst/>
            <a:gdLst>
              <a:gd name="connsiteX0" fmla="*/ 544843 w 544842"/>
              <a:gd name="connsiteY0" fmla="*/ 3789 h 3788"/>
              <a:gd name="connsiteX1" fmla="*/ 0 w 544842"/>
              <a:gd name="connsiteY1" fmla="*/ 0 h 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842" h="3788">
                <a:moveTo>
                  <a:pt x="544843" y="3789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8A2F2759-988C-1FFD-2337-4CE5C8CF4AB8}"/>
              </a:ext>
            </a:extLst>
          </p:cNvPr>
          <p:cNvSpPr/>
          <p:nvPr/>
        </p:nvSpPr>
        <p:spPr>
          <a:xfrm>
            <a:off x="6632930" y="3884231"/>
            <a:ext cx="1358" cy="6649"/>
          </a:xfrm>
          <a:custGeom>
            <a:avLst/>
            <a:gdLst>
              <a:gd name="connsiteX0" fmla="*/ 1359 w 1358"/>
              <a:gd name="connsiteY0" fmla="*/ 0 h 6649"/>
              <a:gd name="connsiteX1" fmla="*/ 0 w 1358"/>
              <a:gd name="connsiteY1" fmla="*/ 6650 h 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8" h="6649">
                <a:moveTo>
                  <a:pt x="1359" y="0"/>
                </a:moveTo>
                <a:lnTo>
                  <a:pt x="0" y="6650"/>
                </a:lnTo>
              </a:path>
            </a:pathLst>
          </a:custGeom>
          <a:ln w="889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15765891-09ED-A30B-2E7B-B3843575F0A5}"/>
              </a:ext>
            </a:extLst>
          </p:cNvPr>
          <p:cNvSpPr/>
          <p:nvPr/>
        </p:nvSpPr>
        <p:spPr>
          <a:xfrm>
            <a:off x="6267945" y="3521218"/>
            <a:ext cx="0" cy="92231"/>
          </a:xfrm>
          <a:custGeom>
            <a:avLst/>
            <a:gdLst>
              <a:gd name="connsiteX0" fmla="*/ 0 w 12700"/>
              <a:gd name="connsiteY0" fmla="*/ 0 h 92231"/>
              <a:gd name="connsiteX1" fmla="*/ 0 w 12700"/>
              <a:gd name="connsiteY1" fmla="*/ 92232 h 9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2231">
                <a:moveTo>
                  <a:pt x="0" y="0"/>
                </a:moveTo>
                <a:lnTo>
                  <a:pt x="0" y="92232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9F4A7F24-6049-68BA-66F8-2ECDB94B0C13}"/>
              </a:ext>
            </a:extLst>
          </p:cNvPr>
          <p:cNvSpPr/>
          <p:nvPr/>
        </p:nvSpPr>
        <p:spPr>
          <a:xfrm>
            <a:off x="6088087" y="3607694"/>
            <a:ext cx="179857" cy="991"/>
          </a:xfrm>
          <a:custGeom>
            <a:avLst/>
            <a:gdLst>
              <a:gd name="connsiteX0" fmla="*/ 179857 w 179857"/>
              <a:gd name="connsiteY0" fmla="*/ 992 h 991"/>
              <a:gd name="connsiteX1" fmla="*/ 0 w 179857"/>
              <a:gd name="connsiteY1" fmla="*/ 0 h 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57" h="991">
                <a:moveTo>
                  <a:pt x="179857" y="992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095EEF0A-251F-2195-6C9D-389FB0FEF598}"/>
              </a:ext>
            </a:extLst>
          </p:cNvPr>
          <p:cNvSpPr/>
          <p:nvPr/>
        </p:nvSpPr>
        <p:spPr>
          <a:xfrm>
            <a:off x="6267945" y="3521218"/>
            <a:ext cx="366433" cy="0"/>
          </a:xfrm>
          <a:custGeom>
            <a:avLst/>
            <a:gdLst>
              <a:gd name="connsiteX0" fmla="*/ 366433 w 366433"/>
              <a:gd name="connsiteY0" fmla="*/ 2034 h 2034"/>
              <a:gd name="connsiteX1" fmla="*/ 0 w 366433"/>
              <a:gd name="connsiteY1" fmla="*/ 0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433" h="2034">
                <a:moveTo>
                  <a:pt x="366433" y="2034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59B931FF-ABE7-63D1-4A0A-732B9BBFD7A7}"/>
              </a:ext>
            </a:extLst>
          </p:cNvPr>
          <p:cNvSpPr/>
          <p:nvPr/>
        </p:nvSpPr>
        <p:spPr>
          <a:xfrm>
            <a:off x="6088087" y="3516150"/>
            <a:ext cx="87731" cy="305"/>
          </a:xfrm>
          <a:custGeom>
            <a:avLst/>
            <a:gdLst>
              <a:gd name="connsiteX0" fmla="*/ 87732 w 87731"/>
              <a:gd name="connsiteY0" fmla="*/ 305 h 305"/>
              <a:gd name="connsiteX1" fmla="*/ 0 w 87731"/>
              <a:gd name="connsiteY1" fmla="*/ 0 h 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731" h="305">
                <a:moveTo>
                  <a:pt x="87732" y="305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7FE38E99-D0C4-0164-CECF-52C297917468}"/>
              </a:ext>
            </a:extLst>
          </p:cNvPr>
          <p:cNvSpPr/>
          <p:nvPr/>
        </p:nvSpPr>
        <p:spPr>
          <a:xfrm>
            <a:off x="6175819" y="3249975"/>
            <a:ext cx="0" cy="271242"/>
          </a:xfrm>
          <a:custGeom>
            <a:avLst/>
            <a:gdLst>
              <a:gd name="connsiteX0" fmla="*/ 0 w 12700"/>
              <a:gd name="connsiteY0" fmla="*/ 0 h 271242"/>
              <a:gd name="connsiteX1" fmla="*/ 0 w 12700"/>
              <a:gd name="connsiteY1" fmla="*/ 271242 h 2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71242">
                <a:moveTo>
                  <a:pt x="0" y="0"/>
                </a:moveTo>
                <a:lnTo>
                  <a:pt x="0" y="271242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384CF1A6-BCC3-E654-B112-860C5CC1003B}"/>
              </a:ext>
            </a:extLst>
          </p:cNvPr>
          <p:cNvSpPr/>
          <p:nvPr/>
        </p:nvSpPr>
        <p:spPr>
          <a:xfrm>
            <a:off x="6175819" y="3249975"/>
            <a:ext cx="915758" cy="0"/>
          </a:xfrm>
          <a:custGeom>
            <a:avLst/>
            <a:gdLst>
              <a:gd name="connsiteX0" fmla="*/ 915759 w 915758"/>
              <a:gd name="connsiteY0" fmla="*/ 0 h 12714"/>
              <a:gd name="connsiteX1" fmla="*/ 0 w 915758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5758" h="12714">
                <a:moveTo>
                  <a:pt x="915759" y="0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2E889D72-8383-98E0-4EF6-593C1B1D8862}"/>
              </a:ext>
            </a:extLst>
          </p:cNvPr>
          <p:cNvSpPr/>
          <p:nvPr/>
        </p:nvSpPr>
        <p:spPr>
          <a:xfrm>
            <a:off x="7091578" y="2788861"/>
            <a:ext cx="0" cy="461114"/>
          </a:xfrm>
          <a:custGeom>
            <a:avLst/>
            <a:gdLst>
              <a:gd name="connsiteX0" fmla="*/ 0 w 12700"/>
              <a:gd name="connsiteY0" fmla="*/ 0 h 461114"/>
              <a:gd name="connsiteX1" fmla="*/ 0 w 12700"/>
              <a:gd name="connsiteY1" fmla="*/ 461114 h 46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61114">
                <a:moveTo>
                  <a:pt x="0" y="0"/>
                </a:moveTo>
                <a:lnTo>
                  <a:pt x="0" y="461114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766F83A4-7FEF-FEDB-3206-8A4F8E595520}"/>
              </a:ext>
            </a:extLst>
          </p:cNvPr>
          <p:cNvSpPr/>
          <p:nvPr/>
        </p:nvSpPr>
        <p:spPr>
          <a:xfrm>
            <a:off x="7091578" y="2788861"/>
            <a:ext cx="457200" cy="0"/>
          </a:xfrm>
          <a:custGeom>
            <a:avLst/>
            <a:gdLst>
              <a:gd name="connsiteX0" fmla="*/ 457200 w 457200"/>
              <a:gd name="connsiteY0" fmla="*/ 2034 h 2034"/>
              <a:gd name="connsiteX1" fmla="*/ 0 w 457200"/>
              <a:gd name="connsiteY1" fmla="*/ 0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2034">
                <a:moveTo>
                  <a:pt x="457200" y="2034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BD893B33-CAAD-45BC-0034-E9312ADA801E}"/>
              </a:ext>
            </a:extLst>
          </p:cNvPr>
          <p:cNvSpPr/>
          <p:nvPr/>
        </p:nvSpPr>
        <p:spPr>
          <a:xfrm>
            <a:off x="8462505" y="2788861"/>
            <a:ext cx="0" cy="1193475"/>
          </a:xfrm>
          <a:custGeom>
            <a:avLst/>
            <a:gdLst>
              <a:gd name="connsiteX0" fmla="*/ 0 w 12700"/>
              <a:gd name="connsiteY0" fmla="*/ 0 h 1193475"/>
              <a:gd name="connsiteX1" fmla="*/ 0 w 12700"/>
              <a:gd name="connsiteY1" fmla="*/ 1193476 h 119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93475">
                <a:moveTo>
                  <a:pt x="0" y="0"/>
                </a:moveTo>
                <a:lnTo>
                  <a:pt x="0" y="1193476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794B8F9E-EFD0-4A01-5D29-C4703B3E4C97}"/>
              </a:ext>
            </a:extLst>
          </p:cNvPr>
          <p:cNvSpPr/>
          <p:nvPr/>
        </p:nvSpPr>
        <p:spPr>
          <a:xfrm>
            <a:off x="6088087" y="3978637"/>
            <a:ext cx="2374417" cy="3699"/>
          </a:xfrm>
          <a:custGeom>
            <a:avLst/>
            <a:gdLst>
              <a:gd name="connsiteX0" fmla="*/ 2374417 w 2374417"/>
              <a:gd name="connsiteY0" fmla="*/ 3700 h 3699"/>
              <a:gd name="connsiteX1" fmla="*/ 0 w 2374417"/>
              <a:gd name="connsiteY1" fmla="*/ 0 h 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17" h="3699">
                <a:moveTo>
                  <a:pt x="2374417" y="3700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D6868A46-8B14-6410-8343-83A2875867D4}"/>
              </a:ext>
            </a:extLst>
          </p:cNvPr>
          <p:cNvSpPr/>
          <p:nvPr/>
        </p:nvSpPr>
        <p:spPr>
          <a:xfrm>
            <a:off x="8188858" y="2788861"/>
            <a:ext cx="273646" cy="0"/>
          </a:xfrm>
          <a:custGeom>
            <a:avLst/>
            <a:gdLst>
              <a:gd name="connsiteX0" fmla="*/ 0 w 273646"/>
              <a:gd name="connsiteY0" fmla="*/ 2034 h 2034"/>
              <a:gd name="connsiteX1" fmla="*/ 273647 w 273646"/>
              <a:gd name="connsiteY1" fmla="*/ 0 h 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646" h="2034">
                <a:moveTo>
                  <a:pt x="0" y="2034"/>
                </a:moveTo>
                <a:lnTo>
                  <a:pt x="273647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49094DBC-8777-9B18-0E2A-A39F3536AA00}"/>
              </a:ext>
            </a:extLst>
          </p:cNvPr>
          <p:cNvSpPr/>
          <p:nvPr/>
        </p:nvSpPr>
        <p:spPr>
          <a:xfrm>
            <a:off x="7338045" y="4807659"/>
            <a:ext cx="1403429" cy="0"/>
          </a:xfrm>
          <a:custGeom>
            <a:avLst/>
            <a:gdLst>
              <a:gd name="connsiteX0" fmla="*/ 1371600 w 1371600"/>
              <a:gd name="connsiteY0" fmla="*/ 0 h 12714"/>
              <a:gd name="connsiteX1" fmla="*/ 0 w 1371600"/>
              <a:gd name="connsiteY1" fmla="*/ 0 h 1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12714">
                <a:moveTo>
                  <a:pt x="1371600" y="0"/>
                </a:moveTo>
                <a:lnTo>
                  <a:pt x="0" y="0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ACE716FF-09FB-E691-6D31-A9DFFA742DC4}"/>
              </a:ext>
            </a:extLst>
          </p:cNvPr>
          <p:cNvSpPr/>
          <p:nvPr/>
        </p:nvSpPr>
        <p:spPr>
          <a:xfrm flipH="1">
            <a:off x="8739409" y="2972531"/>
            <a:ext cx="0" cy="1176125"/>
          </a:xfrm>
          <a:custGeom>
            <a:avLst/>
            <a:gdLst>
              <a:gd name="connsiteX0" fmla="*/ 2908 w 2908"/>
              <a:gd name="connsiteY0" fmla="*/ 0 h 1008444"/>
              <a:gd name="connsiteX1" fmla="*/ 0 w 2908"/>
              <a:gd name="connsiteY1" fmla="*/ 1008444 h 10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8" h="1008444">
                <a:moveTo>
                  <a:pt x="2908" y="0"/>
                </a:moveTo>
                <a:lnTo>
                  <a:pt x="0" y="1008444"/>
                </a:lnTo>
              </a:path>
            </a:pathLst>
          </a:custGeom>
          <a:ln w="12700" cap="rnd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67969535-7A9C-9D74-1DE5-B49AECA5DA59}"/>
              </a:ext>
            </a:extLst>
          </p:cNvPr>
          <p:cNvSpPr/>
          <p:nvPr/>
        </p:nvSpPr>
        <p:spPr>
          <a:xfrm>
            <a:off x="8188858" y="2968556"/>
            <a:ext cx="551548" cy="1453"/>
          </a:xfrm>
          <a:custGeom>
            <a:avLst/>
            <a:gdLst>
              <a:gd name="connsiteX0" fmla="*/ 0 w 551548"/>
              <a:gd name="connsiteY0" fmla="*/ 1453 h 1453"/>
              <a:gd name="connsiteX1" fmla="*/ 551548 w 551548"/>
              <a:gd name="connsiteY1" fmla="*/ 0 h 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548" h="1453">
                <a:moveTo>
                  <a:pt x="0" y="1453"/>
                </a:moveTo>
                <a:lnTo>
                  <a:pt x="551548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0CF2C24B-94BD-9021-3E03-6DEFF47CF1C1}"/>
              </a:ext>
            </a:extLst>
          </p:cNvPr>
          <p:cNvSpPr/>
          <p:nvPr/>
        </p:nvSpPr>
        <p:spPr>
          <a:xfrm flipH="1">
            <a:off x="7338065" y="2968556"/>
            <a:ext cx="0" cy="1195509"/>
          </a:xfrm>
          <a:custGeom>
            <a:avLst/>
            <a:gdLst>
              <a:gd name="connsiteX0" fmla="*/ 0 w 1447"/>
              <a:gd name="connsiteY0" fmla="*/ 0 h 1191533"/>
              <a:gd name="connsiteX1" fmla="*/ 1448 w 1447"/>
              <a:gd name="connsiteY1" fmla="*/ 1191534 h 119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" h="1191533">
                <a:moveTo>
                  <a:pt x="0" y="0"/>
                </a:moveTo>
                <a:lnTo>
                  <a:pt x="1448" y="1191534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C9AFA16A-0149-2137-4F67-1446885C50FA}"/>
              </a:ext>
            </a:extLst>
          </p:cNvPr>
          <p:cNvSpPr/>
          <p:nvPr/>
        </p:nvSpPr>
        <p:spPr>
          <a:xfrm>
            <a:off x="7334089" y="2969202"/>
            <a:ext cx="184327" cy="1423"/>
          </a:xfrm>
          <a:custGeom>
            <a:avLst/>
            <a:gdLst>
              <a:gd name="connsiteX0" fmla="*/ 184328 w 184327"/>
              <a:gd name="connsiteY0" fmla="*/ 1453 h 1453"/>
              <a:gd name="connsiteX1" fmla="*/ 0 w 184327"/>
              <a:gd name="connsiteY1" fmla="*/ 0 h 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27" h="1453">
                <a:moveTo>
                  <a:pt x="184328" y="1453"/>
                </a:moveTo>
                <a:lnTo>
                  <a:pt x="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AU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10642D7-E58A-90A3-C7E0-BE220CEFF4B1}"/>
              </a:ext>
            </a:extLst>
          </p:cNvPr>
          <p:cNvSpPr txBox="1"/>
          <p:nvPr/>
        </p:nvSpPr>
        <p:spPr>
          <a:xfrm>
            <a:off x="7640290" y="2346721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600" spc="0" baseline="0" dirty="0">
                <a:ln/>
                <a:latin typeface="Arial"/>
                <a:cs typeface="Arial"/>
                <a:sym typeface="Arial"/>
                <a:rtl val="0"/>
              </a:rPr>
              <a:t>74HC04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5FDF160-FBE5-DD4B-4152-58A4F55DFD76}"/>
              </a:ext>
            </a:extLst>
          </p:cNvPr>
          <p:cNvSpPr txBox="1"/>
          <p:nvPr/>
        </p:nvSpPr>
        <p:spPr>
          <a:xfrm>
            <a:off x="7289584" y="4503437"/>
            <a:ext cx="474980" cy="16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375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Power On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0B825A0-3C7B-C284-8519-BE50152888AC}"/>
              </a:ext>
            </a:extLst>
          </p:cNvPr>
          <p:cNvSpPr txBox="1"/>
          <p:nvPr/>
        </p:nvSpPr>
        <p:spPr>
          <a:xfrm>
            <a:off x="8691600" y="4481527"/>
            <a:ext cx="589280" cy="16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375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Data Receive</a:t>
            </a:r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A6D3283E-F46A-7E0B-D3E6-3D7B3FCA2808}"/>
              </a:ext>
            </a:extLst>
          </p:cNvPr>
          <p:cNvSpPr/>
          <p:nvPr/>
        </p:nvSpPr>
        <p:spPr>
          <a:xfrm>
            <a:off x="4047395" y="2403015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47C3AD39-F4CC-188B-1D2B-D6DB5A18FA01}"/>
              </a:ext>
            </a:extLst>
          </p:cNvPr>
          <p:cNvSpPr/>
          <p:nvPr/>
        </p:nvSpPr>
        <p:spPr>
          <a:xfrm>
            <a:off x="3872888" y="2403014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53" name="Graphic 4">
            <a:extLst>
              <a:ext uri="{FF2B5EF4-FFF2-40B4-BE49-F238E27FC236}">
                <a16:creationId xmlns:a16="http://schemas.microsoft.com/office/drawing/2014/main" id="{A9733673-A48A-4927-4DD4-FA86140D7269}"/>
              </a:ext>
            </a:extLst>
          </p:cNvPr>
          <p:cNvGrpSpPr/>
          <p:nvPr/>
        </p:nvGrpSpPr>
        <p:grpSpPr>
          <a:xfrm>
            <a:off x="7372311" y="3706269"/>
            <a:ext cx="170179" cy="162746"/>
            <a:chOff x="6274968" y="3705058"/>
            <a:chExt cx="170179" cy="162746"/>
          </a:xfrm>
          <a:noFill/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C421968-8889-D93C-9F5F-240FED1FAE68}"/>
                </a:ext>
              </a:extLst>
            </p:cNvPr>
            <p:cNvSpPr/>
            <p:nvPr/>
          </p:nvSpPr>
          <p:spPr>
            <a:xfrm>
              <a:off x="6360071" y="3705058"/>
              <a:ext cx="12700" cy="91544"/>
            </a:xfrm>
            <a:custGeom>
              <a:avLst/>
              <a:gdLst>
                <a:gd name="connsiteX0" fmla="*/ 260 w 12700"/>
                <a:gd name="connsiteY0" fmla="*/ 91675 h 91544"/>
                <a:gd name="connsiteX1" fmla="*/ 260 w 12700"/>
                <a:gd name="connsiteY1" fmla="*/ 13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260" y="91675"/>
                  </a:moveTo>
                  <a:lnTo>
                    <a:pt x="260" y="130"/>
                  </a:lnTo>
                </a:path>
              </a:pathLst>
            </a:custGeom>
            <a:noFill/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0F4C743-974A-57F1-59D7-833E6CE986A8}"/>
                </a:ext>
              </a:extLst>
            </p:cNvPr>
            <p:cNvSpPr/>
            <p:nvPr/>
          </p:nvSpPr>
          <p:spPr>
            <a:xfrm>
              <a:off x="6274968" y="3798332"/>
              <a:ext cx="170179" cy="12714"/>
            </a:xfrm>
            <a:custGeom>
              <a:avLst/>
              <a:gdLst>
                <a:gd name="connsiteX0" fmla="*/ 260 w 170179"/>
                <a:gd name="connsiteY0" fmla="*/ 130 h 12714"/>
                <a:gd name="connsiteX1" fmla="*/ 170440 w 170179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79" h="12714">
                  <a:moveTo>
                    <a:pt x="260" y="130"/>
                  </a:moveTo>
                  <a:lnTo>
                    <a:pt x="17044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139F962-6F75-92A4-9561-1FCAA68A3490}"/>
                </a:ext>
              </a:extLst>
            </p:cNvPr>
            <p:cNvSpPr/>
            <p:nvPr/>
          </p:nvSpPr>
          <p:spPr>
            <a:xfrm>
              <a:off x="6303314" y="3833233"/>
              <a:ext cx="113474" cy="12714"/>
            </a:xfrm>
            <a:custGeom>
              <a:avLst/>
              <a:gdLst>
                <a:gd name="connsiteX0" fmla="*/ 260 w 113474"/>
                <a:gd name="connsiteY0" fmla="*/ 130 h 12714"/>
                <a:gd name="connsiteX1" fmla="*/ 113735 w 113474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474" h="12714">
                  <a:moveTo>
                    <a:pt x="260" y="130"/>
                  </a:moveTo>
                  <a:lnTo>
                    <a:pt x="113735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3311C0D-F17A-0CFA-F1CE-F6CD0ECFE7B6}"/>
                </a:ext>
              </a:extLst>
            </p:cNvPr>
            <p:cNvSpPr/>
            <p:nvPr/>
          </p:nvSpPr>
          <p:spPr>
            <a:xfrm>
              <a:off x="6331699" y="3867804"/>
              <a:ext cx="56692" cy="12714"/>
            </a:xfrm>
            <a:custGeom>
              <a:avLst/>
              <a:gdLst>
                <a:gd name="connsiteX0" fmla="*/ 56953 w 56692"/>
                <a:gd name="connsiteY0" fmla="*/ 130 h 12714"/>
                <a:gd name="connsiteX1" fmla="*/ 260 w 56692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2" h="12714">
                  <a:moveTo>
                    <a:pt x="56953" y="130"/>
                  </a:moveTo>
                  <a:lnTo>
                    <a:pt x="26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61" name="Graphic 4">
            <a:extLst>
              <a:ext uri="{FF2B5EF4-FFF2-40B4-BE49-F238E27FC236}">
                <a16:creationId xmlns:a16="http://schemas.microsoft.com/office/drawing/2014/main" id="{3A391414-7512-2D75-E564-434042E612A0}"/>
              </a:ext>
            </a:extLst>
          </p:cNvPr>
          <p:cNvGrpSpPr/>
          <p:nvPr/>
        </p:nvGrpSpPr>
        <p:grpSpPr>
          <a:xfrm>
            <a:off x="7856879" y="4805367"/>
            <a:ext cx="170179" cy="162746"/>
            <a:chOff x="6274968" y="3705058"/>
            <a:chExt cx="170179" cy="162746"/>
          </a:xfrm>
          <a:noFill/>
        </p:grpSpPr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CE03156-188B-9473-48B1-3CE1ACA0A177}"/>
                </a:ext>
              </a:extLst>
            </p:cNvPr>
            <p:cNvSpPr/>
            <p:nvPr/>
          </p:nvSpPr>
          <p:spPr>
            <a:xfrm>
              <a:off x="6360071" y="3705058"/>
              <a:ext cx="12700" cy="91544"/>
            </a:xfrm>
            <a:custGeom>
              <a:avLst/>
              <a:gdLst>
                <a:gd name="connsiteX0" fmla="*/ 260 w 12700"/>
                <a:gd name="connsiteY0" fmla="*/ 91675 h 91544"/>
                <a:gd name="connsiteX1" fmla="*/ 260 w 12700"/>
                <a:gd name="connsiteY1" fmla="*/ 130 h 9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91544">
                  <a:moveTo>
                    <a:pt x="260" y="91675"/>
                  </a:moveTo>
                  <a:lnTo>
                    <a:pt x="260" y="130"/>
                  </a:lnTo>
                </a:path>
              </a:pathLst>
            </a:custGeom>
            <a:noFill/>
            <a:ln w="9525" cap="rnd">
              <a:solidFill>
                <a:srgbClr val="78787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4757A9A-3954-24F5-A8EE-EF0092C95E47}"/>
                </a:ext>
              </a:extLst>
            </p:cNvPr>
            <p:cNvSpPr/>
            <p:nvPr/>
          </p:nvSpPr>
          <p:spPr>
            <a:xfrm>
              <a:off x="6274968" y="3798332"/>
              <a:ext cx="170179" cy="12714"/>
            </a:xfrm>
            <a:custGeom>
              <a:avLst/>
              <a:gdLst>
                <a:gd name="connsiteX0" fmla="*/ 260 w 170179"/>
                <a:gd name="connsiteY0" fmla="*/ 130 h 12714"/>
                <a:gd name="connsiteX1" fmla="*/ 170440 w 170179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179" h="12714">
                  <a:moveTo>
                    <a:pt x="260" y="130"/>
                  </a:moveTo>
                  <a:lnTo>
                    <a:pt x="17044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01833F-852F-A3C8-CDC4-18EB709219D5}"/>
                </a:ext>
              </a:extLst>
            </p:cNvPr>
            <p:cNvSpPr/>
            <p:nvPr/>
          </p:nvSpPr>
          <p:spPr>
            <a:xfrm>
              <a:off x="6303314" y="3833233"/>
              <a:ext cx="113474" cy="12714"/>
            </a:xfrm>
            <a:custGeom>
              <a:avLst/>
              <a:gdLst>
                <a:gd name="connsiteX0" fmla="*/ 260 w 113474"/>
                <a:gd name="connsiteY0" fmla="*/ 130 h 12714"/>
                <a:gd name="connsiteX1" fmla="*/ 113735 w 113474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474" h="12714">
                  <a:moveTo>
                    <a:pt x="260" y="130"/>
                  </a:moveTo>
                  <a:lnTo>
                    <a:pt x="113735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4C6B1B0-E5B0-94B0-5780-9E4A05F1DEFF}"/>
                </a:ext>
              </a:extLst>
            </p:cNvPr>
            <p:cNvSpPr/>
            <p:nvPr/>
          </p:nvSpPr>
          <p:spPr>
            <a:xfrm>
              <a:off x="6331699" y="3867804"/>
              <a:ext cx="56692" cy="12714"/>
            </a:xfrm>
            <a:custGeom>
              <a:avLst/>
              <a:gdLst>
                <a:gd name="connsiteX0" fmla="*/ 56953 w 56692"/>
                <a:gd name="connsiteY0" fmla="*/ 130 h 12714"/>
                <a:gd name="connsiteX1" fmla="*/ 260 w 56692"/>
                <a:gd name="connsiteY1" fmla="*/ 130 h 1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2" h="12714">
                  <a:moveTo>
                    <a:pt x="56953" y="130"/>
                  </a:moveTo>
                  <a:lnTo>
                    <a:pt x="260" y="130"/>
                  </a:lnTo>
                </a:path>
              </a:pathLst>
            </a:custGeom>
            <a:noFill/>
            <a:ln w="1143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C125B210-A8FB-74B4-1D67-76E06A11B8E8}"/>
              </a:ext>
            </a:extLst>
          </p:cNvPr>
          <p:cNvSpPr/>
          <p:nvPr/>
        </p:nvSpPr>
        <p:spPr>
          <a:xfrm>
            <a:off x="3416876" y="2401278"/>
            <a:ext cx="36575" cy="36617"/>
          </a:xfrm>
          <a:custGeom>
            <a:avLst/>
            <a:gdLst>
              <a:gd name="connsiteX0" fmla="*/ 36576 w 36575"/>
              <a:gd name="connsiteY0" fmla="*/ 18309 h 36617"/>
              <a:gd name="connsiteX1" fmla="*/ 18288 w 36575"/>
              <a:gd name="connsiteY1" fmla="*/ 36618 h 36617"/>
              <a:gd name="connsiteX2" fmla="*/ 0 w 36575"/>
              <a:gd name="connsiteY2" fmla="*/ 18309 h 36617"/>
              <a:gd name="connsiteX3" fmla="*/ 18288 w 36575"/>
              <a:gd name="connsiteY3" fmla="*/ 0 h 36617"/>
              <a:gd name="connsiteX4" fmla="*/ 36576 w 36575"/>
              <a:gd name="connsiteY4" fmla="*/ 18309 h 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" h="36617">
                <a:moveTo>
                  <a:pt x="36576" y="18309"/>
                </a:moveTo>
                <a:cubicBezTo>
                  <a:pt x="36576" y="28421"/>
                  <a:pt x="28388" y="36618"/>
                  <a:pt x="18288" y="36618"/>
                </a:cubicBezTo>
                <a:cubicBezTo>
                  <a:pt x="8188" y="36618"/>
                  <a:pt x="0" y="28421"/>
                  <a:pt x="0" y="18309"/>
                </a:cubicBezTo>
                <a:cubicBezTo>
                  <a:pt x="0" y="8197"/>
                  <a:pt x="8188" y="0"/>
                  <a:pt x="18288" y="0"/>
                </a:cubicBezTo>
                <a:cubicBezTo>
                  <a:pt x="28388" y="0"/>
                  <a:pt x="36576" y="8197"/>
                  <a:pt x="36576" y="18309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BED68644-AB1E-1A5E-3E79-CEDBE3F1612F}"/>
              </a:ext>
            </a:extLst>
          </p:cNvPr>
          <p:cNvCxnSpPr>
            <a:stCxn id="282" idx="1"/>
          </p:cNvCxnSpPr>
          <p:nvPr/>
        </p:nvCxnSpPr>
        <p:spPr>
          <a:xfrm flipH="1">
            <a:off x="6815225" y="4074556"/>
            <a:ext cx="1" cy="19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1A72F9D2-33F4-4D9B-2885-EB69AE076493}"/>
              </a:ext>
            </a:extLst>
          </p:cNvPr>
          <p:cNvSpPr txBox="1"/>
          <p:nvPr/>
        </p:nvSpPr>
        <p:spPr>
          <a:xfrm>
            <a:off x="6557214" y="4232584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GPIO 15</a:t>
            </a:r>
            <a:br>
              <a:rPr lang="en-AU" sz="800" dirty="0"/>
            </a:br>
            <a:r>
              <a:rPr lang="en-AU" sz="800" dirty="0"/>
              <a:t>PWM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A500ED73-F407-71EC-46E3-4DFC66A5A384}"/>
              </a:ext>
            </a:extLst>
          </p:cNvPr>
          <p:cNvCxnSpPr>
            <a:cxnSpLocks/>
            <a:stCxn id="283" idx="1"/>
          </p:cNvCxnSpPr>
          <p:nvPr/>
        </p:nvCxnSpPr>
        <p:spPr>
          <a:xfrm flipH="1">
            <a:off x="3808375" y="3159422"/>
            <a:ext cx="172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4507D4CF-F02B-3DC2-BF0A-D1A7BB561B06}"/>
              </a:ext>
            </a:extLst>
          </p:cNvPr>
          <p:cNvSpPr txBox="1"/>
          <p:nvPr/>
        </p:nvSpPr>
        <p:spPr>
          <a:xfrm>
            <a:off x="3355415" y="299601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GPIO 12</a:t>
            </a:r>
            <a:br>
              <a:rPr lang="en-AU" sz="800" dirty="0"/>
            </a:br>
            <a:r>
              <a:rPr lang="en-AU" sz="800" dirty="0"/>
              <a:t>LMOTOR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3DAC0ED9-A969-79A2-7E45-9ED539AEA27B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3390719" y="2974161"/>
            <a:ext cx="3428571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87194701-0E3B-E6DA-3B51-A3394AF432D7}"/>
              </a:ext>
            </a:extLst>
          </p:cNvPr>
          <p:cNvCxnSpPr>
            <a:cxnSpLocks/>
          </p:cNvCxnSpPr>
          <p:nvPr/>
        </p:nvCxnSpPr>
        <p:spPr>
          <a:xfrm flipH="1">
            <a:off x="3389710" y="3978637"/>
            <a:ext cx="828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F6D8FBD-3326-B545-1583-9A884207DE69}"/>
              </a:ext>
            </a:extLst>
          </p:cNvPr>
          <p:cNvCxnSpPr/>
          <p:nvPr/>
        </p:nvCxnSpPr>
        <p:spPr>
          <a:xfrm flipH="1">
            <a:off x="7089565" y="3243549"/>
            <a:ext cx="1" cy="19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AF6AE79E-4A0E-10D8-3947-A1ED1BDD4D30}"/>
              </a:ext>
            </a:extLst>
          </p:cNvPr>
          <p:cNvSpPr txBox="1"/>
          <p:nvPr/>
        </p:nvSpPr>
        <p:spPr>
          <a:xfrm>
            <a:off x="6807495" y="3401577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GPIO 13</a:t>
            </a:r>
            <a:br>
              <a:rPr lang="en-AU" sz="800" dirty="0"/>
            </a:br>
            <a:r>
              <a:rPr lang="en-AU" sz="800" dirty="0"/>
              <a:t>RMOTOR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D8A5B40-616B-55C9-5647-1FE9D9A1C2D6}"/>
              </a:ext>
            </a:extLst>
          </p:cNvPr>
          <p:cNvCxnSpPr>
            <a:cxnSpLocks/>
          </p:cNvCxnSpPr>
          <p:nvPr/>
        </p:nvCxnSpPr>
        <p:spPr>
          <a:xfrm flipV="1">
            <a:off x="7343269" y="4148657"/>
            <a:ext cx="2409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DEC72945-0263-DEDC-4C89-B5B59FFBFEF0}"/>
              </a:ext>
            </a:extLst>
          </p:cNvPr>
          <p:cNvSpPr txBox="1"/>
          <p:nvPr/>
        </p:nvSpPr>
        <p:spPr>
          <a:xfrm>
            <a:off x="7508946" y="403310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GPIO 14</a:t>
            </a:r>
            <a:br>
              <a:rPr lang="en-AU" sz="800" dirty="0"/>
            </a:br>
            <a:r>
              <a:rPr lang="en-AU" sz="800" dirty="0"/>
              <a:t>BLED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F7DE6B1-D5E6-18A1-F8D9-D49810D7D70D}"/>
              </a:ext>
            </a:extLst>
          </p:cNvPr>
          <p:cNvCxnSpPr/>
          <p:nvPr/>
        </p:nvCxnSpPr>
        <p:spPr>
          <a:xfrm flipH="1">
            <a:off x="5771084" y="2422166"/>
            <a:ext cx="1" cy="19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41AD3221-BFF9-553C-9084-F6D01EFA4268}"/>
              </a:ext>
            </a:extLst>
          </p:cNvPr>
          <p:cNvSpPr txBox="1"/>
          <p:nvPr/>
        </p:nvSpPr>
        <p:spPr>
          <a:xfrm>
            <a:off x="5446651" y="25494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ESP32 Pin 1</a:t>
            </a:r>
            <a:br>
              <a:rPr lang="en-AU" sz="800" dirty="0"/>
            </a:br>
            <a:r>
              <a:rPr lang="en-AU" sz="800" dirty="0"/>
              <a:t>Vcc 5V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844DA3-2F9B-B712-9814-F7F9DB9D0123}"/>
              </a:ext>
            </a:extLst>
          </p:cNvPr>
          <p:cNvCxnSpPr>
            <a:cxnSpLocks/>
            <a:stCxn id="300" idx="3"/>
          </p:cNvCxnSpPr>
          <p:nvPr/>
        </p:nvCxnSpPr>
        <p:spPr>
          <a:xfrm>
            <a:off x="5171338" y="2406407"/>
            <a:ext cx="0" cy="4703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676CC-2D6B-8A22-290C-41CF323979F6}"/>
              </a:ext>
            </a:extLst>
          </p:cNvPr>
          <p:cNvCxnSpPr>
            <a:endCxn id="38" idx="1"/>
          </p:cNvCxnSpPr>
          <p:nvPr/>
        </p:nvCxnSpPr>
        <p:spPr>
          <a:xfrm flipV="1">
            <a:off x="4071349" y="3515199"/>
            <a:ext cx="2101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BFFCFC-9EEB-8E96-9820-2DB6C0F6094C}"/>
              </a:ext>
            </a:extLst>
          </p:cNvPr>
          <p:cNvSpPr txBox="1"/>
          <p:nvPr/>
        </p:nvSpPr>
        <p:spPr>
          <a:xfrm>
            <a:off x="7295759" y="4262352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4K7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20737-B357-D6B5-11F4-5C057B597FD5}"/>
              </a:ext>
            </a:extLst>
          </p:cNvPr>
          <p:cNvSpPr txBox="1"/>
          <p:nvPr/>
        </p:nvSpPr>
        <p:spPr>
          <a:xfrm>
            <a:off x="8698055" y="4252723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4K7</a:t>
            </a:r>
          </a:p>
        </p:txBody>
      </p:sp>
      <p:pic>
        <p:nvPicPr>
          <p:cNvPr id="306" name="Picture 305">
            <a:extLst>
              <a:ext uri="{FF2B5EF4-FFF2-40B4-BE49-F238E27FC236}">
                <a16:creationId xmlns:a16="http://schemas.microsoft.com/office/drawing/2014/main" id="{285854C6-8052-BC0D-D11B-747A0232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49" y="4254046"/>
            <a:ext cx="3585758" cy="9967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2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132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 Vasudevan</dc:creator>
  <cp:lastModifiedBy>Vijaya Vasudevan</cp:lastModifiedBy>
  <cp:revision>3</cp:revision>
  <dcterms:created xsi:type="dcterms:W3CDTF">2024-07-29T09:39:03Z</dcterms:created>
  <dcterms:modified xsi:type="dcterms:W3CDTF">2024-07-29T22:51:33Z</dcterms:modified>
</cp:coreProperties>
</file>