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047"/>
    <p:restoredTop sz="94681"/>
  </p:normalViewPr>
  <p:slideViewPr>
    <p:cSldViewPr>
      <p:cViewPr varScale="1">
        <p:scale>
          <a:sx n="196" d="100"/>
          <a:sy n="196" d="100"/>
        </p:scale>
        <p:origin x="400" y="4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6D61B9-640C-5CCA-592E-B1608C8096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6CB5FA5-3ED7-CDFA-FD3E-756D185D91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E2EE29-B1FA-237E-56B8-DFD1DC6A1C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923F-239E-8447-B32D-0BF3B2D580BC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0432A4-EA75-9F69-5E04-C3B4BEEDD2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30B196-B5EA-448F-FD95-696041BA3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2612-276D-8548-84CE-EF8CDF10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25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E39096-33E8-5299-42F5-3A2A8CCD5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13E0321-EEA1-31E5-B7DB-46362F6AD8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FFAEBB-67F0-BBC4-F94A-47187DB0AB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923F-239E-8447-B32D-0BF3B2D580BC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C7FABB-500E-60CD-98DC-0BACB255D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ECDBF5-9A6B-947C-CA64-1286CF1088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2612-276D-8548-84CE-EF8CDF10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8224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5CA8C6A-000F-F8B5-B868-0FD96E7165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B3399A5-6341-B3B1-9A59-460AA29869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850B7C-25F0-37AB-5587-3AC81288E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923F-239E-8447-B32D-0BF3B2D580BC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CB123F-E313-27C3-8B74-B8DED6DBD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4891067-47E3-5016-C740-801FCC37A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2612-276D-8548-84CE-EF8CDF10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624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A3AC3-B3D9-D457-BAAF-845574682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FDDBC2-9003-DA58-2BCD-62C8D83A43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791121-673E-3D3B-624E-0E79141B08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923F-239E-8447-B32D-0BF3B2D580BC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8BE706-35E1-5A1C-F0FE-B9BEB3C5D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5AD071-5B75-4DDB-A9C1-5B3DB7B52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2612-276D-8548-84CE-EF8CDF10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8480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505103-B65B-1799-1ED3-2FE4A685D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91788E-01CC-1BD3-7317-E14376D8B1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380685-D996-08DE-E44F-2A3421528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923F-239E-8447-B32D-0BF3B2D580BC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97B9D-E586-F85C-4ADA-7AE069C08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D3B648-62F8-2C3D-8A3C-1DA86A99E9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2612-276D-8548-84CE-EF8CDF10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93089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33744-C49B-C517-F1CB-8775633DD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1EC236-C3B0-2700-2EAD-1E8AC65BFB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B974A3-DBC8-E5F5-761E-079D77C5D7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BA49B-6255-E2C3-1B7A-D6F85EE970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923F-239E-8447-B32D-0BF3B2D580BC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0147611-B615-6DE5-61BC-3468385E5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F703B2-E0CF-3A24-4613-A677A69EE3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2612-276D-8548-84CE-EF8CDF10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2333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7EDA49-2013-191D-7A6C-EE146A8B35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87C3E4-5C41-0E63-63E2-AF13DEBEF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FFEDAE-8324-D55C-BDD5-8B10A770D2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C072C2D-76B2-4788-59F8-0DED56365C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7D1AB7-7395-0247-799B-322A5C21E80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25E142-CFFF-31DB-1D10-36473816E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923F-239E-8447-B32D-0BF3B2D580BC}" type="datetimeFigureOut">
              <a:rPr lang="en-US" smtClean="0"/>
              <a:t>4/16/25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7B4A6A1-6876-5781-9080-ECB6328CAA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11C0285-2045-25C4-09B1-0994C3F6A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2612-276D-8548-84CE-EF8CDF10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6839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C418E0-0040-BE9B-57D7-F8A0CEAF67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F4CBBF-BC13-B41B-02DF-DA8E578C2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923F-239E-8447-B32D-0BF3B2D580BC}" type="datetimeFigureOut">
              <a:rPr lang="en-US" smtClean="0"/>
              <a:t>4/16/25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C811E95-C6A7-99BB-5006-1BD94F3C8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4017AE-AD3B-93FE-5ADC-DA872CFB0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2612-276D-8548-84CE-EF8CDF10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756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EC818CB-9A64-CE73-E80D-0A6D896562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923F-239E-8447-B32D-0BF3B2D580BC}" type="datetimeFigureOut">
              <a:rPr lang="en-US" smtClean="0"/>
              <a:t>4/16/25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C0FF9-1773-813E-EFFE-231FE6A51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E2E34E-9847-651A-9E12-0F54AC266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2612-276D-8548-84CE-EF8CDF10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9309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502262-64E4-A8DD-6935-D03866E64C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10EAEF-AEBF-496F-2BCF-70D267C087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546B1-FBA6-7CB9-E163-0AD2DDE068C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6B65F3-850E-3837-F78F-EEBE804CA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923F-239E-8447-B32D-0BF3B2D580BC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F27C534-BA23-B58D-8AE6-845E105CC4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AC214D-7959-8B81-6DAF-4EFEE224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2612-276D-8548-84CE-EF8CDF10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9259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DE1F0-A05C-A802-F9FE-D5BB819B46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4A63DCC-DF7E-CD0F-93E4-F420BA33FD7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768B6ED-7182-D26F-3C52-932422920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1B496E-0CEE-5178-8E44-45C2BAC370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E4923F-239E-8447-B32D-0BF3B2D580BC}" type="datetimeFigureOut">
              <a:rPr lang="en-US" smtClean="0"/>
              <a:t>4/16/25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D60E0-8BE3-9F50-032C-D3D051A0C8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BCFB21-B664-C2F9-F1D9-E8260E76F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2912612-276D-8548-84CE-EF8CDF10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8429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F5C4E4-B8B2-6A0E-014B-9305D1DBD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451F66-8DF5-EA44-EB3E-66F2ED4A9E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4F56F-8921-534D-19B6-CF170BDA79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5E4923F-239E-8447-B32D-0BF3B2D580BC}" type="datetimeFigureOut">
              <a:rPr lang="en-US" smtClean="0"/>
              <a:t>4/16/25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3EBB6-4E24-2D15-3CA3-7C24F723254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8811FF-9B21-9B5A-A32F-EB9B3DCF7AB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2912612-276D-8548-84CE-EF8CDF10043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565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89EE458C-0FB2-11FC-AF82-B220DDD44502}"/>
              </a:ext>
            </a:extLst>
          </p:cNvPr>
          <p:cNvSpPr/>
          <p:nvPr/>
        </p:nvSpPr>
        <p:spPr>
          <a:xfrm>
            <a:off x="6400800" y="762000"/>
            <a:ext cx="1295400" cy="6031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macOS App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AC53BFCF-C7D8-B410-A8FE-CCA79645E78E}"/>
              </a:ext>
            </a:extLst>
          </p:cNvPr>
          <p:cNvSpPr/>
          <p:nvPr/>
        </p:nvSpPr>
        <p:spPr>
          <a:xfrm>
            <a:off x="4495800" y="762000"/>
            <a:ext cx="1295400" cy="603114"/>
          </a:xfrm>
          <a:prstGeom prst="roundRect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iOS App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5315F66-F1B9-2E46-64C1-ABD1F774C461}"/>
              </a:ext>
            </a:extLst>
          </p:cNvPr>
          <p:cNvSpPr/>
          <p:nvPr/>
        </p:nvSpPr>
        <p:spPr>
          <a:xfrm>
            <a:off x="3505200" y="2224391"/>
            <a:ext cx="1295400" cy="60311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Apple’s</a:t>
            </a:r>
            <a:br>
              <a:rPr lang="en-US" sz="1200" dirty="0"/>
            </a:br>
            <a:r>
              <a:rPr lang="en-US" sz="1200" dirty="0" err="1"/>
              <a:t>SwiftUI</a:t>
            </a:r>
            <a:endParaRPr lang="en-US" sz="12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19B7C27E-FB4D-DE05-7247-4F0A3ED6E294}"/>
              </a:ext>
            </a:extLst>
          </p:cNvPr>
          <p:cNvSpPr/>
          <p:nvPr/>
        </p:nvSpPr>
        <p:spPr>
          <a:xfrm>
            <a:off x="7311957" y="2224391"/>
            <a:ext cx="1295400" cy="60311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Ignite</a:t>
            </a:r>
            <a:br>
              <a:rPr lang="en-US" sz="1200" dirty="0"/>
            </a:br>
            <a:r>
              <a:rPr lang="en-US" sz="1200" dirty="0"/>
              <a:t>(generates HTML)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C7F198C-8B87-97B3-B171-1C9304140AE5}"/>
              </a:ext>
            </a:extLst>
          </p:cNvPr>
          <p:cNvCxnSpPr>
            <a:stCxn id="7" idx="2"/>
            <a:endCxn id="9" idx="0"/>
          </p:cNvCxnSpPr>
          <p:nvPr/>
        </p:nvCxnSpPr>
        <p:spPr>
          <a:xfrm flipH="1">
            <a:off x="4152900" y="1365114"/>
            <a:ext cx="990600" cy="859277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95ED88A1-C1FA-5EB7-3359-8B39812754C9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143500" y="1365114"/>
            <a:ext cx="949257" cy="859277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CAA64A0-2418-ACCD-9BF1-98C138389729}"/>
              </a:ext>
            </a:extLst>
          </p:cNvPr>
          <p:cNvCxnSpPr>
            <a:cxnSpLocks/>
            <a:stCxn id="6" idx="2"/>
            <a:endCxn id="9" idx="0"/>
          </p:cNvCxnSpPr>
          <p:nvPr/>
        </p:nvCxnSpPr>
        <p:spPr>
          <a:xfrm flipH="1">
            <a:off x="4152900" y="1365114"/>
            <a:ext cx="2895600" cy="859277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9DE352F-5ED5-91EF-FDBF-A67967080FCE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 flipH="1">
            <a:off x="6092757" y="1365114"/>
            <a:ext cx="955743" cy="859277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2483C5F-3BFE-0923-B23B-E9FEE86F0CB6}"/>
              </a:ext>
            </a:extLst>
          </p:cNvPr>
          <p:cNvCxnSpPr>
            <a:cxnSpLocks/>
            <a:stCxn id="6" idx="2"/>
            <a:endCxn id="10" idx="0"/>
          </p:cNvCxnSpPr>
          <p:nvPr/>
        </p:nvCxnSpPr>
        <p:spPr>
          <a:xfrm>
            <a:off x="7048500" y="1365114"/>
            <a:ext cx="911157" cy="859277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9" name="Folded Corner 98">
            <a:extLst>
              <a:ext uri="{FF2B5EF4-FFF2-40B4-BE49-F238E27FC236}">
                <a16:creationId xmlns:a16="http://schemas.microsoft.com/office/drawing/2014/main" id="{CA571CA5-8091-911D-ECE7-F5D94B3602AC}"/>
              </a:ext>
            </a:extLst>
          </p:cNvPr>
          <p:cNvSpPr/>
          <p:nvPr/>
        </p:nvSpPr>
        <p:spPr>
          <a:xfrm>
            <a:off x="8870814" y="2298969"/>
            <a:ext cx="304800" cy="457200"/>
          </a:xfrm>
          <a:prstGeom prst="foldedCorner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1200" dirty="0"/>
              <a:t>html</a:t>
            </a:r>
          </a:p>
        </p:txBody>
      </p: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A297A2CC-D82E-5E12-95F6-C158B1782741}"/>
              </a:ext>
            </a:extLst>
          </p:cNvPr>
          <p:cNvCxnSpPr>
            <a:cxnSpLocks/>
            <a:stCxn id="99" idx="1"/>
            <a:endCxn id="10" idx="3"/>
          </p:cNvCxnSpPr>
          <p:nvPr/>
        </p:nvCxnSpPr>
        <p:spPr>
          <a:xfrm flipH="1" flipV="1">
            <a:off x="8607357" y="2525948"/>
            <a:ext cx="263457" cy="1621"/>
          </a:xfrm>
          <a:prstGeom prst="straightConnector1">
            <a:avLst/>
          </a:prstGeom>
          <a:ln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BFB26D5-810C-C464-DC59-46A33FFEFB9A}"/>
              </a:ext>
            </a:extLst>
          </p:cNvPr>
          <p:cNvSpPr/>
          <p:nvPr/>
        </p:nvSpPr>
        <p:spPr>
          <a:xfrm>
            <a:off x="5445057" y="2224391"/>
            <a:ext cx="1295400" cy="603114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JSON loaders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6BDDF855-8BAA-A4A5-5B10-1E8FBD641610}"/>
              </a:ext>
            </a:extLst>
          </p:cNvPr>
          <p:cNvSpPr/>
          <p:nvPr/>
        </p:nvSpPr>
        <p:spPr>
          <a:xfrm>
            <a:off x="3505201" y="3540869"/>
            <a:ext cx="1295400" cy="60311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Apple’s</a:t>
            </a:r>
            <a:br>
              <a:rPr lang="en-US" sz="1200" dirty="0"/>
            </a:br>
            <a:r>
              <a:rPr lang="en-US" sz="1200" dirty="0"/>
              <a:t>Core Data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67E9B03F-E60E-95D3-CDCE-49C4B45988E2}"/>
              </a:ext>
            </a:extLst>
          </p:cNvPr>
          <p:cNvSpPr/>
          <p:nvPr/>
        </p:nvSpPr>
        <p:spPr>
          <a:xfrm>
            <a:off x="7311957" y="4796547"/>
            <a:ext cx="1295400" cy="60311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 err="1"/>
              <a:t>SwiftlyJSON</a:t>
            </a:r>
            <a:endParaRPr lang="en-US" sz="1200" dirty="0"/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6F804362-99F8-ED45-4428-90B4FE5C427C}"/>
              </a:ext>
            </a:extLst>
          </p:cNvPr>
          <p:cNvCxnSpPr>
            <a:cxnSpLocks/>
            <a:stCxn id="8" idx="2"/>
            <a:endCxn id="11" idx="0"/>
          </p:cNvCxnSpPr>
          <p:nvPr/>
        </p:nvCxnSpPr>
        <p:spPr>
          <a:xfrm flipH="1">
            <a:off x="4152901" y="2827505"/>
            <a:ext cx="1939856" cy="713364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D2784D5-FB39-A4FF-CA82-8905BD7B30B7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>
            <a:off x="6092757" y="2827505"/>
            <a:ext cx="1866900" cy="1969042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Can 39">
            <a:extLst>
              <a:ext uri="{FF2B5EF4-FFF2-40B4-BE49-F238E27FC236}">
                <a16:creationId xmlns:a16="http://schemas.microsoft.com/office/drawing/2014/main" id="{F1E982C7-4C7F-3021-15BD-F5882BBAF2AB}"/>
              </a:ext>
            </a:extLst>
          </p:cNvPr>
          <p:cNvSpPr/>
          <p:nvPr/>
        </p:nvSpPr>
        <p:spPr>
          <a:xfrm>
            <a:off x="5545175" y="4800600"/>
            <a:ext cx="447464" cy="603114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/>
              <a:t>Data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4ED49BE-1788-ED1C-1F54-1C110939C5CE}"/>
              </a:ext>
            </a:extLst>
          </p:cNvPr>
          <p:cNvCxnSpPr>
            <a:cxnSpLocks/>
            <a:stCxn id="56" idx="3"/>
            <a:endCxn id="40" idx="2"/>
          </p:cNvCxnSpPr>
          <p:nvPr/>
        </p:nvCxnSpPr>
        <p:spPr>
          <a:xfrm>
            <a:off x="4800601" y="5102157"/>
            <a:ext cx="744574" cy="0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Can 49">
            <a:extLst>
              <a:ext uri="{FF2B5EF4-FFF2-40B4-BE49-F238E27FC236}">
                <a16:creationId xmlns:a16="http://schemas.microsoft.com/office/drawing/2014/main" id="{9DEF082B-C067-3996-2877-733887C1A42B}"/>
              </a:ext>
            </a:extLst>
          </p:cNvPr>
          <p:cNvSpPr/>
          <p:nvPr/>
        </p:nvSpPr>
        <p:spPr>
          <a:xfrm>
            <a:off x="5553877" y="3642198"/>
            <a:ext cx="430060" cy="400455"/>
          </a:xfrm>
          <a:prstGeom prst="can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/>
              <a:t>Data</a:t>
            </a:r>
            <a:br>
              <a:rPr lang="en-US" sz="900" dirty="0"/>
            </a:br>
            <a:r>
              <a:rPr lang="en-US" sz="900" dirty="0"/>
              <a:t>model</a:t>
            </a:r>
          </a:p>
        </p:txBody>
      </p:sp>
      <p:sp>
        <p:nvSpPr>
          <p:cNvPr id="56" name="Rounded Rectangle 55">
            <a:extLst>
              <a:ext uri="{FF2B5EF4-FFF2-40B4-BE49-F238E27FC236}">
                <a16:creationId xmlns:a16="http://schemas.microsoft.com/office/drawing/2014/main" id="{5F2EB297-F979-0689-C228-3E79B06DA878}"/>
              </a:ext>
            </a:extLst>
          </p:cNvPr>
          <p:cNvSpPr/>
          <p:nvPr/>
        </p:nvSpPr>
        <p:spPr>
          <a:xfrm>
            <a:off x="3505201" y="4800600"/>
            <a:ext cx="1295400" cy="603114"/>
          </a:xfrm>
          <a:prstGeom prst="round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SQLite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82FB21FB-92AB-BBCA-5368-68B0B6625D4E}"/>
              </a:ext>
            </a:extLst>
          </p:cNvPr>
          <p:cNvCxnSpPr>
            <a:cxnSpLocks/>
            <a:stCxn id="11" idx="2"/>
            <a:endCxn id="56" idx="0"/>
          </p:cNvCxnSpPr>
          <p:nvPr/>
        </p:nvCxnSpPr>
        <p:spPr>
          <a:xfrm>
            <a:off x="4152901" y="4143983"/>
            <a:ext cx="0" cy="656617"/>
          </a:xfrm>
          <a:prstGeom prst="straightConnector1">
            <a:avLst/>
          </a:prstGeom>
          <a:ln w="444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A1E71AA6-B581-C48A-AACB-DA5A1D79DB52}"/>
              </a:ext>
            </a:extLst>
          </p:cNvPr>
          <p:cNvCxnSpPr>
            <a:cxnSpLocks/>
            <a:stCxn id="50" idx="2"/>
            <a:endCxn id="11" idx="3"/>
          </p:cNvCxnSpPr>
          <p:nvPr/>
        </p:nvCxnSpPr>
        <p:spPr>
          <a:xfrm flipH="1">
            <a:off x="4800601" y="3842426"/>
            <a:ext cx="753276" cy="0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2FC1941D-AF48-F7FE-DE94-A25464A11B32}"/>
              </a:ext>
            </a:extLst>
          </p:cNvPr>
          <p:cNvCxnSpPr>
            <a:cxnSpLocks/>
            <a:stCxn id="13" idx="1"/>
            <a:endCxn id="77" idx="3"/>
          </p:cNvCxnSpPr>
          <p:nvPr/>
        </p:nvCxnSpPr>
        <p:spPr>
          <a:xfrm flipH="1">
            <a:off x="6626351" y="5098104"/>
            <a:ext cx="685606" cy="0"/>
          </a:xfrm>
          <a:prstGeom prst="straightConnector1">
            <a:avLst/>
          </a:prstGeom>
          <a:ln w="12700"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7" name="Folded Corner 76">
            <a:extLst>
              <a:ext uri="{FF2B5EF4-FFF2-40B4-BE49-F238E27FC236}">
                <a16:creationId xmlns:a16="http://schemas.microsoft.com/office/drawing/2014/main" id="{B88C7A0E-0F88-8D77-316F-FD00B790C775}"/>
              </a:ext>
            </a:extLst>
          </p:cNvPr>
          <p:cNvSpPr/>
          <p:nvPr/>
        </p:nvSpPr>
        <p:spPr>
          <a:xfrm>
            <a:off x="6241915" y="4796547"/>
            <a:ext cx="384436" cy="603114"/>
          </a:xfrm>
          <a:prstGeom prst="foldedCorner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sz="900" dirty="0" err="1"/>
              <a:t>json</a:t>
            </a:r>
            <a:endParaRPr lang="en-US" sz="900" dirty="0"/>
          </a:p>
        </p:txBody>
      </p:sp>
      <p:sp>
        <p:nvSpPr>
          <p:cNvPr id="93" name="Rounded Rectangle 92">
            <a:extLst>
              <a:ext uri="{FF2B5EF4-FFF2-40B4-BE49-F238E27FC236}">
                <a16:creationId xmlns:a16="http://schemas.microsoft.com/office/drawing/2014/main" id="{45662502-36FF-E295-BC94-4A1FEFED6E8A}"/>
              </a:ext>
            </a:extLst>
          </p:cNvPr>
          <p:cNvSpPr/>
          <p:nvPr/>
        </p:nvSpPr>
        <p:spPr>
          <a:xfrm>
            <a:off x="5295900" y="1676427"/>
            <a:ext cx="1600200" cy="3816454"/>
          </a:xfrm>
          <a:prstGeom prst="roundRect">
            <a:avLst/>
          </a:prstGeom>
          <a:noFill/>
          <a:ln>
            <a:solidFill>
              <a:schemeClr val="accent6"/>
            </a:solidFill>
            <a:prstDash val="dash"/>
            <a:extLst>
              <a:ext uri="{C807C97D-BFC1-408E-A445-0C87EB9F89A2}">
                <ask:lineSketchStyleProps xmlns:ask="http://schemas.microsoft.com/office/drawing/2018/sketchyshapes" sd="1219033472">
                  <a:custGeom>
                    <a:avLst/>
                    <a:gdLst>
                      <a:gd name="connsiteX0" fmla="*/ 0 w 1600200"/>
                      <a:gd name="connsiteY0" fmla="*/ 266705 h 2133600"/>
                      <a:gd name="connsiteX1" fmla="*/ 266705 w 1600200"/>
                      <a:gd name="connsiteY1" fmla="*/ 0 h 2133600"/>
                      <a:gd name="connsiteX2" fmla="*/ 810768 w 1600200"/>
                      <a:gd name="connsiteY2" fmla="*/ 0 h 2133600"/>
                      <a:gd name="connsiteX3" fmla="*/ 1333495 w 1600200"/>
                      <a:gd name="connsiteY3" fmla="*/ 0 h 2133600"/>
                      <a:gd name="connsiteX4" fmla="*/ 1600200 w 1600200"/>
                      <a:gd name="connsiteY4" fmla="*/ 266705 h 2133600"/>
                      <a:gd name="connsiteX5" fmla="*/ 1600200 w 1600200"/>
                      <a:gd name="connsiteY5" fmla="*/ 784100 h 2133600"/>
                      <a:gd name="connsiteX6" fmla="*/ 1600200 w 1600200"/>
                      <a:gd name="connsiteY6" fmla="*/ 1317496 h 2133600"/>
                      <a:gd name="connsiteX7" fmla="*/ 1600200 w 1600200"/>
                      <a:gd name="connsiteY7" fmla="*/ 1866895 h 2133600"/>
                      <a:gd name="connsiteX8" fmla="*/ 1333495 w 1600200"/>
                      <a:gd name="connsiteY8" fmla="*/ 2133600 h 2133600"/>
                      <a:gd name="connsiteX9" fmla="*/ 778764 w 1600200"/>
                      <a:gd name="connsiteY9" fmla="*/ 2133600 h 2133600"/>
                      <a:gd name="connsiteX10" fmla="*/ 266705 w 1600200"/>
                      <a:gd name="connsiteY10" fmla="*/ 2133600 h 2133600"/>
                      <a:gd name="connsiteX11" fmla="*/ 0 w 1600200"/>
                      <a:gd name="connsiteY11" fmla="*/ 1866895 h 2133600"/>
                      <a:gd name="connsiteX12" fmla="*/ 0 w 1600200"/>
                      <a:gd name="connsiteY12" fmla="*/ 1301495 h 2133600"/>
                      <a:gd name="connsiteX13" fmla="*/ 0 w 1600200"/>
                      <a:gd name="connsiteY13" fmla="*/ 752096 h 2133600"/>
                      <a:gd name="connsiteX14" fmla="*/ 0 w 1600200"/>
                      <a:gd name="connsiteY14" fmla="*/ 266705 h 2133600"/>
                    </a:gdLst>
                    <a:ahLst/>
                    <a:cxnLst>
                      <a:cxn ang="0">
                        <a:pos x="connsiteX0" y="connsiteY0"/>
                      </a:cxn>
                      <a:cxn ang="0">
                        <a:pos x="connsiteX1" y="connsiteY1"/>
                      </a:cxn>
                      <a:cxn ang="0">
                        <a:pos x="connsiteX2" y="connsiteY2"/>
                      </a:cxn>
                      <a:cxn ang="0">
                        <a:pos x="connsiteX3" y="connsiteY3"/>
                      </a:cxn>
                      <a:cxn ang="0">
                        <a:pos x="connsiteX4" y="connsiteY4"/>
                      </a:cxn>
                      <a:cxn ang="0">
                        <a:pos x="connsiteX5" y="connsiteY5"/>
                      </a:cxn>
                      <a:cxn ang="0">
                        <a:pos x="connsiteX6" y="connsiteY6"/>
                      </a:cxn>
                      <a:cxn ang="0">
                        <a:pos x="connsiteX7" y="connsiteY7"/>
                      </a:cxn>
                      <a:cxn ang="0">
                        <a:pos x="connsiteX8" y="connsiteY8"/>
                      </a:cxn>
                      <a:cxn ang="0">
                        <a:pos x="connsiteX9" y="connsiteY9"/>
                      </a:cxn>
                      <a:cxn ang="0">
                        <a:pos x="connsiteX10" y="connsiteY10"/>
                      </a:cxn>
                      <a:cxn ang="0">
                        <a:pos x="connsiteX11" y="connsiteY11"/>
                      </a:cxn>
                      <a:cxn ang="0">
                        <a:pos x="connsiteX12" y="connsiteY12"/>
                      </a:cxn>
                      <a:cxn ang="0">
                        <a:pos x="connsiteX13" y="connsiteY13"/>
                      </a:cxn>
                      <a:cxn ang="0">
                        <a:pos x="connsiteX14" y="connsiteY14"/>
                      </a:cxn>
                    </a:cxnLst>
                    <a:rect l="l" t="t" r="r" b="b"/>
                    <a:pathLst>
                      <a:path w="1600200" h="2133600" fill="none" extrusionOk="0">
                        <a:moveTo>
                          <a:pt x="0" y="266705"/>
                        </a:moveTo>
                        <a:cubicBezTo>
                          <a:pt x="-18558" y="81578"/>
                          <a:pt x="120274" y="-11712"/>
                          <a:pt x="266705" y="0"/>
                        </a:cubicBezTo>
                        <a:cubicBezTo>
                          <a:pt x="476396" y="-1107"/>
                          <a:pt x="647653" y="63774"/>
                          <a:pt x="810768" y="0"/>
                        </a:cubicBezTo>
                        <a:cubicBezTo>
                          <a:pt x="973883" y="-63774"/>
                          <a:pt x="1144555" y="61304"/>
                          <a:pt x="1333495" y="0"/>
                        </a:cubicBezTo>
                        <a:cubicBezTo>
                          <a:pt x="1487580" y="-4027"/>
                          <a:pt x="1595216" y="127321"/>
                          <a:pt x="1600200" y="266705"/>
                        </a:cubicBezTo>
                        <a:cubicBezTo>
                          <a:pt x="1603721" y="512386"/>
                          <a:pt x="1586598" y="555449"/>
                          <a:pt x="1600200" y="784100"/>
                        </a:cubicBezTo>
                        <a:cubicBezTo>
                          <a:pt x="1613802" y="1012752"/>
                          <a:pt x="1549939" y="1168900"/>
                          <a:pt x="1600200" y="1317496"/>
                        </a:cubicBezTo>
                        <a:cubicBezTo>
                          <a:pt x="1650461" y="1466092"/>
                          <a:pt x="1555920" y="1627033"/>
                          <a:pt x="1600200" y="1866895"/>
                        </a:cubicBezTo>
                        <a:cubicBezTo>
                          <a:pt x="1610138" y="1983626"/>
                          <a:pt x="1493298" y="2147122"/>
                          <a:pt x="1333495" y="2133600"/>
                        </a:cubicBezTo>
                        <a:cubicBezTo>
                          <a:pt x="1182193" y="2137144"/>
                          <a:pt x="907898" y="2090736"/>
                          <a:pt x="778764" y="2133600"/>
                        </a:cubicBezTo>
                        <a:cubicBezTo>
                          <a:pt x="649630" y="2176464"/>
                          <a:pt x="433184" y="2084148"/>
                          <a:pt x="266705" y="2133600"/>
                        </a:cubicBezTo>
                        <a:cubicBezTo>
                          <a:pt x="156670" y="2125427"/>
                          <a:pt x="23213" y="2033316"/>
                          <a:pt x="0" y="1866895"/>
                        </a:cubicBezTo>
                        <a:cubicBezTo>
                          <a:pt x="-48954" y="1626859"/>
                          <a:pt x="6130" y="1420417"/>
                          <a:pt x="0" y="1301495"/>
                        </a:cubicBezTo>
                        <a:cubicBezTo>
                          <a:pt x="-6130" y="1182573"/>
                          <a:pt x="14611" y="954879"/>
                          <a:pt x="0" y="752096"/>
                        </a:cubicBezTo>
                        <a:cubicBezTo>
                          <a:pt x="-14611" y="549313"/>
                          <a:pt x="37274" y="465473"/>
                          <a:pt x="0" y="266705"/>
                        </a:cubicBezTo>
                        <a:close/>
                      </a:path>
                      <a:path w="1600200" h="2133600" stroke="0" extrusionOk="0">
                        <a:moveTo>
                          <a:pt x="0" y="266705"/>
                        </a:moveTo>
                        <a:cubicBezTo>
                          <a:pt x="-13280" y="111217"/>
                          <a:pt x="115491" y="1470"/>
                          <a:pt x="266705" y="0"/>
                        </a:cubicBezTo>
                        <a:cubicBezTo>
                          <a:pt x="463158" y="-45273"/>
                          <a:pt x="577841" y="45524"/>
                          <a:pt x="821436" y="0"/>
                        </a:cubicBezTo>
                        <a:cubicBezTo>
                          <a:pt x="1065031" y="-45524"/>
                          <a:pt x="1218235" y="7243"/>
                          <a:pt x="1333495" y="0"/>
                        </a:cubicBezTo>
                        <a:cubicBezTo>
                          <a:pt x="1471381" y="-5149"/>
                          <a:pt x="1608366" y="123310"/>
                          <a:pt x="1600200" y="266705"/>
                        </a:cubicBezTo>
                        <a:cubicBezTo>
                          <a:pt x="1638592" y="433670"/>
                          <a:pt x="1549600" y="619961"/>
                          <a:pt x="1600200" y="768098"/>
                        </a:cubicBezTo>
                        <a:cubicBezTo>
                          <a:pt x="1650800" y="916235"/>
                          <a:pt x="1540201" y="1191173"/>
                          <a:pt x="1600200" y="1333498"/>
                        </a:cubicBezTo>
                        <a:cubicBezTo>
                          <a:pt x="1660199" y="1475823"/>
                          <a:pt x="1553425" y="1753764"/>
                          <a:pt x="1600200" y="1866895"/>
                        </a:cubicBezTo>
                        <a:cubicBezTo>
                          <a:pt x="1579355" y="2048675"/>
                          <a:pt x="1462219" y="2112058"/>
                          <a:pt x="1333495" y="2133600"/>
                        </a:cubicBezTo>
                        <a:cubicBezTo>
                          <a:pt x="1088869" y="2192294"/>
                          <a:pt x="992856" y="2122794"/>
                          <a:pt x="821436" y="2133600"/>
                        </a:cubicBezTo>
                        <a:cubicBezTo>
                          <a:pt x="650016" y="2144406"/>
                          <a:pt x="528673" y="2096427"/>
                          <a:pt x="266705" y="2133600"/>
                        </a:cubicBezTo>
                        <a:cubicBezTo>
                          <a:pt x="138340" y="2114892"/>
                          <a:pt x="6581" y="2009948"/>
                          <a:pt x="0" y="1866895"/>
                        </a:cubicBezTo>
                        <a:cubicBezTo>
                          <a:pt x="-3894" y="1705493"/>
                          <a:pt x="2918" y="1515764"/>
                          <a:pt x="0" y="1333498"/>
                        </a:cubicBezTo>
                        <a:cubicBezTo>
                          <a:pt x="-2918" y="1151232"/>
                          <a:pt x="12793" y="1032035"/>
                          <a:pt x="0" y="832105"/>
                        </a:cubicBezTo>
                        <a:cubicBezTo>
                          <a:pt x="-12793" y="632175"/>
                          <a:pt x="36819" y="411127"/>
                          <a:pt x="0" y="266705"/>
                        </a:cubicBezTo>
                        <a:close/>
                      </a:path>
                    </a:pathLst>
                  </a:custGeom>
                  <ask:type>
                    <ask:lineSketchNone/>
                  </ask:type>
                </ask:lineSketchStyleProps>
              </a:ext>
            </a:extLst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sz="1200" dirty="0">
                <a:solidFill>
                  <a:schemeClr val="accent6"/>
                </a:solidFill>
              </a:rPr>
              <a:t>Package</a:t>
            </a:r>
          </a:p>
        </p:txBody>
      </p:sp>
      <p:sp>
        <p:nvSpPr>
          <p:cNvPr id="116" name="Folded Corner 115">
            <a:extLst>
              <a:ext uri="{FF2B5EF4-FFF2-40B4-BE49-F238E27FC236}">
                <a16:creationId xmlns:a16="http://schemas.microsoft.com/office/drawing/2014/main" id="{64E61D49-79AD-795E-B002-5AA608A00C1E}"/>
              </a:ext>
            </a:extLst>
          </p:cNvPr>
          <p:cNvSpPr/>
          <p:nvPr/>
        </p:nvSpPr>
        <p:spPr>
          <a:xfrm>
            <a:off x="6241915" y="3617878"/>
            <a:ext cx="384436" cy="457200"/>
          </a:xfrm>
          <a:prstGeom prst="foldedCorner">
            <a:avLst/>
          </a:prstGeom>
          <a:solidFill>
            <a:schemeClr val="accent6"/>
          </a:solidFill>
          <a:ln w="12700">
            <a:prstDash val="sysDash"/>
            <a:tailEnd type="non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sz="900" dirty="0">
                <a:solidFill>
                  <a:schemeClr val="bg1"/>
                </a:solidFill>
              </a:rPr>
              <a:t>Json</a:t>
            </a:r>
            <a:br>
              <a:rPr lang="en-US" sz="900" dirty="0">
                <a:solidFill>
                  <a:schemeClr val="bg1"/>
                </a:solidFill>
              </a:rPr>
            </a:br>
            <a:r>
              <a:rPr lang="en-US" sz="900" dirty="0">
                <a:solidFill>
                  <a:schemeClr val="bg1"/>
                </a:solidFill>
              </a:rPr>
              <a:t>schema</a:t>
            </a:r>
          </a:p>
        </p:txBody>
      </p:sp>
    </p:spTree>
    <p:extLst>
      <p:ext uri="{BB962C8B-B14F-4D97-AF65-F5344CB8AC3E}">
        <p14:creationId xmlns:p14="http://schemas.microsoft.com/office/powerpoint/2010/main" val="37055384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31</Words>
  <Application>Microsoft Macintosh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Peter van den Hamer</dc:creator>
  <cp:lastModifiedBy>Peter van den Hamer</cp:lastModifiedBy>
  <cp:revision>3</cp:revision>
  <dcterms:created xsi:type="dcterms:W3CDTF">2025-04-16T01:21:50Z</dcterms:created>
  <dcterms:modified xsi:type="dcterms:W3CDTF">2025-04-16T02:16:01Z</dcterms:modified>
</cp:coreProperties>
</file>